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1" r:id="rId5"/>
    <p:sldId id="264" r:id="rId6"/>
    <p:sldId id="263" r:id="rId7"/>
  </p:sldIdLst>
  <p:sldSz cx="12192000" cy="6858000"/>
  <p:notesSz cx="6858000" cy="9144000"/>
  <p:embeddedFontLst>
    <p:embeddedFont>
      <p:font typeface="楷体" panose="02010609060101010101" charset="-122"/>
      <p:regular r:id="rId11"/>
    </p:embeddedFont>
    <p:embeddedFont>
      <p:font typeface="米开软笔行楷" panose="03000600000000000000" charset="-122"/>
      <p:regular r:id="rId12"/>
    </p:embeddedFont>
    <p:embeddedFont>
      <p:font typeface="微软雅黑" panose="020B0503020204020204" charset="-122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521970"/>
            <a:ext cx="10702925" cy="1686560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54630"/>
            <a:ext cx="9144000" cy="1368425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第六章字符串相关算法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6.1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暴力搜索算法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7357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讲解老师：车紫辉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暴力搜索算法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字符串暴力搜索（Violent Search）又称穷举搜索，就是从下标0开始，从左到右一个个顺序匹配查找，一直找到n-m处为止，其中n为字符串长度，m为需要搜索的子串长度，最后统计查找到的数量。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2820" y="1016635"/>
            <a:ext cx="1065149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 algn="just"/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1、需求规则</a:t>
            </a:r>
            <a:endParaRPr sz="4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304800" algn="just"/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（1）给定一个字符串N（长度为n），在其内查找是否存在子串M（长度为m）；</a:t>
            </a:r>
            <a:endParaRPr sz="4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304800" algn="just"/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（2）采用循环方式从左到右依次检查n-m次，确定</a:t>
            </a:r>
            <a:r>
              <a:rPr lang="zh-CN" sz="4000">
                <a:solidFill>
                  <a:schemeClr val="bg1"/>
                </a:solidFill>
                <a:ea typeface="宋体" panose="02010600030101010101" pitchFamily="2" charset="-122"/>
              </a:rPr>
              <a:t>子</a:t>
            </a:r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串存在还是不存在；</a:t>
            </a:r>
            <a:endParaRPr sz="4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553845"/>
            <a:ext cx="10095057" cy="507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598805"/>
            <a:ext cx="12025108" cy="82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275715"/>
            <a:ext cx="6129435" cy="5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70" y="3292475"/>
            <a:ext cx="4284001" cy="57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楷体</vt:lpstr>
      <vt:lpstr>米开软笔行楷</vt:lpstr>
      <vt:lpstr>微软雅黑</vt:lpstr>
      <vt:lpstr>Arial Unicode MS</vt:lpstr>
      <vt:lpstr>Calibri</vt:lpstr>
      <vt:lpstr>Office 主题</vt:lpstr>
      <vt:lpstr>《Python编程图示算法实例》</vt:lpstr>
      <vt:lpstr>暴力搜索算法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10</cp:revision>
  <dcterms:created xsi:type="dcterms:W3CDTF">2020-05-19T08:22:00Z</dcterms:created>
  <dcterms:modified xsi:type="dcterms:W3CDTF">2020-11-10T05:17:34Z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