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0" r:id="rId4"/>
    <p:sldId id="261" r:id="rId5"/>
    <p:sldId id="264" r:id="rId6"/>
    <p:sldId id="263" r:id="rId7"/>
  </p:sldIdLst>
  <p:sldSz cx="12192000" cy="6858000"/>
  <p:notesSz cx="6858000" cy="9144000"/>
  <p:embeddedFontLst>
    <p:embeddedFont>
      <p:font typeface="楷体" panose="02010609060101010101" charset="-122"/>
      <p:regular r:id="rId11"/>
    </p:embeddedFont>
    <p:embeddedFont>
      <p:font typeface="米开软笔行楷" panose="03000600000000000000" charset="-122"/>
      <p:regular r:id="rId12"/>
    </p:embeddedFont>
    <p:embeddedFont>
      <p:font typeface="微软雅黑" panose="020B0503020204020204" charset="-122"/>
      <p:regular r:id="rId13"/>
    </p:embeddedFont>
    <p:embeddedFont>
      <p:font typeface="Calibri" panose="020F0502020204030204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8990" y="893445"/>
            <a:ext cx="10573385" cy="1310005"/>
          </a:xfrm>
        </p:spPr>
        <p:txBody>
          <a:bodyPr/>
          <a:p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《算法之美</a:t>
            </a:r>
            <a:r>
              <a:rPr lang="en-US" altLang="zh-CN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——Python</a:t>
            </a:r>
            <a:r>
              <a:rPr lang="zh-CN" altLang="en-US" sz="54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语言实现》</a:t>
            </a:r>
            <a:endParaRPr lang="zh-CN" altLang="en-US" sz="54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754630"/>
            <a:ext cx="9144000" cy="1368425"/>
          </a:xfrm>
        </p:spPr>
        <p:txBody>
          <a:bodyPr>
            <a:noAutofit/>
          </a:bodyPr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第十二章游戏相关算法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12.1</a:t>
            </a:r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节 约瑟夫生者死者小游戏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9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</a:t>
            </a:r>
            <a:endParaRPr lang="zh-CN" altLang="en-US" sz="39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1070" y="371475"/>
            <a:ext cx="190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米开软笔行楷" panose="03000600000000000000" charset="-122"/>
                <a:ea typeface="米开软笔行楷" panose="03000600000000000000" charset="-122"/>
                <a:cs typeface="米开软笔行楷" panose="03000600000000000000" charset="-122"/>
                <a:sym typeface="+mn-ea"/>
              </a:rPr>
              <a:t>三酷猫TM</a:t>
            </a:r>
            <a:endParaRPr lang="zh-CN" altLang="en-US" sz="2800">
              <a:solidFill>
                <a:schemeClr val="bg1"/>
              </a:solidFill>
              <a:latin typeface="米开软笔行楷" panose="03000600000000000000" charset="-122"/>
              <a:ea typeface="米开软笔行楷" panose="03000600000000000000" charset="-122"/>
              <a:cs typeface="米开软笔行楷" panose="0300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1130" y="5788660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视频讲解经刘瑜老师独家授权</a:t>
            </a:r>
            <a:endParaRPr lang="zh-CN" altLang="en-US" sz="28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9885" y="4473575"/>
            <a:ext cx="4069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讲解老师：车紫辉</a:t>
            </a:r>
            <a:endParaRPr lang="zh-CN" altLang="en-US" sz="3600">
              <a:solidFill>
                <a:schemeClr val="bg1"/>
              </a:solidFill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68375" y="1645920"/>
            <a:ext cx="1017651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sz="4000" b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30个人在一条船上，严重超载，加上风浪大作，万分危险，需要把15 人投入海里。船长要求大家排队，从1开始，数到9的人下海，然后下一个继续从1开始，如此循环，直到船上的人仅剩15人为止。问都有哪些编号的人下海了呢？</a:t>
            </a:r>
            <a:endParaRPr sz="4000" b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72820" y="1016635"/>
            <a:ext cx="1065149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 algn="just"/>
            <a:r>
              <a:rPr sz="4000">
                <a:solidFill>
                  <a:schemeClr val="bg1"/>
                </a:solidFill>
                <a:ea typeface="宋体" panose="02010600030101010101" pitchFamily="2" charset="-122"/>
              </a:rPr>
              <a:t>1、需求规则</a:t>
            </a:r>
            <a:endParaRPr sz="4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304800" algn="just"/>
            <a:r>
              <a:rPr sz="4000">
                <a:solidFill>
                  <a:schemeClr val="bg1"/>
                </a:solidFill>
                <a:ea typeface="宋体" panose="02010600030101010101" pitchFamily="2" charset="-122"/>
              </a:rPr>
              <a:t>（1）从1到30，给出30个人序号，需要把15个人投入大海；</a:t>
            </a:r>
            <a:endParaRPr sz="4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304800" algn="just"/>
            <a:r>
              <a:rPr sz="4000">
                <a:solidFill>
                  <a:schemeClr val="bg1"/>
                </a:solidFill>
                <a:ea typeface="宋体" panose="02010600030101010101" pitchFamily="2" charset="-122"/>
              </a:rPr>
              <a:t>（2）从1开始数到第9个人，把第9个人的序号去掉，继续从当前位置数下一个第9个，再把下一个序号去掉；若数到队尾不够，剩余的从队头开始继续数；依次循环，一直数够15个人；</a:t>
            </a:r>
            <a:endParaRPr sz="400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indent="304800" algn="just"/>
            <a:r>
              <a:rPr sz="4000">
                <a:solidFill>
                  <a:schemeClr val="bg1"/>
                </a:solidFill>
                <a:ea typeface="宋体" panose="02010600030101010101" pitchFamily="2" charset="-122"/>
              </a:rPr>
              <a:t>（3）打印剩余的15个人的序号。</a:t>
            </a:r>
            <a:endParaRPr sz="4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1737360"/>
            <a:ext cx="11880003" cy="381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实现代码</a:t>
            </a:r>
            <a:endParaRPr lang="zh-CN" altLang="en-US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1362075"/>
            <a:ext cx="6100002" cy="54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05" y="2457450"/>
            <a:ext cx="5578434" cy="19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楷体</vt:lpstr>
      <vt:lpstr>米开软笔行楷</vt:lpstr>
      <vt:lpstr>微软雅黑</vt:lpstr>
      <vt:lpstr>Arial Unicode MS</vt:lpstr>
      <vt:lpstr>Calibri</vt:lpstr>
      <vt:lpstr>Office 主题</vt:lpstr>
      <vt:lpstr>《Python编程图示算法实例》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wangchuanfang</cp:lastModifiedBy>
  <cp:revision>13</cp:revision>
  <dcterms:created xsi:type="dcterms:W3CDTF">2020-05-19T08:22:00Z</dcterms:created>
  <dcterms:modified xsi:type="dcterms:W3CDTF">2020-11-10T05:19:49Z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