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60" r:id="rId4"/>
    <p:sldId id="271" r:id="rId5"/>
    <p:sldId id="269" r:id="rId6"/>
    <p:sldId id="270" r:id="rId7"/>
    <p:sldId id="267" r:id="rId8"/>
    <p:sldId id="261" r:id="rId9"/>
    <p:sldId id="263" r:id="rId10"/>
    <p:sldId id="268" r:id="rId11"/>
  </p:sldIdLst>
  <p:sldSz cx="12192000" cy="6858000"/>
  <p:notesSz cx="6858000" cy="9144000"/>
  <p:embeddedFontLst>
    <p:embeddedFont>
      <p:font typeface="楷体" panose="02010609060101010101" charset="-122"/>
      <p:regular r:id="rId15"/>
    </p:embeddedFont>
    <p:embeddedFont>
      <p:font typeface="米开软笔行楷" panose="03000600000000000000" charset="-122"/>
      <p:regular r:id="rId16"/>
    </p:embeddedFont>
    <p:embeddedFont>
      <p:font typeface="微软雅黑" panose="020B0503020204020204" charset="-122"/>
      <p:regular r:id="rId17"/>
    </p:embeddedFont>
    <p:embeddedFont>
      <p:font typeface="Calibri" panose="020F0502020204030204" charset="0"/>
      <p:regular r:id="rId18"/>
      <p:bold r:id="rId19"/>
      <p:italic r:id="rId20"/>
      <p:boldItalic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48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3445" y="893445"/>
            <a:ext cx="10404475" cy="1410335"/>
          </a:xfrm>
        </p:spPr>
        <p:txBody>
          <a:bodyPr/>
          <a:lstStyle/>
          <a:p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《算法之美</a:t>
            </a:r>
            <a:r>
              <a:rPr lang="en-US" altLang="zh-CN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——Python</a:t>
            </a:r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语言实现》</a:t>
            </a:r>
            <a:endParaRPr lang="zh-CN" altLang="en-US" sz="5400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074670"/>
            <a:ext cx="9144000" cy="1368425"/>
          </a:xfrm>
        </p:spPr>
        <p:txBody>
          <a:bodyPr>
            <a:noAutofit/>
          </a:bodyPr>
          <a:lstStyle/>
          <a:p>
            <a:r>
              <a:rPr lang="zh-CN" altLang="en-US" sz="3900" dirty="0" smtClean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</a:t>
            </a:r>
            <a:r>
              <a:rPr lang="zh-CN" altLang="en-US" sz="39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十</a:t>
            </a:r>
            <a:r>
              <a:rPr lang="zh-CN" altLang="en-US" sz="3900" dirty="0" smtClean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章大数据相关算法</a:t>
            </a:r>
            <a:endParaRPr lang="en-US" altLang="zh-CN" sz="3900" dirty="0" smtClean="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900" dirty="0" smtClean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10.1</a:t>
            </a:r>
            <a:r>
              <a:rPr lang="zh-CN" altLang="en-US" sz="3900" dirty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 </a:t>
            </a:r>
            <a:r>
              <a:rPr lang="zh-CN" altLang="en-US" sz="3900" dirty="0" smtClean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归一化算法                   </a:t>
            </a:r>
            <a:endParaRPr lang="zh-CN" altLang="en-US" sz="3900" dirty="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1070" y="371475"/>
            <a:ext cx="19088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米开软笔行楷" panose="03000600000000000000" charset="-122"/>
                <a:ea typeface="米开软笔行楷" panose="03000600000000000000" charset="-122"/>
                <a:cs typeface="米开软笔行楷" panose="03000600000000000000" charset="-122"/>
                <a:sym typeface="+mn-ea"/>
              </a:rPr>
              <a:t>三酷猫TM</a:t>
            </a:r>
            <a:endParaRPr lang="zh-CN" altLang="en-US" sz="2800">
              <a:solidFill>
                <a:schemeClr val="bg1"/>
              </a:solidFill>
              <a:latin typeface="米开软笔行楷" panose="03000600000000000000" charset="-122"/>
              <a:ea typeface="米开软笔行楷" panose="03000600000000000000" charset="-122"/>
              <a:cs typeface="米开软笔行楷" panose="030006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61130" y="5788660"/>
            <a:ext cx="4805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视频讲解经刘瑜老师独家授权</a:t>
            </a:r>
            <a:endParaRPr lang="zh-CN" altLang="en-US" sz="28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59885" y="4443095"/>
            <a:ext cx="4108817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讲解老师</a:t>
            </a:r>
            <a:r>
              <a:rPr lang="zh-CN" altLang="en-US" sz="3600" dirty="0" smtClean="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安  雷</a:t>
            </a:r>
            <a:endParaRPr lang="zh-CN" altLang="en-US" sz="3600" dirty="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归一化算法</a:t>
            </a:r>
            <a:endParaRPr lang="zh-CN" altLang="en-US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8375" y="1645920"/>
            <a:ext cx="1017651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归一化（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Normalization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）方法主要把奇异样本数据经过处理限定在一定的范围内，如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[0,1]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[-1,1]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zh-CN" sz="3600" dirty="0" smtClean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常见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的归一化算法包括了：最小最大标准化、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Z-Score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标准化、小数定标法等。</a:t>
            </a:r>
            <a:endParaRPr lang="en-US" altLang="zh-CN" sz="3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endParaRPr lang="zh-CN" sz="3600" b="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奇异样本数据：</a:t>
            </a:r>
            <a:endParaRPr lang="zh-CN" altLang="en-US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8375" y="1645920"/>
            <a:ext cx="10176510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奇异样本数据，指提供的样本数据不同特征值之间差异很大，有异于正常特征值的数据，不利于数据分析。如下图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A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、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B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列数据与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C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列数据差异太大，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C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就是奇异样本数据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。</a:t>
            </a:r>
            <a:endParaRPr lang="en-US" altLang="zh-CN" sz="3600" dirty="0" smtClean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+mj-cs"/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3907790"/>
            <a:ext cx="3530600" cy="2479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最小最大标准化：</a:t>
            </a:r>
            <a:endParaRPr lang="zh-CN" altLang="en-US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68375" y="1645920"/>
            <a:ext cx="1017651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    最小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-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最大（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Min-Max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）标准化也称为离散标准化，是对原始样本数据的线性变换，将数据值映射到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[0, 1]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之间。其公式为：</a:t>
            </a:r>
            <a:endParaRPr lang="zh-CN" altLang="en-US" sz="3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+mj-cs"/>
            </a:endParaRPr>
          </a:p>
          <a:p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	x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'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=(x-</a:t>
            </a:r>
            <a:r>
              <a:rPr lang="en-US" altLang="zh-CN" sz="3600" dirty="0" err="1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minA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)/(</a:t>
            </a:r>
            <a:r>
              <a:rPr lang="en-US" altLang="zh-CN" sz="3600" dirty="0" err="1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maxA-minA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)  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公式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10.1</a:t>
            </a:r>
            <a:endParaRPr lang="en-US" altLang="zh-CN" sz="3600" dirty="0" smtClean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+mj-cs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设</a:t>
            </a:r>
            <a:r>
              <a:rPr lang="en-US" altLang="zh-CN" sz="36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minA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、</a:t>
            </a:r>
            <a:r>
              <a:rPr lang="en-US" altLang="zh-CN" sz="36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maxA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分别为样本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A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属性的最小值和最大值，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x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是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A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属性的任意值，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通过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10.1</a:t>
            </a: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公式把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x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映射到范围为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[0,1]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之中，则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x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'</a:t>
            </a:r>
            <a:r>
              <a:rPr lang="en-US" altLang="zh-CN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∈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[0,1]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。</a:t>
            </a:r>
            <a:endParaRPr lang="zh-CN" altLang="en-US" sz="3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+mj-cs"/>
            </a:endParaRPr>
          </a:p>
          <a:p>
            <a:endParaRPr lang="zh-CN" altLang="zh-CN" sz="3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需求规则</a:t>
            </a:r>
            <a:endParaRPr lang="zh-CN" altLang="en-US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37882" y="1645920"/>
            <a:ext cx="10607003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）获取一组数据，找出最大值、最小值；</a:t>
            </a:r>
            <a:endParaRPr lang="zh-CN" altLang="en-US" sz="3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）利用公式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10.1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做归一化处理；</a:t>
            </a:r>
            <a:endParaRPr lang="zh-CN" altLang="en-US" sz="3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）输出处理结果。</a:t>
            </a:r>
            <a:endParaRPr lang="zh-CN" altLang="en-US" sz="3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人工图示演示：</a:t>
            </a:r>
            <a:endParaRPr lang="zh-CN" altLang="en-US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30306" y="1645920"/>
            <a:ext cx="11120718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要把图中的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奇异样本数据归一化，先找出属性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的最小值、最大值分别为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29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100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，用公式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10.1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求得：</a:t>
            </a:r>
            <a:endParaRPr lang="zh-CN" altLang="en-US" sz="3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X</a:t>
            </a:r>
            <a:r>
              <a:rPr lang="en-US" altLang="zh-CN" sz="3600" baseline="-25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=(29-29)/(100-29)=0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endParaRPr lang="zh-CN" altLang="en-US" sz="3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X</a:t>
            </a:r>
            <a:r>
              <a:rPr lang="en-US" altLang="zh-CN" sz="3600" baseline="-25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=(100-29)/(100-29)=1,</a:t>
            </a:r>
            <a:endParaRPr lang="en-US" altLang="zh-CN" sz="3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X</a:t>
            </a:r>
            <a:r>
              <a:rPr lang="en-US" altLang="zh-CN" sz="3600" baseline="-25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=(30-29)/(100-29)≈0.01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3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15" name="图片 51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21475" y="2900680"/>
            <a:ext cx="3284220" cy="2292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图示演示：</a:t>
            </a:r>
            <a:endParaRPr lang="zh-CN" altLang="en-US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970" y="1623732"/>
            <a:ext cx="5963547" cy="34323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右箭头 5"/>
          <p:cNvSpPr/>
          <p:nvPr/>
        </p:nvSpPr>
        <p:spPr>
          <a:xfrm>
            <a:off x="6037355" y="2691091"/>
            <a:ext cx="1694703" cy="904315"/>
          </a:xfrm>
          <a:prstGeom prst="rightArrow">
            <a:avLst/>
          </a:prstGeom>
          <a:solidFill>
            <a:schemeClr val="lt1">
              <a:alpha val="7000"/>
            </a:schemeClr>
          </a:solidFill>
          <a:ln w="127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ea typeface="宋体" panose="02010600030101010101" pitchFamily="2" charset="-122"/>
                <a:cs typeface="Times New Roman" panose="02020603050405020304"/>
              </a:rPr>
              <a:t>归一化</a:t>
            </a:r>
            <a:endParaRPr lang="zh-CN" sz="1050" kern="100">
              <a:effectLst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83258" y="5209444"/>
            <a:ext cx="7904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 smtClean="0">
                <a:solidFill>
                  <a:prstClr val="white"/>
                </a:solidFill>
                <a:latin typeface="楷体" panose="02010609060101010101" charset="-122"/>
                <a:ea typeface="楷体" panose="02010609060101010101" charset="-122"/>
              </a:rPr>
              <a:t>左边为原始数据，右边为</a:t>
            </a:r>
            <a:r>
              <a:rPr lang="en-US" altLang="zh-CN" sz="2800" dirty="0" smtClean="0">
                <a:solidFill>
                  <a:prstClr val="white"/>
                </a:solidFill>
                <a:latin typeface="楷体" panose="02010609060101010101" charset="-122"/>
                <a:ea typeface="楷体" panose="02010609060101010101" charset="-122"/>
              </a:rPr>
              <a:t>Min-Max</a:t>
            </a:r>
            <a:r>
              <a:rPr lang="zh-CN" altLang="en-US" sz="2800" dirty="0" smtClean="0">
                <a:solidFill>
                  <a:prstClr val="white"/>
                </a:solidFill>
                <a:latin typeface="楷体" panose="02010609060101010101" charset="-122"/>
                <a:ea typeface="楷体" panose="02010609060101010101" charset="-122"/>
              </a:rPr>
              <a:t>归一化后的数据</a:t>
            </a:r>
            <a:endParaRPr lang="zh-CN" altLang="en-US" sz="2800" dirty="0">
              <a:solidFill>
                <a:prstClr val="white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838200" y="-1996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实现代码</a:t>
            </a:r>
            <a:endParaRPr lang="zh-CN" altLang="en-US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24" y="100059"/>
            <a:ext cx="7061255" cy="6663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28950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点评</a:t>
            </a:r>
            <a:endParaRPr lang="zh-CN" altLang="en-US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7435" y="1117155"/>
            <a:ext cx="10286365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数据规模很大情况下，若需要新增加样本数据，则会导致重新查找最小值、最大值，增加计算负担；</a:t>
            </a:r>
            <a:endParaRPr lang="zh-CN" altLang="en-US" sz="3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lang="zh-CN" altLang="en-US" sz="36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归一化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后的值范围在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[0,1]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之间。</a:t>
            </a:r>
            <a:endParaRPr lang="zh-CN" altLang="en-US" sz="36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WPS 演示</Application>
  <PresentationFormat>自定义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楷体</vt:lpstr>
      <vt:lpstr>米开软笔行楷</vt:lpstr>
      <vt:lpstr>Times New Roman</vt:lpstr>
      <vt:lpstr>Wingdings</vt:lpstr>
      <vt:lpstr>微软雅黑</vt:lpstr>
      <vt:lpstr>Arial Unicode MS</vt:lpstr>
      <vt:lpstr>Calibri</vt:lpstr>
      <vt:lpstr>Office 主题</vt:lpstr>
      <vt:lpstr>《Python编程图示算法实例》</vt:lpstr>
      <vt:lpstr>归一化算法</vt:lpstr>
      <vt:lpstr>奇异样本数据：</vt:lpstr>
      <vt:lpstr>最小最大标准化：</vt:lpstr>
      <vt:lpstr>需求规则</vt:lpstr>
      <vt:lpstr>人工图示演示：</vt:lpstr>
      <vt:lpstr>图示演示：</vt:lpstr>
      <vt:lpstr>PowerPoint 演示文稿</vt:lpstr>
      <vt:lpstr>点评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《Python编程图示算法实例》</dc:title>
  <dc:creator/>
  <cp:lastModifiedBy>wangchuanfang</cp:lastModifiedBy>
  <cp:revision>17</cp:revision>
  <dcterms:created xsi:type="dcterms:W3CDTF">2020-05-19T08:22:00Z</dcterms:created>
  <dcterms:modified xsi:type="dcterms:W3CDTF">2020-11-10T05:19:09Z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