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embeddedFontLst>
    <p:embeddedFont>
      <p:font typeface="楷体" panose="02010609060101010101" charset="-122"/>
      <p:regular r:id="rId12"/>
    </p:embeddedFont>
    <p:embeddedFont>
      <p:font typeface="米开软笔行楷" panose="03000600000000000000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  <p:embeddedFont>
      <p:font typeface="微软雅黑" panose="020B050302020402020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130" y="521970"/>
            <a:ext cx="10405110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5463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第四章排序算法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冒泡排序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7357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讲解老师：车紫辉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冒泡排序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冒泡排序（Bubble Sort）是把一堆数据，从左边开始进行两两比较交换，把小的放前面，把大的放后面，通过反复比较一直到没有需要交换为止。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955" y="3895725"/>
            <a:ext cx="60579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2820" y="1016635"/>
            <a:ext cx="1065149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algn="just"/>
            <a:r>
              <a:rPr lang="en-US" sz="4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4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、需求规则</a:t>
            </a:r>
            <a:r>
              <a:rPr lang="zh-CN" sz="4000" b="0">
                <a:solidFill>
                  <a:schemeClr val="bg1"/>
                </a:solidFill>
                <a:ea typeface="宋体" panose="02010600030101010101" pitchFamily="2" charset="-122"/>
              </a:rPr>
              <a:t>（</a:t>
            </a:r>
            <a:r>
              <a:rPr lang="en-US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4000" b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从队首开始，两两比较数值，把大的往后交换，一直到队尾，第一个最大值固定到最后；</a:t>
            </a:r>
            <a:r>
              <a:rPr lang="zh-CN" sz="4000" b="0">
                <a:solidFill>
                  <a:schemeClr val="bg1"/>
                </a:solidFill>
                <a:ea typeface="宋体" panose="02010600030101010101" pitchFamily="2" charset="-122"/>
              </a:rPr>
              <a:t>（</a:t>
            </a:r>
            <a:r>
              <a:rPr lang="en-US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4000" b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然后，再从队首开始，依次两两比较，把次最大放到倒数第</a:t>
            </a:r>
            <a:r>
              <a:rPr lang="en-US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为止；（</a:t>
            </a:r>
            <a:r>
              <a:rPr lang="en-US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40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）依次，循环比较，直到完成所有数的比较和交换，完成冒泡排序。</a:t>
            </a:r>
            <a:endParaRPr lang="zh-CN" altLang="en-US" sz="4000" b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681095" y="80137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l1=[9,0,6,5,3,10,36,2,1]</a:t>
            </a:r>
            <a:endParaRPr lang="en-US" altLang="en-US" sz="40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45" y="1508125"/>
            <a:ext cx="6086475" cy="1209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748280"/>
            <a:ext cx="641985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45" y="3978910"/>
            <a:ext cx="570547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95" y="5343525"/>
            <a:ext cx="51054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305" y="984885"/>
            <a:ext cx="4772025" cy="116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10" y="2407285"/>
            <a:ext cx="3676650" cy="1009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430"/>
            <a:ext cx="31051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95" y="5086985"/>
            <a:ext cx="23907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860" y="1242695"/>
            <a:ext cx="6415370" cy="51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3336290"/>
            <a:ext cx="5038725" cy="60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22134228"/>
  <p:tag name="KSO_WM_UNIT_PLACING_PICTURE_USER_VIEWPORT" val="{&quot;height&quot;:6885,&quot;width&quot;:85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楷体</vt:lpstr>
      <vt:lpstr>米开软笔行楷</vt:lpstr>
      <vt:lpstr>Calibri</vt:lpstr>
      <vt:lpstr>Times New Roman</vt:lpstr>
      <vt:lpstr>微软雅黑</vt:lpstr>
      <vt:lpstr>Arial Unicode MS</vt:lpstr>
      <vt:lpstr>Office 主题</vt:lpstr>
      <vt:lpstr>《Python编程图示算法实例》</vt:lpstr>
      <vt:lpstr>冒泡排序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7</cp:revision>
  <dcterms:created xsi:type="dcterms:W3CDTF">2020-05-19T08:22:00Z</dcterms:created>
  <dcterms:modified xsi:type="dcterms:W3CDTF">2020-11-10T05:16:54Z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