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58" r:id="rId6"/>
    <p:sldId id="260" r:id="rId7"/>
    <p:sldId id="266" r:id="rId8"/>
    <p:sldId id="263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8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208488-648B-4DF1-AE95-2C9BAC651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Dance invaders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E707F5-8900-461A-A6E8-20CEFBD91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679951"/>
            <a:ext cx="9448800" cy="685800"/>
          </a:xfrm>
        </p:spPr>
        <p:txBody>
          <a:bodyPr/>
          <a:lstStyle/>
          <a:p>
            <a:pPr algn="ctr"/>
            <a:r>
              <a:rPr lang="en-US" altLang="zh-TW" dirty="0"/>
              <a:t>108062101</a:t>
            </a:r>
            <a:r>
              <a:rPr lang="zh-TW" altLang="en-US" dirty="0"/>
              <a:t>張智孝</a:t>
            </a:r>
            <a:r>
              <a:rPr lang="en-US" altLang="zh-TW" dirty="0"/>
              <a:t>	108062204 </a:t>
            </a:r>
            <a:r>
              <a:rPr lang="zh-TW" altLang="en-US" dirty="0"/>
              <a:t>詹詠琪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26B8A49-F061-4464-AD89-DCA2A98BD091}"/>
              </a:ext>
            </a:extLst>
          </p:cNvPr>
          <p:cNvSpPr txBox="1"/>
          <p:nvPr/>
        </p:nvSpPr>
        <p:spPr>
          <a:xfrm>
            <a:off x="3048000" y="3781424"/>
            <a:ext cx="611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 Four-Monitor Cabinet that echoes with the golden age of arcades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0460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53409-9C28-4260-9F63-74EC0CD8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631273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>Q&amp;A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97799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53409-9C28-4260-9F63-74EC0CD8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631273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>THE END</a:t>
            </a:r>
            <a:endParaRPr lang="zh-TW" altLang="en-US" sz="600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F3A39F5-ECF4-4910-8B6B-8E2CCBDC93D9}"/>
              </a:ext>
            </a:extLst>
          </p:cNvPr>
          <p:cNvSpPr txBox="1">
            <a:spLocks/>
          </p:cNvSpPr>
          <p:nvPr/>
        </p:nvSpPr>
        <p:spPr>
          <a:xfrm>
            <a:off x="1790700" y="3613990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000" dirty="0"/>
              <a:t>HAPPY CHINESE NEW YEAR!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1683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72DA95-A4A5-41F0-AA42-AEB8A935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2782486"/>
            <a:ext cx="8610600" cy="1293028"/>
          </a:xfrm>
        </p:spPr>
        <p:txBody>
          <a:bodyPr/>
          <a:lstStyle/>
          <a:p>
            <a:pPr algn="ctr"/>
            <a:r>
              <a:rPr lang="en-US" altLang="zh-TW" dirty="0"/>
              <a:t>GAMEPLAY </a:t>
            </a:r>
            <a:r>
              <a:rPr lang="en-US" altLang="zh-TW" dirty="0" err="1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381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72DA95-A4A5-41F0-AA42-AEB8A935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2782486"/>
            <a:ext cx="8610600" cy="1293028"/>
          </a:xfrm>
        </p:spPr>
        <p:txBody>
          <a:bodyPr/>
          <a:lstStyle/>
          <a:p>
            <a:pPr algn="ctr"/>
            <a:r>
              <a:rPr lang="en-US" altLang="zh-TW" dirty="0"/>
              <a:t>TECHNICAL OVERVIEW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559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83A5D5-E9F2-43C7-9DFB-CCAE8F7F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DRIVING THE DANCEPAD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9984E3-F724-40DE-A3B0-0135CFB1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20624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We were warned of the difficulty of connecting a USB </a:t>
            </a:r>
            <a:r>
              <a:rPr lang="en-US" altLang="zh-TW" dirty="0" err="1"/>
              <a:t>dancepad</a:t>
            </a:r>
            <a:r>
              <a:rPr lang="en-US" altLang="zh-TW" dirty="0"/>
              <a:t> to the FPGA, especially because the USB port on it has been overridden with a PS/2 emulator chip.</a:t>
            </a:r>
          </a:p>
          <a:p>
            <a:r>
              <a:rPr lang="en-US" altLang="zh-TW" dirty="0"/>
              <a:t>Very few open-source USB cores exist, and none that we’ve found are still actively supported.</a:t>
            </a:r>
          </a:p>
          <a:p>
            <a:r>
              <a:rPr lang="en-US" altLang="zh-TW" dirty="0"/>
              <a:t>Luckily, the USB </a:t>
            </a:r>
            <a:r>
              <a:rPr lang="en-US" altLang="zh-TW" dirty="0" err="1"/>
              <a:t>dancepad</a:t>
            </a:r>
            <a:r>
              <a:rPr lang="en-US" altLang="zh-TW" dirty="0"/>
              <a:t> we bought online uses the USB HID (Human Interface Device) specifications, meaning that its packets can be decoded easily like USB gaming joysticks.</a:t>
            </a:r>
          </a:p>
          <a:p>
            <a:r>
              <a:rPr lang="en-US" altLang="zh-TW" dirty="0"/>
              <a:t>Furthermore, we can easily serialize data from the computer into the FPGA using the UART port that the FPGA also uses to download bitstreams.</a:t>
            </a:r>
          </a:p>
          <a:p>
            <a:r>
              <a:rPr lang="en-US" altLang="zh-TW" dirty="0"/>
              <a:t>Using Allegro, we wrote a </a:t>
            </a:r>
            <a:r>
              <a:rPr lang="en-US" altLang="zh-TW" dirty="0" err="1"/>
              <a:t>Dancepad</a:t>
            </a:r>
            <a:r>
              <a:rPr lang="en-US" altLang="zh-TW" dirty="0"/>
              <a:t> Driver that translates the </a:t>
            </a:r>
            <a:r>
              <a:rPr lang="en-US" altLang="zh-TW" dirty="0" err="1"/>
              <a:t>dancepad</a:t>
            </a:r>
            <a:r>
              <a:rPr lang="en-US" altLang="zh-TW" dirty="0"/>
              <a:t> signals into UART byte-packets to be sent to the FPGA through a serial port.</a:t>
            </a:r>
          </a:p>
          <a:p>
            <a:r>
              <a:rPr lang="en-US" altLang="zh-TW" dirty="0"/>
              <a:t>A </a:t>
            </a:r>
            <a:r>
              <a:rPr lang="en-US" altLang="zh-TW" dirty="0" err="1"/>
              <a:t>Digilent</a:t>
            </a:r>
            <a:r>
              <a:rPr lang="en-US" altLang="zh-TW" dirty="0"/>
              <a:t> employee had written Verilog module for an UART receiver on the Basys3. To save time, we choose to adapt the module into our project and acknowledge credits to him.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393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83A5D5-E9F2-43C7-9DFB-CCAE8F7F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PARALLEL INTER-DEVICE TRANSMISSION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9984E3-F724-40DE-A3B0-0135CFB1A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711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83A5D5-E9F2-43C7-9DFB-CCAE8F7F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IMAGE PRE-</a:t>
            </a:r>
            <a:r>
              <a:rPr lang="en-US" altLang="zh-TW" dirty="0" err="1"/>
              <a:t>PROCessINg</a:t>
            </a:r>
            <a:r>
              <a:rPr lang="en-US" altLang="zh-TW" dirty="0"/>
              <a:t> pt.1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9984E3-F724-40DE-A3B0-0135CFB1A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We needed to use images in our project. In particular, the sprite images for the invading aliens.</a:t>
            </a:r>
          </a:p>
          <a:p>
            <a:r>
              <a:rPr lang="en-US" altLang="zh-TW" sz="2800" dirty="0"/>
              <a:t>The aliens’ image warp as they approach the boundaries of the screen, and grows bigger as they approach the player. Computing linear transformations on the aliens’ bitmap costs a huge amount of memory (to store intermediate buffers), making this idea quite infeasible. (Among other reasons)</a:t>
            </a:r>
          </a:p>
        </p:txBody>
      </p:sp>
    </p:spTree>
    <p:extLst>
      <p:ext uri="{BB962C8B-B14F-4D97-AF65-F5344CB8AC3E}">
        <p14:creationId xmlns:p14="http://schemas.microsoft.com/office/powerpoint/2010/main" val="301359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F6A34-4CEE-4E81-ABD7-ACE1A6E0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 pre-processing pt.2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BF8D20-05D7-4631-AF7C-45AF73AD3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We chose instead to preprocess all the image transformations that we will use in the game and store it in one continuous block memory as Read-Only Memory.</a:t>
            </a:r>
          </a:p>
          <a:p>
            <a:r>
              <a:rPr lang="en-US" altLang="zh-TW" sz="2800" dirty="0"/>
              <a:t>(16 different distances) x (2-frame animation) x (4 horizontal transforms to approximate projection) x (2 different alien sprites) = 256 images to store!</a:t>
            </a:r>
            <a:endParaRPr lang="zh-TW" altLang="en-US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278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83A5D5-E9F2-43C7-9DFB-CCAE8F7F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IMAGE compression pt.1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9984E3-F724-40DE-A3B0-0135CFB1A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We employed a technique known as color quantization. In particular, for the aliens, we make it so every entry in the alien’s bitmap denotes whether it’s colored or not.</a:t>
            </a:r>
          </a:p>
          <a:p>
            <a:r>
              <a:rPr lang="en-US" altLang="zh-TW" dirty="0"/>
              <a:t>Furthermore, we took advantage of the symmetry in the sprites to only store the right half of every image.</a:t>
            </a:r>
          </a:p>
          <a:p>
            <a:r>
              <a:rPr lang="en-US" altLang="zh-TW" dirty="0"/>
              <a:t>All in all, a full sprite-set can be stored in around 300~kbits of memory. Had we stored every pixel entry in the 12-bit RGB format, we would hit over 3600k bits of memory usage, over twice the Basys3’s capacity.</a:t>
            </a:r>
          </a:p>
          <a:p>
            <a:r>
              <a:rPr lang="en-US" altLang="zh-TW" dirty="0"/>
              <a:t>The color quantization approach also gives us an additional advantage in that we can compute its color on-the-fly, allowing us to use palette changing to create 4 seemingly distinct aliens and adjust their color based on their distance.</a:t>
            </a:r>
          </a:p>
        </p:txBody>
      </p:sp>
    </p:spTree>
    <p:extLst>
      <p:ext uri="{BB962C8B-B14F-4D97-AF65-F5344CB8AC3E}">
        <p14:creationId xmlns:p14="http://schemas.microsoft.com/office/powerpoint/2010/main" val="519183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83A5D5-E9F2-43C7-9DFB-CCAE8F7F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IMAGE compression PT.2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9984E3-F724-40DE-A3B0-0135CFB1A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The method of color quantization is incredibly powerful, but conventional image-editing software does not support outputting in the form of pure binary. </a:t>
            </a:r>
          </a:p>
          <a:p>
            <a:r>
              <a:rPr lang="en-US" altLang="zh-TW" dirty="0"/>
              <a:t>Luckily, open-source libraries for image processing exists. We used the </a:t>
            </a:r>
            <a:r>
              <a:rPr lang="en-US" altLang="zh-TW" dirty="0" err="1"/>
              <a:t>OpenImageIO</a:t>
            </a:r>
            <a:r>
              <a:rPr lang="en-US" altLang="zh-TW" dirty="0"/>
              <a:t> library (along with Boost C++ for ease of coding) to process RGB/RGBA image formats (we’ve tried JPG and PNG). For the creation of the sprites, we used the web-application </a:t>
            </a:r>
            <a:r>
              <a:rPr lang="en-US" altLang="zh-TW" dirty="0" err="1"/>
              <a:t>Piskel</a:t>
            </a:r>
            <a:r>
              <a:rPr lang="en-US" altLang="zh-TW" dirty="0"/>
              <a:t>, and performed resizes through </a:t>
            </a:r>
            <a:r>
              <a:rPr lang="en-US" altLang="zh-TW" dirty="0" err="1"/>
              <a:t>ImageMagick</a:t>
            </a:r>
            <a:r>
              <a:rPr lang="en-US" altLang="zh-TW" dirty="0"/>
              <a:t> CLI commands. (With the help of shell scripts, of course)</a:t>
            </a:r>
          </a:p>
          <a:p>
            <a:r>
              <a:rPr lang="en-US" altLang="zh-TW" dirty="0"/>
              <a:t>Throughout development, we’ve experimented with output formats such as Xilinx’s binary coefficient files (.</a:t>
            </a:r>
            <a:r>
              <a:rPr lang="en-US" altLang="zh-TW" dirty="0" err="1"/>
              <a:t>coe</a:t>
            </a:r>
            <a:r>
              <a:rPr lang="en-US" altLang="zh-TW" dirty="0"/>
              <a:t>), </a:t>
            </a:r>
            <a:r>
              <a:rPr lang="en-US" altLang="zh-TW" dirty="0" err="1"/>
              <a:t>SystemVerilog</a:t>
            </a:r>
            <a:r>
              <a:rPr lang="en-US" altLang="zh-TW" dirty="0"/>
              <a:t>-applicable parameter header files (.</a:t>
            </a:r>
            <a:r>
              <a:rPr lang="en-US" altLang="zh-TW" dirty="0" err="1"/>
              <a:t>svh</a:t>
            </a:r>
            <a:r>
              <a:rPr lang="en-US" altLang="zh-TW" dirty="0"/>
              <a:t>), and space-separated binary readable through $</a:t>
            </a:r>
            <a:r>
              <a:rPr lang="en-US" altLang="zh-TW" dirty="0" err="1"/>
              <a:t>readmemb</a:t>
            </a:r>
            <a:r>
              <a:rPr lang="en-US" altLang="zh-TW" dirty="0"/>
              <a:t>. (.mem) We eventually settled with .</a:t>
            </a:r>
            <a:r>
              <a:rPr lang="en-US" altLang="zh-TW" dirty="0" err="1"/>
              <a:t>coe</a:t>
            </a:r>
            <a:r>
              <a:rPr lang="en-US" altLang="zh-TW" dirty="0"/>
              <a:t> as the final output, but for the ease of concatenating the binaries, we export as .mem first.</a:t>
            </a:r>
          </a:p>
        </p:txBody>
      </p:sp>
    </p:spTree>
    <p:extLst>
      <p:ext uri="{BB962C8B-B14F-4D97-AF65-F5344CB8AC3E}">
        <p14:creationId xmlns:p14="http://schemas.microsoft.com/office/powerpoint/2010/main" val="2761758962"/>
      </p:ext>
    </p:extLst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1145</TotalTime>
  <Words>660</Words>
  <Application>Microsoft Office PowerPoint</Application>
  <PresentationFormat>寬螢幕</PresentationFormat>
  <Paragraphs>31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飛機雲</vt:lpstr>
      <vt:lpstr>Dance invaders</vt:lpstr>
      <vt:lpstr>GAMEPLAY dEMO</vt:lpstr>
      <vt:lpstr>TECHNICAL OVERVIEW</vt:lpstr>
      <vt:lpstr>DRIVING THE DANCEPAD</vt:lpstr>
      <vt:lpstr>PARALLEL INTER-DEVICE TRANSMISSION</vt:lpstr>
      <vt:lpstr>IMAGE PRE-PROCessINg pt.1</vt:lpstr>
      <vt:lpstr>Image pre-processing pt.2</vt:lpstr>
      <vt:lpstr>IMAGE compression pt.1</vt:lpstr>
      <vt:lpstr>IMAGE compression PT.2</vt:lpstr>
      <vt:lpstr>Q&amp;A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Dance invaders</dc:title>
  <dc:creator>張智孝</dc:creator>
  <cp:lastModifiedBy>張智孝</cp:lastModifiedBy>
  <cp:revision>12</cp:revision>
  <dcterms:created xsi:type="dcterms:W3CDTF">2021-01-09T14:24:47Z</dcterms:created>
  <dcterms:modified xsi:type="dcterms:W3CDTF">2021-01-10T09:30:35Z</dcterms:modified>
</cp:coreProperties>
</file>