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1148000" cy="32918400"/>
  <p:notesSz cx="9144000" cy="6858000"/>
  <p:defaultTextStyle>
    <a:defPPr>
      <a:defRPr lang="en-US"/>
    </a:defPPr>
    <a:lvl1pPr marL="0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15118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30236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45350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60472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75586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90708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805822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920944" algn="l" defTabSz="4230236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332" y="450"/>
      </p:cViewPr>
      <p:guideLst>
        <p:guide orient="horz" pos="10368"/>
        <p:guide pos="1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10226042"/>
            <a:ext cx="349758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8653760"/>
            <a:ext cx="288036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3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64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1318265"/>
            <a:ext cx="925830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1318265"/>
            <a:ext cx="2708910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21153122"/>
            <a:ext cx="34975800" cy="6537960"/>
          </a:xfrm>
        </p:spPr>
        <p:txBody>
          <a:bodyPr anchor="t"/>
          <a:lstStyle>
            <a:lvl1pPr algn="l">
              <a:defRPr sz="18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3952225"/>
            <a:ext cx="34975800" cy="7200898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1615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232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484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646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7680963"/>
            <a:ext cx="18173700" cy="21724622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7680963"/>
            <a:ext cx="18173700" cy="21724622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7368542"/>
            <a:ext cx="18180846" cy="3070858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10439400"/>
            <a:ext cx="18180846" cy="18966182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7368542"/>
            <a:ext cx="18187988" cy="3070858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10439400"/>
            <a:ext cx="18187988" cy="18966182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2" y="1310640"/>
            <a:ext cx="13537409" cy="557784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1310643"/>
            <a:ext cx="23002875" cy="28094942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2" y="6888483"/>
            <a:ext cx="13537409" cy="22517102"/>
          </a:xfrm>
        </p:spPr>
        <p:txBody>
          <a:bodyPr/>
          <a:lstStyle>
            <a:lvl1pPr marL="0" indent="0">
              <a:buNone/>
              <a:defRPr sz="6500"/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23042880"/>
            <a:ext cx="24688800" cy="272034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941320"/>
            <a:ext cx="24688800" cy="19751040"/>
          </a:xfrm>
        </p:spPr>
        <p:txBody>
          <a:bodyPr/>
          <a:lstStyle>
            <a:lvl1pPr marL="0" indent="0">
              <a:buNone/>
              <a:defRPr sz="14800"/>
            </a:lvl1pPr>
            <a:lvl2pPr marL="2116150" indent="0">
              <a:buNone/>
              <a:defRPr sz="13000"/>
            </a:lvl2pPr>
            <a:lvl3pPr marL="4232300" indent="0">
              <a:buNone/>
              <a:defRPr sz="11100"/>
            </a:lvl3pPr>
            <a:lvl4pPr marL="6348451" indent="0">
              <a:buNone/>
              <a:defRPr sz="9300"/>
            </a:lvl4pPr>
            <a:lvl5pPr marL="8464601" indent="0">
              <a:buNone/>
              <a:defRPr sz="9300"/>
            </a:lvl5pPr>
            <a:lvl6pPr marL="10580751" indent="0">
              <a:buNone/>
              <a:defRPr sz="9300"/>
            </a:lvl6pPr>
            <a:lvl7pPr marL="12696901" indent="0">
              <a:buNone/>
              <a:defRPr sz="9300"/>
            </a:lvl7pPr>
            <a:lvl8pPr marL="14813051" indent="0">
              <a:buNone/>
              <a:defRPr sz="9300"/>
            </a:lvl8pPr>
            <a:lvl9pPr marL="16929202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5763222"/>
            <a:ext cx="24688800" cy="3863338"/>
          </a:xfrm>
        </p:spPr>
        <p:txBody>
          <a:bodyPr/>
          <a:lstStyle>
            <a:lvl1pPr marL="0" indent="0">
              <a:buNone/>
              <a:defRPr sz="6500"/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318262"/>
            <a:ext cx="37033200" cy="5486400"/>
          </a:xfrm>
          <a:prstGeom prst="rect">
            <a:avLst/>
          </a:prstGeom>
        </p:spPr>
        <p:txBody>
          <a:bodyPr vert="horz" lIns="423230" tIns="211615" rIns="423230" bIns="2116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7680963"/>
            <a:ext cx="37033200" cy="21724622"/>
          </a:xfrm>
          <a:prstGeom prst="rect">
            <a:avLst/>
          </a:prstGeom>
        </p:spPr>
        <p:txBody>
          <a:bodyPr vert="horz" lIns="423230" tIns="211615" rIns="423230" bIns="2116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30510482"/>
            <a:ext cx="96012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786B-23F2-4DBF-B24A-99AEF4E177C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30510482"/>
            <a:ext cx="130302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30510482"/>
            <a:ext cx="96012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4487-E7EB-40D1-AF31-A6AC300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7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2300" rtl="0" eaLnBrk="1" latinLnBrk="0" hangingPunct="1">
        <a:spcBef>
          <a:spcPct val="0"/>
        </a:spcBef>
        <a:buNone/>
        <a:defRPr sz="2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113" indent="-1587113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38744" indent="-1322594" algn="l" defTabSz="423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2903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0652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226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63882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7549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871127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7987277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1615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3230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484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6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5807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6969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8130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929202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E6DCAC">
                <a:lumMod val="74000"/>
              </a:srgbClr>
            </a:gs>
            <a:gs pos="13000">
              <a:srgbClr val="E6D78A"/>
            </a:gs>
            <a:gs pos="27000">
              <a:srgbClr val="C7AC4C"/>
            </a:gs>
            <a:gs pos="46000">
              <a:srgbClr val="E6D78A"/>
            </a:gs>
            <a:gs pos="72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1220189" cy="4114800"/>
          </a:xfrm>
          <a:prstGeom prst="rect">
            <a:avLst/>
          </a:prstGeom>
          <a:blipFill dpi="0" rotWithShape="1">
            <a:blip r:embed="rId2">
              <a:alphaModFix amt="54000"/>
            </a:blip>
            <a:srcRect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702" rIns="91394" bIns="45702" spcCol="0"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Pedigree Verification in Cassavas through Analysis of Single Nucleotide Polymorphisms</a:t>
            </a:r>
          </a:p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Kyndra Zacherl, Bryan </a:t>
            </a:r>
            <a:r>
              <a:rPr lang="en-US" sz="6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Ellerbrock</a:t>
            </a:r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Guillaume </a:t>
            </a:r>
            <a:r>
              <a:rPr lang="en-US" sz="6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Bauchet</a:t>
            </a:r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and </a:t>
            </a:r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Lukas A. </a:t>
            </a:r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Mueller</a:t>
            </a: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Boyce Thompson Institute, 533 Tower Road, Ithaca, NY 14853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48" y="1687924"/>
            <a:ext cx="6854579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" y="1672864"/>
            <a:ext cx="2667000" cy="23301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2745" y="3051487"/>
            <a:ext cx="762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sol genomics network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1" y="4724400"/>
            <a:ext cx="19933919" cy="13716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Background and Introduction		 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38540" y="4724400"/>
            <a:ext cx="19869752" cy="136960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314" y="16423106"/>
            <a:ext cx="40180146" cy="136960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144" y="26465462"/>
            <a:ext cx="26601683" cy="13716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8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96635" y="26465463"/>
            <a:ext cx="13147751" cy="13716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Acknowledgements</a:t>
            </a:r>
            <a:endParaRPr lang="en-US" sz="6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144" y="6331404"/>
            <a:ext cx="19933920" cy="978408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838540" y="6351346"/>
            <a:ext cx="19933920" cy="978408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315" y="18211800"/>
            <a:ext cx="40180146" cy="77724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2314" y="28082770"/>
            <a:ext cx="26573607" cy="45720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96636" y="28128490"/>
            <a:ext cx="13175825" cy="45720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7281</TotalTime>
  <Words>50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Kyndra Zacherl</dc:creator>
  <cp:lastModifiedBy>Kyndra Zacherl</cp:lastModifiedBy>
  <cp:revision>14</cp:revision>
  <dcterms:created xsi:type="dcterms:W3CDTF">2017-07-13T18:52:57Z</dcterms:created>
  <dcterms:modified xsi:type="dcterms:W3CDTF">2017-07-18T20:14:28Z</dcterms:modified>
</cp:coreProperties>
</file>