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B452-A878-4747-BC57-1B44F79F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99E6E-C081-4A5F-8156-05CFF3BD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26480-501F-4884-AA69-08A43F2E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40409-D94C-444E-89E5-36E29362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29533-F903-42A0-9DE5-9ED3DBF4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D023-6D62-4126-9720-1E48F346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877C2-5F0F-483A-BCDB-8A5D0C93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DB8C1-0AEB-442D-B543-D6F196C8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B8AC1-2A05-4450-9408-50C90FB0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CB4FA-8B69-420F-B2C8-00113522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8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09AA8-BD2F-413C-B55D-3B78B6328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E8DCC-02FE-4A79-83FB-DDB1F5A4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B8791-6E39-4336-940E-7738E725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A1FD4-CEDC-468C-9443-AA05A6C6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C64A1-60F2-44C1-A5BD-F81359BB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4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BA98-39CE-4F1F-935C-3291FE8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27688-A6B5-4B18-9D12-82D9A593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82A85-6FD3-48A8-B57C-27CC90C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78C3C-D662-46FB-A9D6-B1C5FC57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3B2EC-C307-4697-AE7D-696CDBEC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ECA31-7335-4E93-9817-57297FA7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FC16A-BA2B-442B-A537-14CBB6EC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06886-013A-4839-BBED-193204CF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387A1-179C-4A76-988A-BA20B2A3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CFCD5-ADA9-46BE-9A2F-9818F02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7377-D50C-4DB2-BB46-DA2E4A30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B473C-6D4E-4B0E-8D10-9AB2C8163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C1C78-2159-46F2-B9A2-0AB605016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D3068-61DA-494F-99BD-F36CF099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56935-E70D-4CF0-898F-DF368E7A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7BC10-E9C5-4982-9505-9B5D5EDD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7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68871-178C-49CB-99F0-3F1C3C95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E42BE-1FE5-43E4-BBC5-28CC7C6B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A443A-61F9-4EE2-B3D1-7A9EC35D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2B5792-D118-4E56-B174-45838083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F6FEEA-3717-41DC-8CC2-625C58605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B5E144-9F05-41FA-8FAB-32A80DE6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B4C3B-8139-4803-B3E8-D6ED1065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AE68D-3ADE-436C-924F-0E30BF76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988E5-DEF9-4062-82B6-6830744A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A5EA5-4618-4074-A940-8A9022F8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CA95EF-43C1-4E12-8683-89E5990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38D36C-4C01-4CC8-9F61-1EF85E25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2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16B23D-F8EC-49B7-8D9B-C3EB763D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2A6C4-EC14-43D7-821B-0C971E50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0B4F6-4055-4E39-BCB1-0538DCD0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8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9E5B-40F9-4EFE-B92F-80D9974A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AE7B-150A-4245-BE0D-667BAA12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365E37-5DA1-4695-B29F-97B24DBA6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2219C-AB25-4E28-A914-8421DBF4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03FBC-C639-4317-8A00-F69A75F1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4F7B4-0E7C-4A5D-BF53-537333E3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9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3D5DC-9336-4491-9131-49C8631E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9B1C0-0B8A-4223-AAFA-5D2EE33AD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393A5-DB41-498F-A15A-B225D946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0FE74-B367-4E6E-8620-56CF2289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51E4D-55C2-4805-B50D-BFF80525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63C38-A9E6-4467-BAF8-F2BD5F11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B7EE2-42FA-4C36-8328-5621EEC0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72CB7-B6BA-48E5-ADE4-EE2ED265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F2CC0-3474-442A-9B38-DFC634914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9CF9-BACE-41FB-86A8-D60B956AA1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89671-D9B7-45AB-9968-CCC279F1B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08A3F-5309-45F8-A1CF-200778140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06B-F98E-4A6A-98AF-40D1DB26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9BCF80-4DA5-4F65-B0C8-A8CDFFD97121}"/>
              </a:ext>
            </a:extLst>
          </p:cNvPr>
          <p:cNvSpPr/>
          <p:nvPr/>
        </p:nvSpPr>
        <p:spPr>
          <a:xfrm>
            <a:off x="1318436" y="1259038"/>
            <a:ext cx="107176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Agency FB" panose="020B0503020202020204" pitchFamily="34" charset="0"/>
              </a:rPr>
              <a:t>Martin Fowler: “Any fool can write code that a computer can understand. Good programmers write code that humans can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30020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Agency FB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 粮</dc:creator>
  <cp:lastModifiedBy>华 粮</cp:lastModifiedBy>
  <cp:revision>1</cp:revision>
  <dcterms:created xsi:type="dcterms:W3CDTF">2019-04-22T15:54:15Z</dcterms:created>
  <dcterms:modified xsi:type="dcterms:W3CDTF">2019-04-22T15:54:43Z</dcterms:modified>
</cp:coreProperties>
</file>