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243"/>
  </p:notesMasterIdLst>
  <p:handoutMasterIdLst>
    <p:handoutMasterId r:id="rId244"/>
  </p:handoutMasterIdLst>
  <p:sldIdLst>
    <p:sldId id="853" r:id="rId3"/>
    <p:sldId id="854" r:id="rId4"/>
    <p:sldId id="421" r:id="rId5"/>
    <p:sldId id="1351" r:id="rId6"/>
    <p:sldId id="1352" r:id="rId7"/>
    <p:sldId id="1353" r:id="rId8"/>
    <p:sldId id="1354" r:id="rId9"/>
    <p:sldId id="1355" r:id="rId10"/>
    <p:sldId id="1356" r:id="rId11"/>
    <p:sldId id="1357" r:id="rId12"/>
    <p:sldId id="1358" r:id="rId13"/>
    <p:sldId id="1359" r:id="rId14"/>
    <p:sldId id="1580" r:id="rId15"/>
    <p:sldId id="1360" r:id="rId16"/>
    <p:sldId id="1586" r:id="rId17"/>
    <p:sldId id="1587" r:id="rId18"/>
    <p:sldId id="1588" r:id="rId19"/>
    <p:sldId id="1589" r:id="rId20"/>
    <p:sldId id="1361" r:id="rId21"/>
    <p:sldId id="1362" r:id="rId22"/>
    <p:sldId id="1363" r:id="rId23"/>
    <p:sldId id="1364" r:id="rId24"/>
    <p:sldId id="1365" r:id="rId25"/>
    <p:sldId id="1366" r:id="rId26"/>
    <p:sldId id="1368" r:id="rId27"/>
    <p:sldId id="1369" r:id="rId28"/>
    <p:sldId id="1370" r:id="rId29"/>
    <p:sldId id="1371" r:id="rId30"/>
    <p:sldId id="1372" r:id="rId31"/>
    <p:sldId id="1373" r:id="rId32"/>
    <p:sldId id="1374" r:id="rId33"/>
    <p:sldId id="1375" r:id="rId34"/>
    <p:sldId id="1376" r:id="rId35"/>
    <p:sldId id="1377" r:id="rId36"/>
    <p:sldId id="1378" r:id="rId37"/>
    <p:sldId id="1379" r:id="rId38"/>
    <p:sldId id="1380" r:id="rId39"/>
    <p:sldId id="1381" r:id="rId40"/>
    <p:sldId id="1382" r:id="rId41"/>
    <p:sldId id="1383" r:id="rId42"/>
    <p:sldId id="1384" r:id="rId43"/>
    <p:sldId id="1385" r:id="rId44"/>
    <p:sldId id="1387" r:id="rId45"/>
    <p:sldId id="1386" r:id="rId46"/>
    <p:sldId id="1583" r:id="rId47"/>
    <p:sldId id="1584" r:id="rId48"/>
    <p:sldId id="1582" r:id="rId49"/>
    <p:sldId id="1344" r:id="rId50"/>
    <p:sldId id="1388" r:id="rId51"/>
    <p:sldId id="1389" r:id="rId52"/>
    <p:sldId id="1390" r:id="rId53"/>
    <p:sldId id="1391" r:id="rId54"/>
    <p:sldId id="1392" r:id="rId55"/>
    <p:sldId id="1393" r:id="rId56"/>
    <p:sldId id="1394" r:id="rId57"/>
    <p:sldId id="1395" r:id="rId58"/>
    <p:sldId id="1396" r:id="rId59"/>
    <p:sldId id="1397" r:id="rId60"/>
    <p:sldId id="1398" r:id="rId61"/>
    <p:sldId id="1399" r:id="rId62"/>
    <p:sldId id="1400" r:id="rId63"/>
    <p:sldId id="1401" r:id="rId64"/>
    <p:sldId id="1585" r:id="rId65"/>
    <p:sldId id="1402" r:id="rId66"/>
    <p:sldId id="1403" r:id="rId67"/>
    <p:sldId id="1404" r:id="rId68"/>
    <p:sldId id="1405" r:id="rId69"/>
    <p:sldId id="1406" r:id="rId70"/>
    <p:sldId id="1407" r:id="rId71"/>
    <p:sldId id="1408" r:id="rId72"/>
    <p:sldId id="1409" r:id="rId73"/>
    <p:sldId id="1345" r:id="rId74"/>
    <p:sldId id="1410" r:id="rId75"/>
    <p:sldId id="1411" r:id="rId76"/>
    <p:sldId id="1412" r:id="rId77"/>
    <p:sldId id="1413" r:id="rId78"/>
    <p:sldId id="1414" r:id="rId79"/>
    <p:sldId id="1415" r:id="rId80"/>
    <p:sldId id="1416" r:id="rId81"/>
    <p:sldId id="1417" r:id="rId82"/>
    <p:sldId id="1418" r:id="rId83"/>
    <p:sldId id="1419" r:id="rId84"/>
    <p:sldId id="1420" r:id="rId85"/>
    <p:sldId id="1424" r:id="rId86"/>
    <p:sldId id="1425" r:id="rId87"/>
    <p:sldId id="1426" r:id="rId88"/>
    <p:sldId id="1427" r:id="rId89"/>
    <p:sldId id="1428" r:id="rId90"/>
    <p:sldId id="1429" r:id="rId91"/>
    <p:sldId id="1430" r:id="rId92"/>
    <p:sldId id="1431" r:id="rId93"/>
    <p:sldId id="1432" r:id="rId94"/>
    <p:sldId id="1440" r:id="rId95"/>
    <p:sldId id="1433" r:id="rId96"/>
    <p:sldId id="1434" r:id="rId97"/>
    <p:sldId id="1421" r:id="rId98"/>
    <p:sldId id="1435" r:id="rId99"/>
    <p:sldId id="1436" r:id="rId100"/>
    <p:sldId id="1438" r:id="rId101"/>
    <p:sldId id="1437" r:id="rId102"/>
    <p:sldId id="1422" r:id="rId103"/>
    <p:sldId id="1439" r:id="rId104"/>
    <p:sldId id="1441" r:id="rId105"/>
    <p:sldId id="1423" r:id="rId106"/>
    <p:sldId id="1442" r:id="rId107"/>
    <p:sldId id="1443" r:id="rId108"/>
    <p:sldId id="1444" r:id="rId109"/>
    <p:sldId id="1445" r:id="rId110"/>
    <p:sldId id="1446" r:id="rId111"/>
    <p:sldId id="1447" r:id="rId112"/>
    <p:sldId id="1448" r:id="rId113"/>
    <p:sldId id="1449" r:id="rId114"/>
    <p:sldId id="1450" r:id="rId115"/>
    <p:sldId id="1346" r:id="rId116"/>
    <p:sldId id="1451" r:id="rId117"/>
    <p:sldId id="1452" r:id="rId118"/>
    <p:sldId id="1454" r:id="rId119"/>
    <p:sldId id="1453" r:id="rId120"/>
    <p:sldId id="1455" r:id="rId121"/>
    <p:sldId id="1456" r:id="rId122"/>
    <p:sldId id="1457" r:id="rId123"/>
    <p:sldId id="1458" r:id="rId124"/>
    <p:sldId id="1460" r:id="rId125"/>
    <p:sldId id="1459" r:id="rId126"/>
    <p:sldId id="1463" r:id="rId127"/>
    <p:sldId id="1464" r:id="rId128"/>
    <p:sldId id="1465" r:id="rId129"/>
    <p:sldId id="1467" r:id="rId130"/>
    <p:sldId id="1468" r:id="rId131"/>
    <p:sldId id="1469" r:id="rId132"/>
    <p:sldId id="1470" r:id="rId133"/>
    <p:sldId id="1471" r:id="rId134"/>
    <p:sldId id="1472" r:id="rId135"/>
    <p:sldId id="1475" r:id="rId136"/>
    <p:sldId id="1473" r:id="rId137"/>
    <p:sldId id="1474" r:id="rId138"/>
    <p:sldId id="1476" r:id="rId139"/>
    <p:sldId id="1477" r:id="rId140"/>
    <p:sldId id="1478" r:id="rId141"/>
    <p:sldId id="1479" r:id="rId142"/>
    <p:sldId id="1480" r:id="rId143"/>
    <p:sldId id="1462" r:id="rId144"/>
    <p:sldId id="1481" r:id="rId145"/>
    <p:sldId id="1482" r:id="rId146"/>
    <p:sldId id="1483" r:id="rId147"/>
    <p:sldId id="1484" r:id="rId148"/>
    <p:sldId id="1347" r:id="rId149"/>
    <p:sldId id="1489" r:id="rId150"/>
    <p:sldId id="1490" r:id="rId151"/>
    <p:sldId id="1491" r:id="rId152"/>
    <p:sldId id="1492" r:id="rId153"/>
    <p:sldId id="1494" r:id="rId154"/>
    <p:sldId id="1495" r:id="rId155"/>
    <p:sldId id="1496" r:id="rId156"/>
    <p:sldId id="1485" r:id="rId157"/>
    <p:sldId id="1497" r:id="rId158"/>
    <p:sldId id="1498" r:id="rId159"/>
    <p:sldId id="1499" r:id="rId160"/>
    <p:sldId id="1500" r:id="rId161"/>
    <p:sldId id="1501" r:id="rId162"/>
    <p:sldId id="1502" r:id="rId163"/>
    <p:sldId id="1503" r:id="rId164"/>
    <p:sldId id="1504" r:id="rId165"/>
    <p:sldId id="1505" r:id="rId166"/>
    <p:sldId id="1506" r:id="rId167"/>
    <p:sldId id="1508" r:id="rId168"/>
    <p:sldId id="1486" r:id="rId169"/>
    <p:sldId id="1507" r:id="rId170"/>
    <p:sldId id="1509" r:id="rId171"/>
    <p:sldId id="1510" r:id="rId172"/>
    <p:sldId id="1512" r:id="rId173"/>
    <p:sldId id="1514" r:id="rId174"/>
    <p:sldId id="1515" r:id="rId175"/>
    <p:sldId id="1516" r:id="rId176"/>
    <p:sldId id="1517" r:id="rId177"/>
    <p:sldId id="1487" r:id="rId178"/>
    <p:sldId id="1518" r:id="rId179"/>
    <p:sldId id="1521" r:id="rId180"/>
    <p:sldId id="1520" r:id="rId181"/>
    <p:sldId id="1522" r:id="rId182"/>
    <p:sldId id="1523" r:id="rId183"/>
    <p:sldId id="1524" r:id="rId184"/>
    <p:sldId id="1525" r:id="rId185"/>
    <p:sldId id="1488" r:id="rId186"/>
    <p:sldId id="1526" r:id="rId187"/>
    <p:sldId id="1527" r:id="rId188"/>
    <p:sldId id="1528" r:id="rId189"/>
    <p:sldId id="1529" r:id="rId190"/>
    <p:sldId id="1530" r:id="rId191"/>
    <p:sldId id="1531" r:id="rId192"/>
    <p:sldId id="1348" r:id="rId193"/>
    <p:sldId id="1544" r:id="rId194"/>
    <p:sldId id="1545" r:id="rId195"/>
    <p:sldId id="1546" r:id="rId196"/>
    <p:sldId id="1547" r:id="rId197"/>
    <p:sldId id="1549" r:id="rId198"/>
    <p:sldId id="1550" r:id="rId199"/>
    <p:sldId id="1551" r:id="rId200"/>
    <p:sldId id="1552" r:id="rId201"/>
    <p:sldId id="1532" r:id="rId202"/>
    <p:sldId id="1553" r:id="rId203"/>
    <p:sldId id="1554" r:id="rId204"/>
    <p:sldId id="1555" r:id="rId205"/>
    <p:sldId id="1556" r:id="rId206"/>
    <p:sldId id="1557" r:id="rId207"/>
    <p:sldId id="1558" r:id="rId208"/>
    <p:sldId id="1559" r:id="rId209"/>
    <p:sldId id="1560" r:id="rId210"/>
    <p:sldId id="1561" r:id="rId211"/>
    <p:sldId id="1562" r:id="rId212"/>
    <p:sldId id="1533" r:id="rId213"/>
    <p:sldId id="1563" r:id="rId214"/>
    <p:sldId id="1564" r:id="rId215"/>
    <p:sldId id="1565" r:id="rId216"/>
    <p:sldId id="1566" r:id="rId217"/>
    <p:sldId id="1567" r:id="rId218"/>
    <p:sldId id="1568" r:id="rId219"/>
    <p:sldId id="1569" r:id="rId220"/>
    <p:sldId id="1534" r:id="rId221"/>
    <p:sldId id="1570" r:id="rId222"/>
    <p:sldId id="1572" r:id="rId223"/>
    <p:sldId id="1535" r:id="rId224"/>
    <p:sldId id="1571" r:id="rId225"/>
    <p:sldId id="1573" r:id="rId226"/>
    <p:sldId id="1574" r:id="rId227"/>
    <p:sldId id="1575" r:id="rId228"/>
    <p:sldId id="1576" r:id="rId229"/>
    <p:sldId id="1577" r:id="rId230"/>
    <p:sldId id="1578" r:id="rId231"/>
    <p:sldId id="1579" r:id="rId232"/>
    <p:sldId id="1349" r:id="rId233"/>
    <p:sldId id="1536" r:id="rId234"/>
    <p:sldId id="1537" r:id="rId235"/>
    <p:sldId id="1538" r:id="rId236"/>
    <p:sldId id="1539" r:id="rId237"/>
    <p:sldId id="1350" r:id="rId238"/>
    <p:sldId id="1540" r:id="rId239"/>
    <p:sldId id="1541" r:id="rId240"/>
    <p:sldId id="1542" r:id="rId241"/>
    <p:sldId id="1543" r:id="rId242"/>
  </p:sldIdLst>
  <p:sldSz cx="10440988" cy="6858000"/>
  <p:notesSz cx="6797675" cy="9926638"/>
  <p:embeddedFontLst>
    <p:embeddedFont>
      <p:font typeface="Cambria Math" panose="02040503050406030204" pitchFamily="18" charset="0"/>
      <p:regular r:id="rId245"/>
    </p:embeddedFont>
    <p:embeddedFont>
      <p:font typeface="Candara" panose="020E0502030303020204" pitchFamily="34" charset="0"/>
      <p:regular r:id="rId246"/>
      <p:bold r:id="rId247"/>
      <p:italic r:id="rId248"/>
      <p:boldItalic r:id="rId249"/>
    </p:embeddedFont>
    <p:embeddedFont>
      <p:font typeface="Consolas" panose="020B0609020204030204" pitchFamily="49" charset="0"/>
      <p:regular r:id="rId250"/>
      <p:bold r:id="rId251"/>
      <p:italic r:id="rId252"/>
      <p:boldItalic r:id="rId253"/>
    </p:embeddedFont>
    <p:embeddedFont>
      <p:font typeface="Microsoft Sans Serif" panose="020B0604020202020204" pitchFamily="34" charset="0"/>
      <p:regular r:id="rId254"/>
    </p:embeddedFont>
    <p:embeddedFont>
      <p:font typeface="고도 M" panose="02000503000000020004" pitchFamily="2" charset="-127"/>
      <p:regular r:id="rId255"/>
    </p:embeddedFont>
    <p:embeddedFont>
      <p:font typeface="맑은 고딕" panose="020B0503020000020004" pitchFamily="50" charset="-127"/>
      <p:regular r:id="rId256"/>
      <p:bold r:id="rId25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9900"/>
    <a:srgbClr val="CCFFCC"/>
    <a:srgbClr val="FFFFCC"/>
    <a:srgbClr val="F2F2F2"/>
    <a:srgbClr val="FEF0F3"/>
    <a:srgbClr val="FCD0D8"/>
    <a:srgbClr val="E2E2F6"/>
    <a:srgbClr val="F4CCCC"/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 varScale="1">
        <p:scale>
          <a:sx n="109" d="100"/>
          <a:sy n="109" d="100"/>
        </p:scale>
        <p:origin x="1716" y="108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font" Target="fonts/font3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commentAuthors" Target="commentAuthor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font" Target="fonts/font4.fntdata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presProps" Target="presProps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font" Target="fonts/font5.fntdata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viewProps" Target="viewProp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font" Target="fonts/font6.fntdata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261" Type="http://schemas.openxmlformats.org/officeDocument/2006/relationships/theme" Target="theme/theme1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font" Target="fonts/font7.fntdata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tableStyles" Target="tableStyles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font" Target="fonts/font8.fntdata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font" Target="fonts/font9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font" Target="fonts/font10.fntdata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font" Target="fonts/font11.fntdata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font" Target="fonts/font1.fntdata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font" Target="fonts/font12.fntdata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font" Target="fonts/font2.fntdata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font" Target="fonts/font13.fntdata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3852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5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27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23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21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276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1108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353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456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832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44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1198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5920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031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2379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4935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43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709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597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682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5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890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124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681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37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493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937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0062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5732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9015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548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52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3198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079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3201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49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8999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3772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8395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3493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510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629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7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3805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0177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8258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516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053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0425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3736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6005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2473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49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0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265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733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2276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1958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041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5046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0021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1693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71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5338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2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1577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055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710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8767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1496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5197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9150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0801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1778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4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2327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1148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2334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4685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4016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732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4726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2395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80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274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7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2267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629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2640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5001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6102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9528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8495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1345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7579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594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35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69676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8728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1976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2914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703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3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8519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6396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6914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7168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2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632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815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1108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0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0719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51174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1731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7761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4893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6789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39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7745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20744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9255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7184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5788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651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1688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769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67448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899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2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10101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020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779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64281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2248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68772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160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4131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3307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9779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1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18404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00862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560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87665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2970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0521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86955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4637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427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5520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37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01959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50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75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16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01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97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29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7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25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95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67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13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21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10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335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8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47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61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79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0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17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53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42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92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416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16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0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47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06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8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066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547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538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10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715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40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86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4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55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138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23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695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597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53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16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67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99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368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9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62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620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172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27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26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891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10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18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48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975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095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267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306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581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27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488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465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799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308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319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6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966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536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65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753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558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227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350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1747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27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146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9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5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8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17" Type="http://schemas.openxmlformats.org/officeDocument/2006/relationships/image" Target="../media/image255.png"/><Relationship Id="rId2" Type="http://schemas.openxmlformats.org/officeDocument/2006/relationships/notesSlide" Target="../notesSlides/notesSlide120.xml"/><Relationship Id="rId16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9.png"/><Relationship Id="rId5" Type="http://schemas.openxmlformats.org/officeDocument/2006/relationships/image" Target="../media/image231.png"/><Relationship Id="rId10" Type="http://schemas.openxmlformats.org/officeDocument/2006/relationships/image" Target="../media/image238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3" Type="http://schemas.openxmlformats.org/officeDocument/2006/relationships/image" Target="../media/image261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" Type="http://schemas.openxmlformats.org/officeDocument/2006/relationships/notesSlide" Target="../notesSlides/notesSlide129.xml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2.png"/><Relationship Id="rId7" Type="http://schemas.openxmlformats.org/officeDocument/2006/relationships/image" Target="../media/image27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4" Type="http://schemas.openxmlformats.org/officeDocument/2006/relationships/image" Target="../media/image276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image" Target="../media/image291.png"/><Relationship Id="rId3" Type="http://schemas.openxmlformats.org/officeDocument/2006/relationships/image" Target="../media/image281.png"/><Relationship Id="rId7" Type="http://schemas.openxmlformats.org/officeDocument/2006/relationships/image" Target="../media/image285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131.xml"/><Relationship Id="rId16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4.png"/><Relationship Id="rId11" Type="http://schemas.openxmlformats.org/officeDocument/2006/relationships/image" Target="../media/image289.png"/><Relationship Id="rId5" Type="http://schemas.openxmlformats.org/officeDocument/2006/relationships/image" Target="../media/image283.png"/><Relationship Id="rId15" Type="http://schemas.openxmlformats.org/officeDocument/2006/relationships/image" Target="../media/image293.png"/><Relationship Id="rId10" Type="http://schemas.openxmlformats.org/officeDocument/2006/relationships/image" Target="../media/image288.png"/><Relationship Id="rId4" Type="http://schemas.openxmlformats.org/officeDocument/2006/relationships/image" Target="../media/image282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300.png"/><Relationship Id="rId4" Type="http://schemas.openxmlformats.org/officeDocument/2006/relationships/image" Target="../media/image29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7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318.png"/><Relationship Id="rId7" Type="http://schemas.openxmlformats.org/officeDocument/2006/relationships/image" Target="../media/image32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20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47.png"/><Relationship Id="rId3" Type="http://schemas.openxmlformats.org/officeDocument/2006/relationships/image" Target="../media/image337.png"/><Relationship Id="rId7" Type="http://schemas.openxmlformats.org/officeDocument/2006/relationships/image" Target="../media/image341.png"/><Relationship Id="rId12" Type="http://schemas.openxmlformats.org/officeDocument/2006/relationships/image" Target="../media/image346.png"/><Relationship Id="rId2" Type="http://schemas.openxmlformats.org/officeDocument/2006/relationships/notesSlide" Target="../notesSlides/notesSlide158.xml"/><Relationship Id="rId16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45.png"/><Relationship Id="rId5" Type="http://schemas.openxmlformats.org/officeDocument/2006/relationships/image" Target="../media/image339.png"/><Relationship Id="rId15" Type="http://schemas.openxmlformats.org/officeDocument/2006/relationships/image" Target="../media/image349.png"/><Relationship Id="rId10" Type="http://schemas.openxmlformats.org/officeDocument/2006/relationships/image" Target="../media/image344.png"/><Relationship Id="rId4" Type="http://schemas.openxmlformats.org/officeDocument/2006/relationships/image" Target="../media/image338.png"/><Relationship Id="rId9" Type="http://schemas.openxmlformats.org/officeDocument/2006/relationships/image" Target="../media/image343.png"/><Relationship Id="rId14" Type="http://schemas.openxmlformats.org/officeDocument/2006/relationships/image" Target="../media/image348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2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13" Type="http://schemas.openxmlformats.org/officeDocument/2006/relationships/image" Target="../media/image363.png"/><Relationship Id="rId18" Type="http://schemas.openxmlformats.org/officeDocument/2006/relationships/image" Target="../media/image368.png"/><Relationship Id="rId3" Type="http://schemas.openxmlformats.org/officeDocument/2006/relationships/image" Target="../media/image353.png"/><Relationship Id="rId21" Type="http://schemas.openxmlformats.org/officeDocument/2006/relationships/image" Target="../media/image371.png"/><Relationship Id="rId7" Type="http://schemas.openxmlformats.org/officeDocument/2006/relationships/image" Target="../media/image357.png"/><Relationship Id="rId12" Type="http://schemas.openxmlformats.org/officeDocument/2006/relationships/image" Target="../media/image362.png"/><Relationship Id="rId17" Type="http://schemas.openxmlformats.org/officeDocument/2006/relationships/image" Target="../media/image367.png"/><Relationship Id="rId2" Type="http://schemas.openxmlformats.org/officeDocument/2006/relationships/notesSlide" Target="../notesSlides/notesSlide162.xml"/><Relationship Id="rId16" Type="http://schemas.openxmlformats.org/officeDocument/2006/relationships/image" Target="../media/image366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6.png"/><Relationship Id="rId11" Type="http://schemas.openxmlformats.org/officeDocument/2006/relationships/image" Target="../media/image361.png"/><Relationship Id="rId5" Type="http://schemas.openxmlformats.org/officeDocument/2006/relationships/image" Target="../media/image355.svg"/><Relationship Id="rId15" Type="http://schemas.openxmlformats.org/officeDocument/2006/relationships/image" Target="../media/image365.png"/><Relationship Id="rId23" Type="http://schemas.openxmlformats.org/officeDocument/2006/relationships/image" Target="../media/image373.png"/><Relationship Id="rId10" Type="http://schemas.openxmlformats.org/officeDocument/2006/relationships/image" Target="../media/image360.png"/><Relationship Id="rId19" Type="http://schemas.openxmlformats.org/officeDocument/2006/relationships/image" Target="../media/image369.png"/><Relationship Id="rId4" Type="http://schemas.openxmlformats.org/officeDocument/2006/relationships/image" Target="../media/image354.png"/><Relationship Id="rId9" Type="http://schemas.openxmlformats.org/officeDocument/2006/relationships/image" Target="../media/image359.png"/><Relationship Id="rId14" Type="http://schemas.openxmlformats.org/officeDocument/2006/relationships/image" Target="../media/image364.png"/><Relationship Id="rId22" Type="http://schemas.openxmlformats.org/officeDocument/2006/relationships/image" Target="../media/image372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" Type="http://schemas.openxmlformats.org/officeDocument/2006/relationships/notesSlide" Target="../notesSlides/notesSlide163.xml"/><Relationship Id="rId16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image" Target="../media/image382.png"/><Relationship Id="rId5" Type="http://schemas.openxmlformats.org/officeDocument/2006/relationships/image" Target="../media/image376.png"/><Relationship Id="rId15" Type="http://schemas.openxmlformats.org/officeDocument/2006/relationships/image" Target="../media/image38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397.png"/><Relationship Id="rId18" Type="http://schemas.openxmlformats.org/officeDocument/2006/relationships/image" Target="../media/image402.png"/><Relationship Id="rId3" Type="http://schemas.openxmlformats.org/officeDocument/2006/relationships/image" Target="../media/image374.png"/><Relationship Id="rId7" Type="http://schemas.openxmlformats.org/officeDocument/2006/relationships/image" Target="../media/image393.png"/><Relationship Id="rId12" Type="http://schemas.openxmlformats.org/officeDocument/2006/relationships/image" Target="../media/image396.png"/><Relationship Id="rId17" Type="http://schemas.openxmlformats.org/officeDocument/2006/relationships/image" Target="../media/image401.png"/><Relationship Id="rId2" Type="http://schemas.openxmlformats.org/officeDocument/2006/relationships/notesSlide" Target="../notesSlides/notesSlide164.xml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382.png"/><Relationship Id="rId5" Type="http://schemas.openxmlformats.org/officeDocument/2006/relationships/image" Target="../media/image391.png"/><Relationship Id="rId15" Type="http://schemas.openxmlformats.org/officeDocument/2006/relationships/image" Target="../media/image399.png"/><Relationship Id="rId10" Type="http://schemas.openxmlformats.org/officeDocument/2006/relationships/image" Target="../media/image381.png"/><Relationship Id="rId19" Type="http://schemas.openxmlformats.org/officeDocument/2006/relationships/image" Target="../media/image403.png"/><Relationship Id="rId4" Type="http://schemas.openxmlformats.org/officeDocument/2006/relationships/image" Target="../media/image390.png"/><Relationship Id="rId9" Type="http://schemas.openxmlformats.org/officeDocument/2006/relationships/image" Target="../media/image395.png"/><Relationship Id="rId14" Type="http://schemas.openxmlformats.org/officeDocument/2006/relationships/image" Target="../media/image398.png"/></Relationships>
</file>

<file path=ppt/slides/_rels/slide1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4.png"/><Relationship Id="rId18" Type="http://schemas.openxmlformats.org/officeDocument/2006/relationships/image" Target="../media/image419.png"/><Relationship Id="rId26" Type="http://schemas.openxmlformats.org/officeDocument/2006/relationships/image" Target="../media/image427.png"/><Relationship Id="rId39" Type="http://schemas.openxmlformats.org/officeDocument/2006/relationships/image" Target="../media/image440.png"/><Relationship Id="rId21" Type="http://schemas.openxmlformats.org/officeDocument/2006/relationships/image" Target="../media/image422.png"/><Relationship Id="rId34" Type="http://schemas.openxmlformats.org/officeDocument/2006/relationships/image" Target="../media/image435.png"/><Relationship Id="rId7" Type="http://schemas.openxmlformats.org/officeDocument/2006/relationships/image" Target="../media/image408.png"/><Relationship Id="rId2" Type="http://schemas.openxmlformats.org/officeDocument/2006/relationships/notesSlide" Target="../notesSlides/notesSlide165.xml"/><Relationship Id="rId16" Type="http://schemas.openxmlformats.org/officeDocument/2006/relationships/image" Target="../media/image417.png"/><Relationship Id="rId20" Type="http://schemas.openxmlformats.org/officeDocument/2006/relationships/image" Target="../media/image421.png"/><Relationship Id="rId29" Type="http://schemas.openxmlformats.org/officeDocument/2006/relationships/image" Target="../media/image430.png"/><Relationship Id="rId41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png"/><Relationship Id="rId11" Type="http://schemas.openxmlformats.org/officeDocument/2006/relationships/image" Target="../media/image412.png"/><Relationship Id="rId24" Type="http://schemas.openxmlformats.org/officeDocument/2006/relationships/image" Target="../media/image425.png"/><Relationship Id="rId32" Type="http://schemas.openxmlformats.org/officeDocument/2006/relationships/image" Target="../media/image433.png"/><Relationship Id="rId37" Type="http://schemas.openxmlformats.org/officeDocument/2006/relationships/image" Target="../media/image438.png"/><Relationship Id="rId40" Type="http://schemas.openxmlformats.org/officeDocument/2006/relationships/image" Target="../media/image441.png"/><Relationship Id="rId5" Type="http://schemas.openxmlformats.org/officeDocument/2006/relationships/image" Target="../media/image406.png"/><Relationship Id="rId15" Type="http://schemas.openxmlformats.org/officeDocument/2006/relationships/image" Target="../media/image416.png"/><Relationship Id="rId23" Type="http://schemas.openxmlformats.org/officeDocument/2006/relationships/image" Target="../media/image424.png"/><Relationship Id="rId28" Type="http://schemas.openxmlformats.org/officeDocument/2006/relationships/image" Target="../media/image429.png"/><Relationship Id="rId36" Type="http://schemas.openxmlformats.org/officeDocument/2006/relationships/image" Target="../media/image437.png"/><Relationship Id="rId10" Type="http://schemas.openxmlformats.org/officeDocument/2006/relationships/image" Target="../media/image411.png"/><Relationship Id="rId19" Type="http://schemas.openxmlformats.org/officeDocument/2006/relationships/image" Target="../media/image420.png"/><Relationship Id="rId31" Type="http://schemas.openxmlformats.org/officeDocument/2006/relationships/image" Target="../media/image432.png"/><Relationship Id="rId4" Type="http://schemas.openxmlformats.org/officeDocument/2006/relationships/image" Target="../media/image405.png"/><Relationship Id="rId9" Type="http://schemas.openxmlformats.org/officeDocument/2006/relationships/image" Target="../media/image410.png"/><Relationship Id="rId14" Type="http://schemas.openxmlformats.org/officeDocument/2006/relationships/image" Target="../media/image415.png"/><Relationship Id="rId22" Type="http://schemas.openxmlformats.org/officeDocument/2006/relationships/image" Target="../media/image423.png"/><Relationship Id="rId27" Type="http://schemas.openxmlformats.org/officeDocument/2006/relationships/image" Target="../media/image428.png"/><Relationship Id="rId30" Type="http://schemas.openxmlformats.org/officeDocument/2006/relationships/image" Target="../media/image431.png"/><Relationship Id="rId35" Type="http://schemas.openxmlformats.org/officeDocument/2006/relationships/image" Target="../media/image436.png"/><Relationship Id="rId8" Type="http://schemas.openxmlformats.org/officeDocument/2006/relationships/image" Target="../media/image409.png"/><Relationship Id="rId3" Type="http://schemas.openxmlformats.org/officeDocument/2006/relationships/image" Target="../media/image404.png"/><Relationship Id="rId12" Type="http://schemas.openxmlformats.org/officeDocument/2006/relationships/image" Target="../media/image413.png"/><Relationship Id="rId17" Type="http://schemas.openxmlformats.org/officeDocument/2006/relationships/image" Target="../media/image418.png"/><Relationship Id="rId25" Type="http://schemas.openxmlformats.org/officeDocument/2006/relationships/image" Target="../media/image426.png"/><Relationship Id="rId33" Type="http://schemas.openxmlformats.org/officeDocument/2006/relationships/image" Target="../media/image434.png"/><Relationship Id="rId38" Type="http://schemas.openxmlformats.org/officeDocument/2006/relationships/image" Target="../media/image439.png"/></Relationships>
</file>

<file path=ppt/slides/_rels/slide1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3.png"/><Relationship Id="rId18" Type="http://schemas.openxmlformats.org/officeDocument/2006/relationships/image" Target="../media/image458.png"/><Relationship Id="rId26" Type="http://schemas.openxmlformats.org/officeDocument/2006/relationships/image" Target="../media/image463.png"/><Relationship Id="rId3" Type="http://schemas.openxmlformats.org/officeDocument/2006/relationships/image" Target="../media/image443.png"/><Relationship Id="rId21" Type="http://schemas.openxmlformats.org/officeDocument/2006/relationships/image" Target="../media/image413.png"/><Relationship Id="rId34" Type="http://schemas.openxmlformats.org/officeDocument/2006/relationships/image" Target="../media/image471.png"/><Relationship Id="rId7" Type="http://schemas.openxmlformats.org/officeDocument/2006/relationships/image" Target="../media/image447.png"/><Relationship Id="rId12" Type="http://schemas.openxmlformats.org/officeDocument/2006/relationships/image" Target="../media/image452.png"/><Relationship Id="rId17" Type="http://schemas.openxmlformats.org/officeDocument/2006/relationships/image" Target="../media/image457.png"/><Relationship Id="rId25" Type="http://schemas.openxmlformats.org/officeDocument/2006/relationships/image" Target="../media/image417.png"/><Relationship Id="rId33" Type="http://schemas.openxmlformats.org/officeDocument/2006/relationships/image" Target="../media/image470.png"/><Relationship Id="rId2" Type="http://schemas.openxmlformats.org/officeDocument/2006/relationships/notesSlide" Target="../notesSlides/notesSlide166.xml"/><Relationship Id="rId16" Type="http://schemas.openxmlformats.org/officeDocument/2006/relationships/image" Target="../media/image456.png"/><Relationship Id="rId20" Type="http://schemas.openxmlformats.org/officeDocument/2006/relationships/image" Target="../media/image412.png"/><Relationship Id="rId29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6.png"/><Relationship Id="rId11" Type="http://schemas.openxmlformats.org/officeDocument/2006/relationships/image" Target="../media/image451.png"/><Relationship Id="rId24" Type="http://schemas.openxmlformats.org/officeDocument/2006/relationships/image" Target="../media/image462.png"/><Relationship Id="rId32" Type="http://schemas.openxmlformats.org/officeDocument/2006/relationships/image" Target="../media/image469.png"/><Relationship Id="rId5" Type="http://schemas.openxmlformats.org/officeDocument/2006/relationships/image" Target="../media/image445.png"/><Relationship Id="rId15" Type="http://schemas.openxmlformats.org/officeDocument/2006/relationships/image" Target="../media/image455.png"/><Relationship Id="rId23" Type="http://schemas.openxmlformats.org/officeDocument/2006/relationships/image" Target="../media/image461.png"/><Relationship Id="rId28" Type="http://schemas.openxmlformats.org/officeDocument/2006/relationships/image" Target="../media/image465.png"/><Relationship Id="rId36" Type="http://schemas.openxmlformats.org/officeDocument/2006/relationships/image" Target="../media/image473.png"/><Relationship Id="rId10" Type="http://schemas.openxmlformats.org/officeDocument/2006/relationships/image" Target="../media/image450.png"/><Relationship Id="rId19" Type="http://schemas.openxmlformats.org/officeDocument/2006/relationships/image" Target="../media/image459.png"/><Relationship Id="rId31" Type="http://schemas.openxmlformats.org/officeDocument/2006/relationships/image" Target="../media/image468.png"/><Relationship Id="rId4" Type="http://schemas.openxmlformats.org/officeDocument/2006/relationships/image" Target="../media/image444.png"/><Relationship Id="rId9" Type="http://schemas.openxmlformats.org/officeDocument/2006/relationships/image" Target="../media/image449.png"/><Relationship Id="rId14" Type="http://schemas.openxmlformats.org/officeDocument/2006/relationships/image" Target="../media/image454.png"/><Relationship Id="rId22" Type="http://schemas.openxmlformats.org/officeDocument/2006/relationships/image" Target="../media/image460.png"/><Relationship Id="rId27" Type="http://schemas.openxmlformats.org/officeDocument/2006/relationships/image" Target="../media/image464.png"/><Relationship Id="rId30" Type="http://schemas.openxmlformats.org/officeDocument/2006/relationships/image" Target="../media/image467.png"/><Relationship Id="rId35" Type="http://schemas.openxmlformats.org/officeDocument/2006/relationships/image" Target="../media/image472.png"/><Relationship Id="rId8" Type="http://schemas.openxmlformats.org/officeDocument/2006/relationships/image" Target="../media/image448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png"/><Relationship Id="rId3" Type="http://schemas.openxmlformats.org/officeDocument/2006/relationships/image" Target="../media/image474.png"/><Relationship Id="rId7" Type="http://schemas.openxmlformats.org/officeDocument/2006/relationships/image" Target="../media/image478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7.png"/><Relationship Id="rId5" Type="http://schemas.openxmlformats.org/officeDocument/2006/relationships/image" Target="../media/image476.png"/><Relationship Id="rId10" Type="http://schemas.openxmlformats.org/officeDocument/2006/relationships/image" Target="../media/image481.png"/><Relationship Id="rId4" Type="http://schemas.openxmlformats.org/officeDocument/2006/relationships/image" Target="../media/image475.png"/><Relationship Id="rId9" Type="http://schemas.openxmlformats.org/officeDocument/2006/relationships/image" Target="../media/image480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5" Type="http://schemas.openxmlformats.org/officeDocument/2006/relationships/image" Target="../media/image484.png"/><Relationship Id="rId4" Type="http://schemas.openxmlformats.org/officeDocument/2006/relationships/image" Target="../media/image4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png"/><Relationship Id="rId3" Type="http://schemas.openxmlformats.org/officeDocument/2006/relationships/image" Target="../media/image486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5" Type="http://schemas.openxmlformats.org/officeDocument/2006/relationships/image" Target="../media/image488.png"/><Relationship Id="rId4" Type="http://schemas.openxmlformats.org/officeDocument/2006/relationships/image" Target="../media/image487.png"/><Relationship Id="rId9" Type="http://schemas.openxmlformats.org/officeDocument/2006/relationships/image" Target="../media/image492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png"/><Relationship Id="rId3" Type="http://schemas.openxmlformats.org/officeDocument/2006/relationships/image" Target="../media/image493.png"/><Relationship Id="rId7" Type="http://schemas.openxmlformats.org/officeDocument/2006/relationships/image" Target="../media/image497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6.png"/><Relationship Id="rId11" Type="http://schemas.openxmlformats.org/officeDocument/2006/relationships/image" Target="../media/image501.png"/><Relationship Id="rId5" Type="http://schemas.openxmlformats.org/officeDocument/2006/relationships/image" Target="../media/image495.png"/><Relationship Id="rId10" Type="http://schemas.openxmlformats.org/officeDocument/2006/relationships/image" Target="../media/image500.png"/><Relationship Id="rId4" Type="http://schemas.openxmlformats.org/officeDocument/2006/relationships/image" Target="../media/image494.png"/><Relationship Id="rId9" Type="http://schemas.openxmlformats.org/officeDocument/2006/relationships/image" Target="../media/image499.pn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png"/><Relationship Id="rId13" Type="http://schemas.openxmlformats.org/officeDocument/2006/relationships/image" Target="../media/image512.png"/><Relationship Id="rId3" Type="http://schemas.openxmlformats.org/officeDocument/2006/relationships/image" Target="../media/image502.png"/><Relationship Id="rId7" Type="http://schemas.openxmlformats.org/officeDocument/2006/relationships/image" Target="../media/image506.png"/><Relationship Id="rId12" Type="http://schemas.openxmlformats.org/officeDocument/2006/relationships/image" Target="../media/image511.png"/><Relationship Id="rId17" Type="http://schemas.openxmlformats.org/officeDocument/2006/relationships/image" Target="../media/image516.png"/><Relationship Id="rId2" Type="http://schemas.openxmlformats.org/officeDocument/2006/relationships/notesSlide" Target="../notesSlides/notesSlide172.xml"/><Relationship Id="rId16" Type="http://schemas.openxmlformats.org/officeDocument/2006/relationships/image" Target="../media/image5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5.png"/><Relationship Id="rId11" Type="http://schemas.openxmlformats.org/officeDocument/2006/relationships/image" Target="../media/image510.png"/><Relationship Id="rId5" Type="http://schemas.openxmlformats.org/officeDocument/2006/relationships/image" Target="../media/image504.png"/><Relationship Id="rId15" Type="http://schemas.openxmlformats.org/officeDocument/2006/relationships/image" Target="../media/image514.png"/><Relationship Id="rId10" Type="http://schemas.openxmlformats.org/officeDocument/2006/relationships/image" Target="../media/image509.png"/><Relationship Id="rId4" Type="http://schemas.openxmlformats.org/officeDocument/2006/relationships/image" Target="../media/image503.png"/><Relationship Id="rId9" Type="http://schemas.openxmlformats.org/officeDocument/2006/relationships/image" Target="../media/image508.png"/><Relationship Id="rId14" Type="http://schemas.openxmlformats.org/officeDocument/2006/relationships/image" Target="../media/image513.pn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3" Type="http://schemas.openxmlformats.org/officeDocument/2006/relationships/image" Target="../media/image517.png"/><Relationship Id="rId7" Type="http://schemas.openxmlformats.org/officeDocument/2006/relationships/image" Target="../media/image521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9.png"/><Relationship Id="rId4" Type="http://schemas.openxmlformats.org/officeDocument/2006/relationships/image" Target="../media/image518.pn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png"/><Relationship Id="rId3" Type="http://schemas.openxmlformats.org/officeDocument/2006/relationships/image" Target="../media/image523.png"/><Relationship Id="rId7" Type="http://schemas.openxmlformats.org/officeDocument/2006/relationships/image" Target="../media/image527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6.png"/><Relationship Id="rId5" Type="http://schemas.openxmlformats.org/officeDocument/2006/relationships/image" Target="../media/image525.png"/><Relationship Id="rId4" Type="http://schemas.openxmlformats.org/officeDocument/2006/relationships/image" Target="../media/image524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9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2.png"/><Relationship Id="rId5" Type="http://schemas.openxmlformats.org/officeDocument/2006/relationships/image" Target="../media/image531.png"/><Relationship Id="rId4" Type="http://schemas.openxmlformats.org/officeDocument/2006/relationships/image" Target="../media/image530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3.png"/><Relationship Id="rId18" Type="http://schemas.openxmlformats.org/officeDocument/2006/relationships/image" Target="../media/image548.png"/><Relationship Id="rId26" Type="http://schemas.openxmlformats.org/officeDocument/2006/relationships/image" Target="../media/image556.png"/><Relationship Id="rId3" Type="http://schemas.openxmlformats.org/officeDocument/2006/relationships/image" Target="../media/image533.png"/><Relationship Id="rId21" Type="http://schemas.openxmlformats.org/officeDocument/2006/relationships/image" Target="../media/image551.png"/><Relationship Id="rId34" Type="http://schemas.openxmlformats.org/officeDocument/2006/relationships/image" Target="../media/image564.png"/><Relationship Id="rId7" Type="http://schemas.openxmlformats.org/officeDocument/2006/relationships/image" Target="../media/image537.png"/><Relationship Id="rId12" Type="http://schemas.openxmlformats.org/officeDocument/2006/relationships/image" Target="../media/image542.png"/><Relationship Id="rId17" Type="http://schemas.openxmlformats.org/officeDocument/2006/relationships/image" Target="../media/image547.png"/><Relationship Id="rId25" Type="http://schemas.openxmlformats.org/officeDocument/2006/relationships/image" Target="../media/image555.png"/><Relationship Id="rId33" Type="http://schemas.openxmlformats.org/officeDocument/2006/relationships/image" Target="../media/image563.png"/><Relationship Id="rId2" Type="http://schemas.openxmlformats.org/officeDocument/2006/relationships/notesSlide" Target="../notesSlides/notesSlide177.xml"/><Relationship Id="rId16" Type="http://schemas.openxmlformats.org/officeDocument/2006/relationships/image" Target="../media/image546.png"/><Relationship Id="rId20" Type="http://schemas.openxmlformats.org/officeDocument/2006/relationships/image" Target="../media/image550.png"/><Relationship Id="rId29" Type="http://schemas.openxmlformats.org/officeDocument/2006/relationships/image" Target="../media/image5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6.png"/><Relationship Id="rId11" Type="http://schemas.openxmlformats.org/officeDocument/2006/relationships/image" Target="../media/image541.png"/><Relationship Id="rId24" Type="http://schemas.openxmlformats.org/officeDocument/2006/relationships/image" Target="../media/image554.png"/><Relationship Id="rId32" Type="http://schemas.openxmlformats.org/officeDocument/2006/relationships/image" Target="../media/image562.png"/><Relationship Id="rId5" Type="http://schemas.openxmlformats.org/officeDocument/2006/relationships/image" Target="../media/image535.png"/><Relationship Id="rId15" Type="http://schemas.openxmlformats.org/officeDocument/2006/relationships/image" Target="../media/image545.png"/><Relationship Id="rId23" Type="http://schemas.openxmlformats.org/officeDocument/2006/relationships/image" Target="../media/image553.png"/><Relationship Id="rId28" Type="http://schemas.openxmlformats.org/officeDocument/2006/relationships/image" Target="../media/image558.png"/><Relationship Id="rId10" Type="http://schemas.openxmlformats.org/officeDocument/2006/relationships/image" Target="../media/image540.png"/><Relationship Id="rId19" Type="http://schemas.openxmlformats.org/officeDocument/2006/relationships/image" Target="../media/image549.png"/><Relationship Id="rId31" Type="http://schemas.openxmlformats.org/officeDocument/2006/relationships/image" Target="../media/image561.png"/><Relationship Id="rId4" Type="http://schemas.openxmlformats.org/officeDocument/2006/relationships/image" Target="../media/image534.png"/><Relationship Id="rId9" Type="http://schemas.openxmlformats.org/officeDocument/2006/relationships/image" Target="../media/image539.png"/><Relationship Id="rId14" Type="http://schemas.openxmlformats.org/officeDocument/2006/relationships/image" Target="../media/image544.png"/><Relationship Id="rId22" Type="http://schemas.openxmlformats.org/officeDocument/2006/relationships/image" Target="../media/image552.png"/><Relationship Id="rId27" Type="http://schemas.openxmlformats.org/officeDocument/2006/relationships/image" Target="../media/image557.png"/><Relationship Id="rId30" Type="http://schemas.openxmlformats.org/officeDocument/2006/relationships/image" Target="../media/image560.png"/><Relationship Id="rId35" Type="http://schemas.openxmlformats.org/officeDocument/2006/relationships/image" Target="../media/image565.png"/><Relationship Id="rId8" Type="http://schemas.openxmlformats.org/officeDocument/2006/relationships/image" Target="../media/image538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13" Type="http://schemas.openxmlformats.org/officeDocument/2006/relationships/image" Target="../media/image576.png"/><Relationship Id="rId18" Type="http://schemas.openxmlformats.org/officeDocument/2006/relationships/image" Target="../media/image581.png"/><Relationship Id="rId3" Type="http://schemas.openxmlformats.org/officeDocument/2006/relationships/image" Target="../media/image566.png"/><Relationship Id="rId7" Type="http://schemas.openxmlformats.org/officeDocument/2006/relationships/image" Target="../media/image570.png"/><Relationship Id="rId12" Type="http://schemas.openxmlformats.org/officeDocument/2006/relationships/image" Target="../media/image575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179.xml"/><Relationship Id="rId16" Type="http://schemas.openxmlformats.org/officeDocument/2006/relationships/image" Target="../media/image5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9.png"/><Relationship Id="rId11" Type="http://schemas.openxmlformats.org/officeDocument/2006/relationships/image" Target="../media/image574.png"/><Relationship Id="rId5" Type="http://schemas.openxmlformats.org/officeDocument/2006/relationships/image" Target="../media/image568.png"/><Relationship Id="rId15" Type="http://schemas.openxmlformats.org/officeDocument/2006/relationships/image" Target="../media/image578.png"/><Relationship Id="rId10" Type="http://schemas.openxmlformats.org/officeDocument/2006/relationships/image" Target="../media/image573.png"/><Relationship Id="rId19" Type="http://schemas.openxmlformats.org/officeDocument/2006/relationships/image" Target="../media/image582.png"/><Relationship Id="rId4" Type="http://schemas.openxmlformats.org/officeDocument/2006/relationships/image" Target="../media/image567.png"/><Relationship Id="rId9" Type="http://schemas.openxmlformats.org/officeDocument/2006/relationships/image" Target="../media/image572.png"/><Relationship Id="rId14" Type="http://schemas.openxmlformats.org/officeDocument/2006/relationships/image" Target="../media/image57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8.png"/><Relationship Id="rId13" Type="http://schemas.openxmlformats.org/officeDocument/2006/relationships/image" Target="../media/image593.png"/><Relationship Id="rId18" Type="http://schemas.openxmlformats.org/officeDocument/2006/relationships/image" Target="../media/image598.png"/><Relationship Id="rId3" Type="http://schemas.openxmlformats.org/officeDocument/2006/relationships/image" Target="../media/image583.png"/><Relationship Id="rId21" Type="http://schemas.openxmlformats.org/officeDocument/2006/relationships/image" Target="../media/image601.png"/><Relationship Id="rId7" Type="http://schemas.openxmlformats.org/officeDocument/2006/relationships/image" Target="../media/image587.png"/><Relationship Id="rId12" Type="http://schemas.openxmlformats.org/officeDocument/2006/relationships/image" Target="../media/image592.png"/><Relationship Id="rId17" Type="http://schemas.openxmlformats.org/officeDocument/2006/relationships/image" Target="../media/image597.png"/><Relationship Id="rId2" Type="http://schemas.openxmlformats.org/officeDocument/2006/relationships/notesSlide" Target="../notesSlides/notesSlide180.xml"/><Relationship Id="rId16" Type="http://schemas.openxmlformats.org/officeDocument/2006/relationships/image" Target="../media/image596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6.png"/><Relationship Id="rId11" Type="http://schemas.openxmlformats.org/officeDocument/2006/relationships/image" Target="../media/image591.png"/><Relationship Id="rId5" Type="http://schemas.openxmlformats.org/officeDocument/2006/relationships/image" Target="../media/image585.png"/><Relationship Id="rId15" Type="http://schemas.openxmlformats.org/officeDocument/2006/relationships/image" Target="../media/image595.png"/><Relationship Id="rId23" Type="http://schemas.openxmlformats.org/officeDocument/2006/relationships/image" Target="../media/image603.png"/><Relationship Id="rId10" Type="http://schemas.openxmlformats.org/officeDocument/2006/relationships/image" Target="../media/image590.png"/><Relationship Id="rId19" Type="http://schemas.openxmlformats.org/officeDocument/2006/relationships/image" Target="../media/image599.png"/><Relationship Id="rId4" Type="http://schemas.openxmlformats.org/officeDocument/2006/relationships/image" Target="../media/image584.png"/><Relationship Id="rId9" Type="http://schemas.openxmlformats.org/officeDocument/2006/relationships/image" Target="../media/image589.png"/><Relationship Id="rId14" Type="http://schemas.openxmlformats.org/officeDocument/2006/relationships/image" Target="../media/image594.png"/><Relationship Id="rId22" Type="http://schemas.openxmlformats.org/officeDocument/2006/relationships/image" Target="../media/image602.png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6.png"/><Relationship Id="rId13" Type="http://schemas.openxmlformats.org/officeDocument/2006/relationships/image" Target="../media/image593.png"/><Relationship Id="rId3" Type="http://schemas.openxmlformats.org/officeDocument/2006/relationships/image" Target="../media/image583.png"/><Relationship Id="rId7" Type="http://schemas.openxmlformats.org/officeDocument/2006/relationships/image" Target="../media/image587.png"/><Relationship Id="rId12" Type="http://schemas.openxmlformats.org/officeDocument/2006/relationships/image" Target="../media/image592.png"/><Relationship Id="rId17" Type="http://schemas.openxmlformats.org/officeDocument/2006/relationships/image" Target="../media/image609.png"/><Relationship Id="rId2" Type="http://schemas.openxmlformats.org/officeDocument/2006/relationships/notesSlide" Target="../notesSlides/notesSlide181.xml"/><Relationship Id="rId16" Type="http://schemas.openxmlformats.org/officeDocument/2006/relationships/image" Target="../media/image6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5.png"/><Relationship Id="rId11" Type="http://schemas.openxmlformats.org/officeDocument/2006/relationships/image" Target="../media/image591.png"/><Relationship Id="rId5" Type="http://schemas.openxmlformats.org/officeDocument/2006/relationships/image" Target="../media/image585.png"/><Relationship Id="rId15" Type="http://schemas.openxmlformats.org/officeDocument/2006/relationships/image" Target="../media/image595.png"/><Relationship Id="rId10" Type="http://schemas.openxmlformats.org/officeDocument/2006/relationships/image" Target="../media/image607.png"/><Relationship Id="rId4" Type="http://schemas.openxmlformats.org/officeDocument/2006/relationships/image" Target="../media/image604.png"/><Relationship Id="rId9" Type="http://schemas.openxmlformats.org/officeDocument/2006/relationships/image" Target="../media/image589.png"/><Relationship Id="rId14" Type="http://schemas.openxmlformats.org/officeDocument/2006/relationships/image" Target="../media/image594.png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5.png"/><Relationship Id="rId13" Type="http://schemas.openxmlformats.org/officeDocument/2006/relationships/image" Target="../media/image620.png"/><Relationship Id="rId18" Type="http://schemas.openxmlformats.org/officeDocument/2006/relationships/image" Target="../media/image625.png"/><Relationship Id="rId3" Type="http://schemas.openxmlformats.org/officeDocument/2006/relationships/image" Target="../media/image610.png"/><Relationship Id="rId21" Type="http://schemas.openxmlformats.org/officeDocument/2006/relationships/image" Target="../media/image628.png"/><Relationship Id="rId7" Type="http://schemas.openxmlformats.org/officeDocument/2006/relationships/image" Target="../media/image614.png"/><Relationship Id="rId12" Type="http://schemas.openxmlformats.org/officeDocument/2006/relationships/image" Target="../media/image619.png"/><Relationship Id="rId17" Type="http://schemas.openxmlformats.org/officeDocument/2006/relationships/image" Target="../media/image624.png"/><Relationship Id="rId25" Type="http://schemas.openxmlformats.org/officeDocument/2006/relationships/image" Target="../media/image632.png"/><Relationship Id="rId2" Type="http://schemas.openxmlformats.org/officeDocument/2006/relationships/notesSlide" Target="../notesSlides/notesSlide182.xml"/><Relationship Id="rId16" Type="http://schemas.openxmlformats.org/officeDocument/2006/relationships/image" Target="../media/image623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3.png"/><Relationship Id="rId11" Type="http://schemas.openxmlformats.org/officeDocument/2006/relationships/image" Target="../media/image618.png"/><Relationship Id="rId24" Type="http://schemas.openxmlformats.org/officeDocument/2006/relationships/image" Target="../media/image631.png"/><Relationship Id="rId5" Type="http://schemas.openxmlformats.org/officeDocument/2006/relationships/image" Target="../media/image612.png"/><Relationship Id="rId15" Type="http://schemas.openxmlformats.org/officeDocument/2006/relationships/image" Target="../media/image622.png"/><Relationship Id="rId23" Type="http://schemas.openxmlformats.org/officeDocument/2006/relationships/image" Target="../media/image630.png"/><Relationship Id="rId10" Type="http://schemas.openxmlformats.org/officeDocument/2006/relationships/image" Target="../media/image617.png"/><Relationship Id="rId19" Type="http://schemas.openxmlformats.org/officeDocument/2006/relationships/image" Target="../media/image626.png"/><Relationship Id="rId4" Type="http://schemas.openxmlformats.org/officeDocument/2006/relationships/image" Target="../media/image611.png"/><Relationship Id="rId9" Type="http://schemas.openxmlformats.org/officeDocument/2006/relationships/image" Target="../media/image616.png"/><Relationship Id="rId14" Type="http://schemas.openxmlformats.org/officeDocument/2006/relationships/image" Target="../media/image621.png"/><Relationship Id="rId22" Type="http://schemas.openxmlformats.org/officeDocument/2006/relationships/image" Target="../media/image629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3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6.png"/><Relationship Id="rId4" Type="http://schemas.openxmlformats.org/officeDocument/2006/relationships/image" Target="../media/image635.png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2.png"/><Relationship Id="rId3" Type="http://schemas.openxmlformats.org/officeDocument/2006/relationships/image" Target="../media/image637.png"/><Relationship Id="rId7" Type="http://schemas.openxmlformats.org/officeDocument/2006/relationships/image" Target="../media/image641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9.png"/><Relationship Id="rId4" Type="http://schemas.openxmlformats.org/officeDocument/2006/relationships/image" Target="../media/image638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3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5.png"/><Relationship Id="rId4" Type="http://schemas.openxmlformats.org/officeDocument/2006/relationships/image" Target="../media/image644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png"/><Relationship Id="rId13" Type="http://schemas.openxmlformats.org/officeDocument/2006/relationships/image" Target="../media/image656.png"/><Relationship Id="rId3" Type="http://schemas.openxmlformats.org/officeDocument/2006/relationships/image" Target="../media/image646.png"/><Relationship Id="rId7" Type="http://schemas.openxmlformats.org/officeDocument/2006/relationships/image" Target="../media/image650.png"/><Relationship Id="rId12" Type="http://schemas.openxmlformats.org/officeDocument/2006/relationships/image" Target="../media/image655.png"/><Relationship Id="rId2" Type="http://schemas.openxmlformats.org/officeDocument/2006/relationships/notesSlide" Target="../notesSlides/notesSlide192.xml"/><Relationship Id="rId16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9.png"/><Relationship Id="rId11" Type="http://schemas.openxmlformats.org/officeDocument/2006/relationships/image" Target="../media/image654.png"/><Relationship Id="rId5" Type="http://schemas.openxmlformats.org/officeDocument/2006/relationships/image" Target="../media/image648.png"/><Relationship Id="rId15" Type="http://schemas.openxmlformats.org/officeDocument/2006/relationships/image" Target="../media/image658.png"/><Relationship Id="rId10" Type="http://schemas.openxmlformats.org/officeDocument/2006/relationships/image" Target="../media/image653.png"/><Relationship Id="rId4" Type="http://schemas.openxmlformats.org/officeDocument/2006/relationships/image" Target="../media/image647.png"/><Relationship Id="rId9" Type="http://schemas.openxmlformats.org/officeDocument/2006/relationships/image" Target="../media/image652.png"/><Relationship Id="rId14" Type="http://schemas.openxmlformats.org/officeDocument/2006/relationships/image" Target="../media/image657.png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3.png"/><Relationship Id="rId3" Type="http://schemas.openxmlformats.org/officeDocument/2006/relationships/image" Target="../media/image493.png"/><Relationship Id="rId7" Type="http://schemas.openxmlformats.org/officeDocument/2006/relationships/image" Target="../media/image662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1.png"/><Relationship Id="rId11" Type="http://schemas.openxmlformats.org/officeDocument/2006/relationships/image" Target="../media/image666.png"/><Relationship Id="rId5" Type="http://schemas.openxmlformats.org/officeDocument/2006/relationships/image" Target="../media/image660.png"/><Relationship Id="rId10" Type="http://schemas.openxmlformats.org/officeDocument/2006/relationships/image" Target="../media/image665.png"/><Relationship Id="rId4" Type="http://schemas.openxmlformats.org/officeDocument/2006/relationships/image" Target="../media/image494.png"/><Relationship Id="rId9" Type="http://schemas.openxmlformats.org/officeDocument/2006/relationships/image" Target="../media/image664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2.png"/><Relationship Id="rId13" Type="http://schemas.openxmlformats.org/officeDocument/2006/relationships/image" Target="../media/image677.png"/><Relationship Id="rId18" Type="http://schemas.openxmlformats.org/officeDocument/2006/relationships/image" Target="../media/image682.png"/><Relationship Id="rId3" Type="http://schemas.openxmlformats.org/officeDocument/2006/relationships/image" Target="../media/image667.png"/><Relationship Id="rId21" Type="http://schemas.openxmlformats.org/officeDocument/2006/relationships/image" Target="../media/image685.png"/><Relationship Id="rId7" Type="http://schemas.openxmlformats.org/officeDocument/2006/relationships/image" Target="../media/image671.png"/><Relationship Id="rId12" Type="http://schemas.openxmlformats.org/officeDocument/2006/relationships/image" Target="../media/image676.png"/><Relationship Id="rId17" Type="http://schemas.openxmlformats.org/officeDocument/2006/relationships/image" Target="../media/image681.png"/><Relationship Id="rId2" Type="http://schemas.openxmlformats.org/officeDocument/2006/relationships/notesSlide" Target="../notesSlides/notesSlide195.xml"/><Relationship Id="rId16" Type="http://schemas.openxmlformats.org/officeDocument/2006/relationships/image" Target="../media/image680.png"/><Relationship Id="rId20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675.png"/><Relationship Id="rId5" Type="http://schemas.openxmlformats.org/officeDocument/2006/relationships/image" Target="../media/image669.png"/><Relationship Id="rId15" Type="http://schemas.openxmlformats.org/officeDocument/2006/relationships/image" Target="../media/image679.png"/><Relationship Id="rId10" Type="http://schemas.openxmlformats.org/officeDocument/2006/relationships/image" Target="../media/image674.png"/><Relationship Id="rId19" Type="http://schemas.openxmlformats.org/officeDocument/2006/relationships/image" Target="../media/image683.png"/><Relationship Id="rId4" Type="http://schemas.openxmlformats.org/officeDocument/2006/relationships/image" Target="../media/image668.png"/><Relationship Id="rId9" Type="http://schemas.openxmlformats.org/officeDocument/2006/relationships/image" Target="../media/image673.png"/><Relationship Id="rId14" Type="http://schemas.openxmlformats.org/officeDocument/2006/relationships/image" Target="../media/image678.png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13" Type="http://schemas.openxmlformats.org/officeDocument/2006/relationships/image" Target="../media/image696.png"/><Relationship Id="rId18" Type="http://schemas.openxmlformats.org/officeDocument/2006/relationships/image" Target="../media/image701.png"/><Relationship Id="rId3" Type="http://schemas.openxmlformats.org/officeDocument/2006/relationships/image" Target="../media/image686.png"/><Relationship Id="rId21" Type="http://schemas.openxmlformats.org/officeDocument/2006/relationships/image" Target="../media/image704.png"/><Relationship Id="rId7" Type="http://schemas.openxmlformats.org/officeDocument/2006/relationships/image" Target="../media/image690.png"/><Relationship Id="rId12" Type="http://schemas.openxmlformats.org/officeDocument/2006/relationships/image" Target="../media/image695.png"/><Relationship Id="rId17" Type="http://schemas.openxmlformats.org/officeDocument/2006/relationships/image" Target="../media/image700.png"/><Relationship Id="rId2" Type="http://schemas.openxmlformats.org/officeDocument/2006/relationships/notesSlide" Target="../notesSlides/notesSlide196.xml"/><Relationship Id="rId16" Type="http://schemas.openxmlformats.org/officeDocument/2006/relationships/image" Target="../media/image699.png"/><Relationship Id="rId20" Type="http://schemas.openxmlformats.org/officeDocument/2006/relationships/image" Target="../media/image7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9.png"/><Relationship Id="rId11" Type="http://schemas.openxmlformats.org/officeDocument/2006/relationships/image" Target="../media/image694.png"/><Relationship Id="rId24" Type="http://schemas.openxmlformats.org/officeDocument/2006/relationships/image" Target="../media/image707.png"/><Relationship Id="rId5" Type="http://schemas.openxmlformats.org/officeDocument/2006/relationships/image" Target="../media/image688.png"/><Relationship Id="rId15" Type="http://schemas.openxmlformats.org/officeDocument/2006/relationships/image" Target="../media/image698.png"/><Relationship Id="rId23" Type="http://schemas.openxmlformats.org/officeDocument/2006/relationships/image" Target="../media/image706.png"/><Relationship Id="rId10" Type="http://schemas.openxmlformats.org/officeDocument/2006/relationships/image" Target="../media/image693.png"/><Relationship Id="rId19" Type="http://schemas.openxmlformats.org/officeDocument/2006/relationships/image" Target="../media/image702.png"/><Relationship Id="rId4" Type="http://schemas.openxmlformats.org/officeDocument/2006/relationships/image" Target="../media/image687.png"/><Relationship Id="rId9" Type="http://schemas.openxmlformats.org/officeDocument/2006/relationships/image" Target="../media/image692.png"/><Relationship Id="rId14" Type="http://schemas.openxmlformats.org/officeDocument/2006/relationships/image" Target="../media/image697.png"/><Relationship Id="rId22" Type="http://schemas.openxmlformats.org/officeDocument/2006/relationships/image" Target="../media/image705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8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4.png"/><Relationship Id="rId3" Type="http://schemas.openxmlformats.org/officeDocument/2006/relationships/image" Target="../media/image709.png"/><Relationship Id="rId7" Type="http://schemas.openxmlformats.org/officeDocument/2006/relationships/image" Target="../media/image713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711.png"/><Relationship Id="rId4" Type="http://schemas.openxmlformats.org/officeDocument/2006/relationships/image" Target="../media/image710.png"/><Relationship Id="rId9" Type="http://schemas.openxmlformats.org/officeDocument/2006/relationships/image" Target="../media/image715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6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3.png"/><Relationship Id="rId13" Type="http://schemas.openxmlformats.org/officeDocument/2006/relationships/image" Target="../media/image728.png"/><Relationship Id="rId3" Type="http://schemas.openxmlformats.org/officeDocument/2006/relationships/image" Target="../media/image718.png"/><Relationship Id="rId7" Type="http://schemas.openxmlformats.org/officeDocument/2006/relationships/image" Target="../media/image722.png"/><Relationship Id="rId12" Type="http://schemas.openxmlformats.org/officeDocument/2006/relationships/image" Target="../media/image727.png"/><Relationship Id="rId2" Type="http://schemas.openxmlformats.org/officeDocument/2006/relationships/notesSlide" Target="../notesSlides/notesSlide201.xml"/><Relationship Id="rId16" Type="http://schemas.openxmlformats.org/officeDocument/2006/relationships/image" Target="../media/image7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1.png"/><Relationship Id="rId11" Type="http://schemas.openxmlformats.org/officeDocument/2006/relationships/image" Target="../media/image726.png"/><Relationship Id="rId5" Type="http://schemas.openxmlformats.org/officeDocument/2006/relationships/image" Target="../media/image720.png"/><Relationship Id="rId15" Type="http://schemas.openxmlformats.org/officeDocument/2006/relationships/image" Target="../media/image730.png"/><Relationship Id="rId10" Type="http://schemas.openxmlformats.org/officeDocument/2006/relationships/image" Target="../media/image725.png"/><Relationship Id="rId4" Type="http://schemas.openxmlformats.org/officeDocument/2006/relationships/image" Target="../media/image719.png"/><Relationship Id="rId9" Type="http://schemas.openxmlformats.org/officeDocument/2006/relationships/image" Target="../media/image724.png"/><Relationship Id="rId14" Type="http://schemas.openxmlformats.org/officeDocument/2006/relationships/image" Target="../media/image729.png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7.png"/><Relationship Id="rId3" Type="http://schemas.openxmlformats.org/officeDocument/2006/relationships/image" Target="../media/image732.png"/><Relationship Id="rId7" Type="http://schemas.openxmlformats.org/officeDocument/2006/relationships/image" Target="../media/image736.png"/><Relationship Id="rId12" Type="http://schemas.openxmlformats.org/officeDocument/2006/relationships/image" Target="../media/image741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5.png"/><Relationship Id="rId11" Type="http://schemas.openxmlformats.org/officeDocument/2006/relationships/image" Target="../media/image740.png"/><Relationship Id="rId5" Type="http://schemas.openxmlformats.org/officeDocument/2006/relationships/image" Target="../media/image734.png"/><Relationship Id="rId10" Type="http://schemas.openxmlformats.org/officeDocument/2006/relationships/image" Target="../media/image739.png"/><Relationship Id="rId4" Type="http://schemas.openxmlformats.org/officeDocument/2006/relationships/image" Target="../media/image733.png"/><Relationship Id="rId9" Type="http://schemas.openxmlformats.org/officeDocument/2006/relationships/image" Target="../media/image738.png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7.png"/><Relationship Id="rId3" Type="http://schemas.openxmlformats.org/officeDocument/2006/relationships/image" Target="../media/image742.png"/><Relationship Id="rId7" Type="http://schemas.openxmlformats.org/officeDocument/2006/relationships/image" Target="../media/image746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5.png"/><Relationship Id="rId5" Type="http://schemas.openxmlformats.org/officeDocument/2006/relationships/image" Target="../media/image744.png"/><Relationship Id="rId10" Type="http://schemas.openxmlformats.org/officeDocument/2006/relationships/image" Target="../media/image749.png"/><Relationship Id="rId4" Type="http://schemas.openxmlformats.org/officeDocument/2006/relationships/image" Target="../media/image743.png"/><Relationship Id="rId9" Type="http://schemas.openxmlformats.org/officeDocument/2006/relationships/image" Target="../media/image748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3.png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9.png"/><Relationship Id="rId3" Type="http://schemas.openxmlformats.org/officeDocument/2006/relationships/image" Target="../media/image754.png"/><Relationship Id="rId7" Type="http://schemas.openxmlformats.org/officeDocument/2006/relationships/image" Target="../media/image758.png"/><Relationship Id="rId12" Type="http://schemas.openxmlformats.org/officeDocument/2006/relationships/image" Target="../media/image763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7.png"/><Relationship Id="rId11" Type="http://schemas.openxmlformats.org/officeDocument/2006/relationships/image" Target="../media/image762.png"/><Relationship Id="rId5" Type="http://schemas.openxmlformats.org/officeDocument/2006/relationships/image" Target="../media/image756.png"/><Relationship Id="rId10" Type="http://schemas.openxmlformats.org/officeDocument/2006/relationships/image" Target="../media/image761.png"/><Relationship Id="rId4" Type="http://schemas.openxmlformats.org/officeDocument/2006/relationships/image" Target="../media/image755.png"/><Relationship Id="rId9" Type="http://schemas.openxmlformats.org/officeDocument/2006/relationships/image" Target="../media/image760.png"/></Relationships>
</file>

<file path=ppt/slides/_rels/slide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7.png"/><Relationship Id="rId13" Type="http://schemas.openxmlformats.org/officeDocument/2006/relationships/image" Target="../media/image772.png"/><Relationship Id="rId3" Type="http://schemas.openxmlformats.org/officeDocument/2006/relationships/image" Target="../media/image754.png"/><Relationship Id="rId7" Type="http://schemas.openxmlformats.org/officeDocument/2006/relationships/image" Target="../media/image766.png"/><Relationship Id="rId12" Type="http://schemas.openxmlformats.org/officeDocument/2006/relationships/image" Target="../media/image771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7.png"/><Relationship Id="rId11" Type="http://schemas.openxmlformats.org/officeDocument/2006/relationships/image" Target="../media/image770.png"/><Relationship Id="rId5" Type="http://schemas.openxmlformats.org/officeDocument/2006/relationships/image" Target="../media/image765.png"/><Relationship Id="rId15" Type="http://schemas.openxmlformats.org/officeDocument/2006/relationships/image" Target="../media/image774.png"/><Relationship Id="rId10" Type="http://schemas.openxmlformats.org/officeDocument/2006/relationships/image" Target="../media/image769.png"/><Relationship Id="rId4" Type="http://schemas.openxmlformats.org/officeDocument/2006/relationships/image" Target="../media/image764.png"/><Relationship Id="rId9" Type="http://schemas.openxmlformats.org/officeDocument/2006/relationships/image" Target="../media/image768.png"/><Relationship Id="rId14" Type="http://schemas.openxmlformats.org/officeDocument/2006/relationships/image" Target="../media/image773.png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785.png"/><Relationship Id="rId3" Type="http://schemas.openxmlformats.org/officeDocument/2006/relationships/image" Target="../media/image775.png"/><Relationship Id="rId7" Type="http://schemas.openxmlformats.org/officeDocument/2006/relationships/image" Target="../media/image779.png"/><Relationship Id="rId12" Type="http://schemas.openxmlformats.org/officeDocument/2006/relationships/image" Target="../media/image784.png"/><Relationship Id="rId17" Type="http://schemas.openxmlformats.org/officeDocument/2006/relationships/image" Target="../media/image789.png"/><Relationship Id="rId2" Type="http://schemas.openxmlformats.org/officeDocument/2006/relationships/notesSlide" Target="../notesSlides/notesSlide208.xml"/><Relationship Id="rId16" Type="http://schemas.openxmlformats.org/officeDocument/2006/relationships/image" Target="../media/image7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8.png"/><Relationship Id="rId11" Type="http://schemas.openxmlformats.org/officeDocument/2006/relationships/image" Target="../media/image783.png"/><Relationship Id="rId5" Type="http://schemas.openxmlformats.org/officeDocument/2006/relationships/image" Target="../media/image777.png"/><Relationship Id="rId15" Type="http://schemas.openxmlformats.org/officeDocument/2006/relationships/image" Target="../media/image787.png"/><Relationship Id="rId10" Type="http://schemas.openxmlformats.org/officeDocument/2006/relationships/image" Target="../media/image782.png"/><Relationship Id="rId4" Type="http://schemas.openxmlformats.org/officeDocument/2006/relationships/image" Target="../media/image776.png"/><Relationship Id="rId9" Type="http://schemas.openxmlformats.org/officeDocument/2006/relationships/image" Target="../media/image781.png"/><Relationship Id="rId14" Type="http://schemas.openxmlformats.org/officeDocument/2006/relationships/image" Target="../media/image786.png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5.png"/><Relationship Id="rId13" Type="http://schemas.openxmlformats.org/officeDocument/2006/relationships/image" Target="../media/image800.png"/><Relationship Id="rId18" Type="http://schemas.openxmlformats.org/officeDocument/2006/relationships/image" Target="../media/image805.png"/><Relationship Id="rId3" Type="http://schemas.openxmlformats.org/officeDocument/2006/relationships/image" Target="../media/image790.png"/><Relationship Id="rId7" Type="http://schemas.openxmlformats.org/officeDocument/2006/relationships/image" Target="../media/image794.png"/><Relationship Id="rId12" Type="http://schemas.openxmlformats.org/officeDocument/2006/relationships/image" Target="../media/image799.png"/><Relationship Id="rId17" Type="http://schemas.openxmlformats.org/officeDocument/2006/relationships/image" Target="../media/image804.png"/><Relationship Id="rId2" Type="http://schemas.openxmlformats.org/officeDocument/2006/relationships/notesSlide" Target="../notesSlides/notesSlide209.xml"/><Relationship Id="rId16" Type="http://schemas.openxmlformats.org/officeDocument/2006/relationships/image" Target="../media/image803.png"/><Relationship Id="rId20" Type="http://schemas.openxmlformats.org/officeDocument/2006/relationships/image" Target="../media/image8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3.png"/><Relationship Id="rId11" Type="http://schemas.openxmlformats.org/officeDocument/2006/relationships/image" Target="../media/image798.png"/><Relationship Id="rId5" Type="http://schemas.openxmlformats.org/officeDocument/2006/relationships/image" Target="../media/image792.png"/><Relationship Id="rId15" Type="http://schemas.openxmlformats.org/officeDocument/2006/relationships/image" Target="../media/image802.png"/><Relationship Id="rId10" Type="http://schemas.openxmlformats.org/officeDocument/2006/relationships/image" Target="../media/image797.png"/><Relationship Id="rId19" Type="http://schemas.openxmlformats.org/officeDocument/2006/relationships/image" Target="../media/image806.png"/><Relationship Id="rId4" Type="http://schemas.openxmlformats.org/officeDocument/2006/relationships/image" Target="../media/image791.png"/><Relationship Id="rId9" Type="http://schemas.openxmlformats.org/officeDocument/2006/relationships/image" Target="../media/image796.png"/><Relationship Id="rId14" Type="http://schemas.openxmlformats.org/officeDocument/2006/relationships/image" Target="../media/image8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3.png"/><Relationship Id="rId13" Type="http://schemas.openxmlformats.org/officeDocument/2006/relationships/image" Target="../media/image818.png"/><Relationship Id="rId18" Type="http://schemas.openxmlformats.org/officeDocument/2006/relationships/image" Target="../media/image823.png"/><Relationship Id="rId26" Type="http://schemas.openxmlformats.org/officeDocument/2006/relationships/image" Target="../media/image831.png"/><Relationship Id="rId3" Type="http://schemas.openxmlformats.org/officeDocument/2006/relationships/image" Target="../media/image808.png"/><Relationship Id="rId21" Type="http://schemas.openxmlformats.org/officeDocument/2006/relationships/image" Target="../media/image826.png"/><Relationship Id="rId7" Type="http://schemas.openxmlformats.org/officeDocument/2006/relationships/image" Target="../media/image812.png"/><Relationship Id="rId12" Type="http://schemas.openxmlformats.org/officeDocument/2006/relationships/image" Target="../media/image817.png"/><Relationship Id="rId17" Type="http://schemas.openxmlformats.org/officeDocument/2006/relationships/image" Target="../media/image822.png"/><Relationship Id="rId25" Type="http://schemas.openxmlformats.org/officeDocument/2006/relationships/image" Target="../media/image830.png"/><Relationship Id="rId2" Type="http://schemas.openxmlformats.org/officeDocument/2006/relationships/notesSlide" Target="../notesSlides/notesSlide210.xml"/><Relationship Id="rId16" Type="http://schemas.openxmlformats.org/officeDocument/2006/relationships/image" Target="../media/image821.png"/><Relationship Id="rId20" Type="http://schemas.openxmlformats.org/officeDocument/2006/relationships/image" Target="../media/image825.png"/><Relationship Id="rId29" Type="http://schemas.openxmlformats.org/officeDocument/2006/relationships/image" Target="../media/image8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11" Type="http://schemas.openxmlformats.org/officeDocument/2006/relationships/image" Target="../media/image816.png"/><Relationship Id="rId24" Type="http://schemas.openxmlformats.org/officeDocument/2006/relationships/image" Target="../media/image829.png"/><Relationship Id="rId5" Type="http://schemas.openxmlformats.org/officeDocument/2006/relationships/image" Target="../media/image810.png"/><Relationship Id="rId15" Type="http://schemas.openxmlformats.org/officeDocument/2006/relationships/image" Target="../media/image820.png"/><Relationship Id="rId23" Type="http://schemas.openxmlformats.org/officeDocument/2006/relationships/image" Target="../media/image828.png"/><Relationship Id="rId28" Type="http://schemas.openxmlformats.org/officeDocument/2006/relationships/image" Target="../media/image833.png"/><Relationship Id="rId10" Type="http://schemas.openxmlformats.org/officeDocument/2006/relationships/image" Target="../media/image815.png"/><Relationship Id="rId19" Type="http://schemas.openxmlformats.org/officeDocument/2006/relationships/image" Target="../media/image824.png"/><Relationship Id="rId4" Type="http://schemas.openxmlformats.org/officeDocument/2006/relationships/image" Target="../media/image809.png"/><Relationship Id="rId9" Type="http://schemas.openxmlformats.org/officeDocument/2006/relationships/image" Target="../media/image814.png"/><Relationship Id="rId14" Type="http://schemas.openxmlformats.org/officeDocument/2006/relationships/image" Target="../media/image819.png"/><Relationship Id="rId22" Type="http://schemas.openxmlformats.org/officeDocument/2006/relationships/image" Target="../media/image827.png"/><Relationship Id="rId27" Type="http://schemas.openxmlformats.org/officeDocument/2006/relationships/image" Target="../media/image832.png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835.png"/><Relationship Id="rId7" Type="http://schemas.openxmlformats.org/officeDocument/2006/relationships/image" Target="../media/image839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8.png"/><Relationship Id="rId5" Type="http://schemas.openxmlformats.org/officeDocument/2006/relationships/image" Target="../media/image837.png"/><Relationship Id="rId4" Type="http://schemas.openxmlformats.org/officeDocument/2006/relationships/image" Target="../media/image836.png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6.png"/><Relationship Id="rId13" Type="http://schemas.openxmlformats.org/officeDocument/2006/relationships/image" Target="../media/image851.png"/><Relationship Id="rId18" Type="http://schemas.openxmlformats.org/officeDocument/2006/relationships/image" Target="../media/image856.png"/><Relationship Id="rId3" Type="http://schemas.openxmlformats.org/officeDocument/2006/relationships/image" Target="../media/image841.png"/><Relationship Id="rId7" Type="http://schemas.openxmlformats.org/officeDocument/2006/relationships/image" Target="../media/image845.png"/><Relationship Id="rId12" Type="http://schemas.openxmlformats.org/officeDocument/2006/relationships/image" Target="../media/image850.png"/><Relationship Id="rId17" Type="http://schemas.openxmlformats.org/officeDocument/2006/relationships/image" Target="../media/image855.png"/><Relationship Id="rId2" Type="http://schemas.openxmlformats.org/officeDocument/2006/relationships/notesSlide" Target="../notesSlides/notesSlide213.xml"/><Relationship Id="rId16" Type="http://schemas.openxmlformats.org/officeDocument/2006/relationships/image" Target="../media/image854.png"/><Relationship Id="rId20" Type="http://schemas.openxmlformats.org/officeDocument/2006/relationships/image" Target="../media/image8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4.png"/><Relationship Id="rId11" Type="http://schemas.openxmlformats.org/officeDocument/2006/relationships/image" Target="../media/image849.png"/><Relationship Id="rId5" Type="http://schemas.openxmlformats.org/officeDocument/2006/relationships/image" Target="../media/image843.png"/><Relationship Id="rId15" Type="http://schemas.openxmlformats.org/officeDocument/2006/relationships/image" Target="../media/image853.png"/><Relationship Id="rId10" Type="http://schemas.openxmlformats.org/officeDocument/2006/relationships/image" Target="../media/image848.png"/><Relationship Id="rId19" Type="http://schemas.openxmlformats.org/officeDocument/2006/relationships/image" Target="../media/image857.png"/><Relationship Id="rId4" Type="http://schemas.openxmlformats.org/officeDocument/2006/relationships/image" Target="../media/image842.png"/><Relationship Id="rId9" Type="http://schemas.openxmlformats.org/officeDocument/2006/relationships/image" Target="../media/image847.png"/><Relationship Id="rId14" Type="http://schemas.openxmlformats.org/officeDocument/2006/relationships/image" Target="../media/image852.png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3.png"/><Relationship Id="rId13" Type="http://schemas.openxmlformats.org/officeDocument/2006/relationships/image" Target="../media/image868.png"/><Relationship Id="rId18" Type="http://schemas.openxmlformats.org/officeDocument/2006/relationships/image" Target="../media/image873.png"/><Relationship Id="rId3" Type="http://schemas.openxmlformats.org/officeDocument/2006/relationships/image" Target="../media/image859.png"/><Relationship Id="rId21" Type="http://schemas.openxmlformats.org/officeDocument/2006/relationships/image" Target="../media/image876.png"/><Relationship Id="rId7" Type="http://schemas.openxmlformats.org/officeDocument/2006/relationships/image" Target="../media/image862.png"/><Relationship Id="rId12" Type="http://schemas.openxmlformats.org/officeDocument/2006/relationships/image" Target="../media/image867.png"/><Relationship Id="rId17" Type="http://schemas.openxmlformats.org/officeDocument/2006/relationships/image" Target="../media/image872.png"/><Relationship Id="rId2" Type="http://schemas.openxmlformats.org/officeDocument/2006/relationships/notesSlide" Target="../notesSlides/notesSlide214.xml"/><Relationship Id="rId16" Type="http://schemas.openxmlformats.org/officeDocument/2006/relationships/image" Target="../media/image871.png"/><Relationship Id="rId20" Type="http://schemas.openxmlformats.org/officeDocument/2006/relationships/image" Target="../media/image8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866.png"/><Relationship Id="rId24" Type="http://schemas.openxmlformats.org/officeDocument/2006/relationships/image" Target="../media/image879.png"/><Relationship Id="rId5" Type="http://schemas.openxmlformats.org/officeDocument/2006/relationships/image" Target="../media/image860.png"/><Relationship Id="rId15" Type="http://schemas.openxmlformats.org/officeDocument/2006/relationships/image" Target="../media/image870.png"/><Relationship Id="rId23" Type="http://schemas.openxmlformats.org/officeDocument/2006/relationships/image" Target="../media/image878.png"/><Relationship Id="rId10" Type="http://schemas.openxmlformats.org/officeDocument/2006/relationships/image" Target="../media/image865.png"/><Relationship Id="rId19" Type="http://schemas.openxmlformats.org/officeDocument/2006/relationships/image" Target="../media/image874.png"/><Relationship Id="rId4" Type="http://schemas.openxmlformats.org/officeDocument/2006/relationships/image" Target="../media/image719.png"/><Relationship Id="rId9" Type="http://schemas.openxmlformats.org/officeDocument/2006/relationships/image" Target="../media/image864.png"/><Relationship Id="rId14" Type="http://schemas.openxmlformats.org/officeDocument/2006/relationships/image" Target="../media/image869.png"/><Relationship Id="rId22" Type="http://schemas.openxmlformats.org/officeDocument/2006/relationships/image" Target="../media/image877.png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5.png"/><Relationship Id="rId13" Type="http://schemas.openxmlformats.org/officeDocument/2006/relationships/image" Target="../media/image890.png"/><Relationship Id="rId3" Type="http://schemas.openxmlformats.org/officeDocument/2006/relationships/image" Target="../media/image880.png"/><Relationship Id="rId7" Type="http://schemas.openxmlformats.org/officeDocument/2006/relationships/image" Target="../media/image884.png"/><Relationship Id="rId12" Type="http://schemas.openxmlformats.org/officeDocument/2006/relationships/image" Target="../media/image889.png"/><Relationship Id="rId2" Type="http://schemas.openxmlformats.org/officeDocument/2006/relationships/notesSlide" Target="../notesSlides/notesSlide215.xml"/><Relationship Id="rId16" Type="http://schemas.openxmlformats.org/officeDocument/2006/relationships/image" Target="../media/image8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11" Type="http://schemas.openxmlformats.org/officeDocument/2006/relationships/image" Target="../media/image888.png"/><Relationship Id="rId5" Type="http://schemas.openxmlformats.org/officeDocument/2006/relationships/image" Target="../media/image882.png"/><Relationship Id="rId15" Type="http://schemas.openxmlformats.org/officeDocument/2006/relationships/image" Target="../media/image892.png"/><Relationship Id="rId10" Type="http://schemas.openxmlformats.org/officeDocument/2006/relationships/image" Target="../media/image887.png"/><Relationship Id="rId4" Type="http://schemas.openxmlformats.org/officeDocument/2006/relationships/image" Target="../media/image881.png"/><Relationship Id="rId9" Type="http://schemas.openxmlformats.org/officeDocument/2006/relationships/image" Target="../media/image886.png"/><Relationship Id="rId14" Type="http://schemas.openxmlformats.org/officeDocument/2006/relationships/image" Target="../media/image891.png"/></Relationships>
</file>

<file path=ppt/slides/_rels/slide2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9.png"/><Relationship Id="rId13" Type="http://schemas.openxmlformats.org/officeDocument/2006/relationships/image" Target="../media/image904.png"/><Relationship Id="rId18" Type="http://schemas.openxmlformats.org/officeDocument/2006/relationships/image" Target="../media/image909.png"/><Relationship Id="rId3" Type="http://schemas.openxmlformats.org/officeDocument/2006/relationships/image" Target="../media/image894.png"/><Relationship Id="rId21" Type="http://schemas.openxmlformats.org/officeDocument/2006/relationships/image" Target="../media/image912.png"/><Relationship Id="rId7" Type="http://schemas.openxmlformats.org/officeDocument/2006/relationships/image" Target="../media/image898.png"/><Relationship Id="rId12" Type="http://schemas.openxmlformats.org/officeDocument/2006/relationships/image" Target="../media/image903.png"/><Relationship Id="rId17" Type="http://schemas.openxmlformats.org/officeDocument/2006/relationships/image" Target="../media/image908.png"/><Relationship Id="rId2" Type="http://schemas.openxmlformats.org/officeDocument/2006/relationships/notesSlide" Target="../notesSlides/notesSlide216.xml"/><Relationship Id="rId16" Type="http://schemas.openxmlformats.org/officeDocument/2006/relationships/image" Target="../media/image907.png"/><Relationship Id="rId20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7.png"/><Relationship Id="rId11" Type="http://schemas.openxmlformats.org/officeDocument/2006/relationships/image" Target="../media/image902.png"/><Relationship Id="rId24" Type="http://schemas.openxmlformats.org/officeDocument/2006/relationships/image" Target="../media/image915.png"/><Relationship Id="rId5" Type="http://schemas.openxmlformats.org/officeDocument/2006/relationships/image" Target="../media/image896.png"/><Relationship Id="rId15" Type="http://schemas.openxmlformats.org/officeDocument/2006/relationships/image" Target="../media/image906.png"/><Relationship Id="rId23" Type="http://schemas.openxmlformats.org/officeDocument/2006/relationships/image" Target="../media/image914.png"/><Relationship Id="rId10" Type="http://schemas.openxmlformats.org/officeDocument/2006/relationships/image" Target="../media/image901.png"/><Relationship Id="rId19" Type="http://schemas.openxmlformats.org/officeDocument/2006/relationships/image" Target="../media/image910.png"/><Relationship Id="rId4" Type="http://schemas.openxmlformats.org/officeDocument/2006/relationships/image" Target="../media/image895.png"/><Relationship Id="rId9" Type="http://schemas.openxmlformats.org/officeDocument/2006/relationships/image" Target="../media/image900.png"/><Relationship Id="rId14" Type="http://schemas.openxmlformats.org/officeDocument/2006/relationships/image" Target="../media/image905.png"/><Relationship Id="rId22" Type="http://schemas.openxmlformats.org/officeDocument/2006/relationships/image" Target="../media/image913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6.png"/><Relationship Id="rId7" Type="http://schemas.openxmlformats.org/officeDocument/2006/relationships/image" Target="../media/image920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9.png"/><Relationship Id="rId5" Type="http://schemas.openxmlformats.org/officeDocument/2006/relationships/image" Target="../media/image918.png"/><Relationship Id="rId4" Type="http://schemas.openxmlformats.org/officeDocument/2006/relationships/image" Target="../media/image917.png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6.png"/><Relationship Id="rId3" Type="http://schemas.openxmlformats.org/officeDocument/2006/relationships/image" Target="../media/image921.png"/><Relationship Id="rId7" Type="http://schemas.openxmlformats.org/officeDocument/2006/relationships/image" Target="../media/image925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4.png"/><Relationship Id="rId5" Type="http://schemas.openxmlformats.org/officeDocument/2006/relationships/image" Target="../media/image923.png"/><Relationship Id="rId4" Type="http://schemas.openxmlformats.org/officeDocument/2006/relationships/image" Target="../media/image922.png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2.png"/><Relationship Id="rId3" Type="http://schemas.openxmlformats.org/officeDocument/2006/relationships/image" Target="../media/image927.png"/><Relationship Id="rId7" Type="http://schemas.openxmlformats.org/officeDocument/2006/relationships/image" Target="../media/image93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9.png"/><Relationship Id="rId4" Type="http://schemas.openxmlformats.org/officeDocument/2006/relationships/image" Target="../media/image928.pn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8.png"/><Relationship Id="rId13" Type="http://schemas.openxmlformats.org/officeDocument/2006/relationships/image" Target="../media/image943.png"/><Relationship Id="rId18" Type="http://schemas.openxmlformats.org/officeDocument/2006/relationships/image" Target="../media/image948.png"/><Relationship Id="rId26" Type="http://schemas.openxmlformats.org/officeDocument/2006/relationships/image" Target="../media/image956.png"/><Relationship Id="rId3" Type="http://schemas.openxmlformats.org/officeDocument/2006/relationships/image" Target="../media/image933.png"/><Relationship Id="rId21" Type="http://schemas.openxmlformats.org/officeDocument/2006/relationships/image" Target="../media/image951.png"/><Relationship Id="rId7" Type="http://schemas.openxmlformats.org/officeDocument/2006/relationships/image" Target="../media/image937.png"/><Relationship Id="rId12" Type="http://schemas.openxmlformats.org/officeDocument/2006/relationships/image" Target="../media/image942.png"/><Relationship Id="rId17" Type="http://schemas.openxmlformats.org/officeDocument/2006/relationships/image" Target="../media/image947.png"/><Relationship Id="rId25" Type="http://schemas.openxmlformats.org/officeDocument/2006/relationships/image" Target="../media/image955.png"/><Relationship Id="rId2" Type="http://schemas.openxmlformats.org/officeDocument/2006/relationships/notesSlide" Target="../notesSlides/notesSlide223.xml"/><Relationship Id="rId16" Type="http://schemas.openxmlformats.org/officeDocument/2006/relationships/image" Target="../media/image946.png"/><Relationship Id="rId20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6.png"/><Relationship Id="rId11" Type="http://schemas.openxmlformats.org/officeDocument/2006/relationships/image" Target="../media/image941.png"/><Relationship Id="rId24" Type="http://schemas.openxmlformats.org/officeDocument/2006/relationships/image" Target="../media/image954.png"/><Relationship Id="rId5" Type="http://schemas.openxmlformats.org/officeDocument/2006/relationships/image" Target="../media/image935.png"/><Relationship Id="rId15" Type="http://schemas.openxmlformats.org/officeDocument/2006/relationships/image" Target="../media/image945.png"/><Relationship Id="rId23" Type="http://schemas.openxmlformats.org/officeDocument/2006/relationships/image" Target="../media/image953.png"/><Relationship Id="rId10" Type="http://schemas.openxmlformats.org/officeDocument/2006/relationships/image" Target="../media/image940.png"/><Relationship Id="rId19" Type="http://schemas.openxmlformats.org/officeDocument/2006/relationships/image" Target="../media/image949.png"/><Relationship Id="rId4" Type="http://schemas.openxmlformats.org/officeDocument/2006/relationships/image" Target="../media/image934.png"/><Relationship Id="rId9" Type="http://schemas.openxmlformats.org/officeDocument/2006/relationships/image" Target="../media/image939.png"/><Relationship Id="rId14" Type="http://schemas.openxmlformats.org/officeDocument/2006/relationships/image" Target="../media/image944.png"/><Relationship Id="rId22" Type="http://schemas.openxmlformats.org/officeDocument/2006/relationships/image" Target="../media/image952.pn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7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9.png"/><Relationship Id="rId4" Type="http://schemas.openxmlformats.org/officeDocument/2006/relationships/image" Target="../media/image958.png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5.png"/><Relationship Id="rId3" Type="http://schemas.openxmlformats.org/officeDocument/2006/relationships/image" Target="../media/image960.png"/><Relationship Id="rId7" Type="http://schemas.openxmlformats.org/officeDocument/2006/relationships/image" Target="../media/image964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3.png"/><Relationship Id="rId5" Type="http://schemas.openxmlformats.org/officeDocument/2006/relationships/image" Target="../media/image962.png"/><Relationship Id="rId10" Type="http://schemas.openxmlformats.org/officeDocument/2006/relationships/image" Target="../media/image967.png"/><Relationship Id="rId4" Type="http://schemas.openxmlformats.org/officeDocument/2006/relationships/image" Target="../media/image961.png"/><Relationship Id="rId9" Type="http://schemas.openxmlformats.org/officeDocument/2006/relationships/image" Target="../media/image966.png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3.png"/><Relationship Id="rId13" Type="http://schemas.openxmlformats.org/officeDocument/2006/relationships/image" Target="../media/image978.png"/><Relationship Id="rId3" Type="http://schemas.openxmlformats.org/officeDocument/2006/relationships/image" Target="../media/image968.png"/><Relationship Id="rId7" Type="http://schemas.openxmlformats.org/officeDocument/2006/relationships/image" Target="../media/image972.png"/><Relationship Id="rId12" Type="http://schemas.openxmlformats.org/officeDocument/2006/relationships/image" Target="../media/image977.png"/><Relationship Id="rId2" Type="http://schemas.openxmlformats.org/officeDocument/2006/relationships/notesSlide" Target="../notesSlides/notesSlide227.xml"/><Relationship Id="rId16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1.png"/><Relationship Id="rId11" Type="http://schemas.openxmlformats.org/officeDocument/2006/relationships/image" Target="../media/image976.png"/><Relationship Id="rId5" Type="http://schemas.openxmlformats.org/officeDocument/2006/relationships/image" Target="../media/image970.png"/><Relationship Id="rId15" Type="http://schemas.openxmlformats.org/officeDocument/2006/relationships/image" Target="../media/image980.png"/><Relationship Id="rId10" Type="http://schemas.openxmlformats.org/officeDocument/2006/relationships/image" Target="../media/image975.png"/><Relationship Id="rId4" Type="http://schemas.openxmlformats.org/officeDocument/2006/relationships/image" Target="../media/image969.png"/><Relationship Id="rId9" Type="http://schemas.openxmlformats.org/officeDocument/2006/relationships/image" Target="../media/image974.png"/><Relationship Id="rId14" Type="http://schemas.openxmlformats.org/officeDocument/2006/relationships/image" Target="../media/image979.png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7.png"/><Relationship Id="rId13" Type="http://schemas.openxmlformats.org/officeDocument/2006/relationships/image" Target="../media/image992.png"/><Relationship Id="rId3" Type="http://schemas.openxmlformats.org/officeDocument/2006/relationships/image" Target="../media/image982.png"/><Relationship Id="rId7" Type="http://schemas.openxmlformats.org/officeDocument/2006/relationships/image" Target="../media/image986.png"/><Relationship Id="rId12" Type="http://schemas.openxmlformats.org/officeDocument/2006/relationships/image" Target="../media/image991.png"/><Relationship Id="rId2" Type="http://schemas.openxmlformats.org/officeDocument/2006/relationships/notesSlide" Target="../notesSlides/notesSlide228.xml"/><Relationship Id="rId16" Type="http://schemas.openxmlformats.org/officeDocument/2006/relationships/image" Target="../media/image9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5.png"/><Relationship Id="rId11" Type="http://schemas.openxmlformats.org/officeDocument/2006/relationships/image" Target="../media/image990.png"/><Relationship Id="rId5" Type="http://schemas.openxmlformats.org/officeDocument/2006/relationships/image" Target="../media/image984.png"/><Relationship Id="rId15" Type="http://schemas.openxmlformats.org/officeDocument/2006/relationships/image" Target="../media/image994.png"/><Relationship Id="rId10" Type="http://schemas.openxmlformats.org/officeDocument/2006/relationships/image" Target="../media/image989.png"/><Relationship Id="rId4" Type="http://schemas.openxmlformats.org/officeDocument/2006/relationships/image" Target="../media/image983.png"/><Relationship Id="rId9" Type="http://schemas.openxmlformats.org/officeDocument/2006/relationships/image" Target="../media/image988.png"/><Relationship Id="rId14" Type="http://schemas.openxmlformats.org/officeDocument/2006/relationships/image" Target="../media/image993.png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6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8.png"/><Relationship Id="rId4" Type="http://schemas.openxmlformats.org/officeDocument/2006/relationships/image" Target="../media/image9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9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1.png"/><Relationship Id="rId4" Type="http://schemas.openxmlformats.org/officeDocument/2006/relationships/image" Target="../media/image1000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1.png"/><Relationship Id="rId15" Type="http://schemas.openxmlformats.org/officeDocument/2006/relationships/image" Target="../media/image56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9.png"/><Relationship Id="rId10" Type="http://schemas.openxmlformats.org/officeDocument/2006/relationships/image" Target="../media/image69.png"/><Relationship Id="rId4" Type="http://schemas.openxmlformats.org/officeDocument/2006/relationships/image" Target="../media/image58.png"/><Relationship Id="rId9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</a:t>
            </a:r>
            <a:r>
              <a:rPr kumimoji="0" lang="ko-KR" altLang="en-US" sz="54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자연어처리</a:t>
            </a:r>
            <a:r>
              <a:rPr kumimoji="0" lang="en-US" altLang="ko-KR" sz="54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추론 전체 그림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8170" y="1275538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신경망이 수행하는 계산 수식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단일층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9C50FE-20CC-42BE-A390-0167C8B1E9A1}"/>
                  </a:ext>
                </a:extLst>
              </p:cNvPr>
              <p:cNvSpPr txBox="1"/>
              <p:nvPr/>
            </p:nvSpPr>
            <p:spPr>
              <a:xfrm>
                <a:off x="1652067" y="1867221"/>
                <a:ext cx="45298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9C50FE-20CC-42BE-A390-0167C8B1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67" y="1867221"/>
                <a:ext cx="45298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4B0A6DA-22E4-4E39-95B0-3FFC79E0A07C}"/>
              </a:ext>
            </a:extLst>
          </p:cNvPr>
          <p:cNvSpPr txBox="1"/>
          <p:nvPr/>
        </p:nvSpPr>
        <p:spPr>
          <a:xfrm>
            <a:off x="576483" y="3660432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신경망이 수행하는 계산 수식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여러층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C81AF9-B4D0-4590-9F88-9A73E985A562}"/>
                  </a:ext>
                </a:extLst>
              </p:cNvPr>
              <p:cNvSpPr txBox="1"/>
              <p:nvPr/>
            </p:nvSpPr>
            <p:spPr>
              <a:xfrm>
                <a:off x="842917" y="4498337"/>
                <a:ext cx="8755153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C81AF9-B4D0-4590-9F88-9A73E985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7" y="4498337"/>
                <a:ext cx="8755153" cy="653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59BAEF-9C8F-4982-99CA-F0C2E5BE175C}"/>
                  </a:ext>
                </a:extLst>
              </p:cNvPr>
              <p:cNvSpPr txBox="1"/>
              <p:nvPr/>
            </p:nvSpPr>
            <p:spPr>
              <a:xfrm>
                <a:off x="3944169" y="6045326"/>
                <a:ext cx="22377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𝑥𝑊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59BAEF-9C8F-4982-99CA-F0C2E5BE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69" y="6045326"/>
                <a:ext cx="223779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707A169-0D91-4F82-A7E2-C6DE49BA46FB}"/>
              </a:ext>
            </a:extLst>
          </p:cNvPr>
          <p:cNvSpPr/>
          <p:nvPr/>
        </p:nvSpPr>
        <p:spPr>
          <a:xfrm>
            <a:off x="4613455" y="5418398"/>
            <a:ext cx="837560" cy="447861"/>
          </a:xfrm>
          <a:prstGeom prst="down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0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맥락과 타깃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 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B920-DE92-4E79-BDB0-F8FFC68D4604}"/>
              </a:ext>
            </a:extLst>
          </p:cNvPr>
          <p:cNvSpPr txBox="1"/>
          <p:nvPr/>
        </p:nvSpPr>
        <p:spPr>
          <a:xfrm>
            <a:off x="376518" y="1221761"/>
            <a:ext cx="40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맥락과 타깃을 원핫 표현으로 변환하는 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D0427-B588-4E48-8663-324D015714E9}"/>
              </a:ext>
            </a:extLst>
          </p:cNvPr>
          <p:cNvSpPr txBox="1"/>
          <p:nvPr/>
        </p:nvSpPr>
        <p:spPr>
          <a:xfrm>
            <a:off x="3764658" y="2087388"/>
            <a:ext cx="118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5C47B-E384-4657-88B3-3D39FFCC5077}"/>
              </a:ext>
            </a:extLst>
          </p:cNvPr>
          <p:cNvSpPr txBox="1"/>
          <p:nvPr/>
        </p:nvSpPr>
        <p:spPr>
          <a:xfrm>
            <a:off x="5202090" y="208738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92713-BBEC-4B93-B33F-B7E55DFADF71}"/>
              </a:ext>
            </a:extLst>
          </p:cNvPr>
          <p:cNvSpPr/>
          <p:nvPr/>
        </p:nvSpPr>
        <p:spPr>
          <a:xfrm>
            <a:off x="491778" y="1782696"/>
            <a:ext cx="9420625" cy="3795912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7B63C-29C5-411B-926B-44C290EB56F2}"/>
              </a:ext>
            </a:extLst>
          </p:cNvPr>
          <p:cNvSpPr txBox="1"/>
          <p:nvPr/>
        </p:nvSpPr>
        <p:spPr>
          <a:xfrm>
            <a:off x="4049221" y="2388682"/>
            <a:ext cx="704039" cy="2003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[[0 2]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3]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[2 4]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[3 1]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[4 5]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6]] 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2A8618-DE18-416E-8B10-48C947E035E9}"/>
              </a:ext>
            </a:extLst>
          </p:cNvPr>
          <p:cNvSpPr txBox="1"/>
          <p:nvPr/>
        </p:nvSpPr>
        <p:spPr>
          <a:xfrm>
            <a:off x="5265946" y="2388681"/>
            <a:ext cx="453970" cy="2003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[1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3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4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1 </a:t>
            </a:r>
          </a:p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5] 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B71DAA5-0105-4A0E-B541-5574D25EB632}"/>
              </a:ext>
            </a:extLst>
          </p:cNvPr>
          <p:cNvSpPr/>
          <p:nvPr/>
        </p:nvSpPr>
        <p:spPr>
          <a:xfrm>
            <a:off x="3861402" y="4535665"/>
            <a:ext cx="920590" cy="367942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(6,2)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78FE821-5EC0-460E-904C-000504AC72EB}"/>
              </a:ext>
            </a:extLst>
          </p:cNvPr>
          <p:cNvSpPr/>
          <p:nvPr/>
        </p:nvSpPr>
        <p:spPr>
          <a:xfrm>
            <a:off x="5049002" y="4532269"/>
            <a:ext cx="920590" cy="367942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C6D6C-DA35-43A3-A1CF-66C67BF05DB9}"/>
              </a:ext>
            </a:extLst>
          </p:cNvPr>
          <p:cNvSpPr txBox="1"/>
          <p:nvPr/>
        </p:nvSpPr>
        <p:spPr>
          <a:xfrm>
            <a:off x="638271" y="2452535"/>
            <a:ext cx="1303462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you, goodbye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8E29E1-C739-4957-9941-4D89389F8242}"/>
              </a:ext>
            </a:extLst>
          </p:cNvPr>
          <p:cNvSpPr txBox="1"/>
          <p:nvPr/>
        </p:nvSpPr>
        <p:spPr>
          <a:xfrm>
            <a:off x="860032" y="2810374"/>
            <a:ext cx="859942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4A17FF-AE81-435F-BBAE-9001E78BC5D8}"/>
              </a:ext>
            </a:extLst>
          </p:cNvPr>
          <p:cNvSpPr txBox="1"/>
          <p:nvPr/>
        </p:nvSpPr>
        <p:spPr>
          <a:xfrm>
            <a:off x="764524" y="3168213"/>
            <a:ext cx="1050956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goodbye, 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60A4C-04AC-4853-89BC-3E8FC7370DA8}"/>
              </a:ext>
            </a:extLst>
          </p:cNvPr>
          <p:cNvSpPr txBox="1"/>
          <p:nvPr/>
        </p:nvSpPr>
        <p:spPr>
          <a:xfrm>
            <a:off x="860032" y="3526051"/>
            <a:ext cx="859942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and, say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4980BB-E9C7-4778-8372-B95DD082FC23}"/>
              </a:ext>
            </a:extLst>
          </p:cNvPr>
          <p:cNvSpPr txBox="1"/>
          <p:nvPr/>
        </p:nvSpPr>
        <p:spPr>
          <a:xfrm>
            <a:off x="935386" y="3883889"/>
            <a:ext cx="709231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i, hello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E787DD-67AA-4759-BD2B-B70DE7AFB673}"/>
              </a:ext>
            </a:extLst>
          </p:cNvPr>
          <p:cNvSpPr txBox="1"/>
          <p:nvPr/>
        </p:nvSpPr>
        <p:spPr>
          <a:xfrm>
            <a:off x="985781" y="4241729"/>
            <a:ext cx="608442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4BA22C-D44D-4BBB-B439-44811AC4EF6C}"/>
              </a:ext>
            </a:extLst>
          </p:cNvPr>
          <p:cNvSpPr txBox="1"/>
          <p:nvPr/>
        </p:nvSpPr>
        <p:spPr>
          <a:xfrm>
            <a:off x="2496466" y="2452535"/>
            <a:ext cx="454398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48FCE6-9883-4EE0-AD91-01BFCAA55EC0}"/>
              </a:ext>
            </a:extLst>
          </p:cNvPr>
          <p:cNvSpPr txBox="1"/>
          <p:nvPr/>
        </p:nvSpPr>
        <p:spPr>
          <a:xfrm>
            <a:off x="2272067" y="2810374"/>
            <a:ext cx="903200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61AE96-0ACA-4AC8-8055-A8B8608B74E6}"/>
              </a:ext>
            </a:extLst>
          </p:cNvPr>
          <p:cNvSpPr txBox="1"/>
          <p:nvPr/>
        </p:nvSpPr>
        <p:spPr>
          <a:xfrm>
            <a:off x="2482225" y="3168213"/>
            <a:ext cx="482881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98AF8-E373-4F84-8512-7227CCF8E7AA}"/>
              </a:ext>
            </a:extLst>
          </p:cNvPr>
          <p:cNvSpPr txBox="1"/>
          <p:nvPr/>
        </p:nvSpPr>
        <p:spPr>
          <a:xfrm>
            <a:off x="2611119" y="3526051"/>
            <a:ext cx="225092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3FCA81-9BEE-4597-943C-1C5F4F3561F8}"/>
              </a:ext>
            </a:extLst>
          </p:cNvPr>
          <p:cNvSpPr txBox="1"/>
          <p:nvPr/>
        </p:nvSpPr>
        <p:spPr>
          <a:xfrm>
            <a:off x="2496466" y="3883889"/>
            <a:ext cx="454398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7BC6CC-91C3-46C0-80B7-2AEBB2CE131A}"/>
              </a:ext>
            </a:extLst>
          </p:cNvPr>
          <p:cNvSpPr txBox="1"/>
          <p:nvPr/>
        </p:nvSpPr>
        <p:spPr>
          <a:xfrm>
            <a:off x="2442928" y="4241729"/>
            <a:ext cx="561475" cy="301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BA02A6F-87C9-4D20-9905-DB4CD125EB47}"/>
              </a:ext>
            </a:extLst>
          </p:cNvPr>
          <p:cNvGrpSpPr/>
          <p:nvPr/>
        </p:nvGrpSpPr>
        <p:grpSpPr>
          <a:xfrm>
            <a:off x="636999" y="2491648"/>
            <a:ext cx="75984" cy="2045793"/>
            <a:chOff x="4153780" y="1381687"/>
            <a:chExt cx="109145" cy="3039874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D151308-6206-424A-9A21-590B6398F59D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1B4F5D8-0D62-4768-8ADE-51D69976F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57F25DE-AB6D-4713-89BB-C977595A9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F57F0F0-7C32-422D-BA2A-CABA096FCABB}"/>
              </a:ext>
            </a:extLst>
          </p:cNvPr>
          <p:cNvGrpSpPr/>
          <p:nvPr/>
        </p:nvGrpSpPr>
        <p:grpSpPr>
          <a:xfrm>
            <a:off x="1860282" y="2491648"/>
            <a:ext cx="79424" cy="2040622"/>
            <a:chOff x="5653621" y="1381687"/>
            <a:chExt cx="114087" cy="303219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2BDE94C-8080-46BC-A976-3A712E65E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3030E2B-F964-404E-8DE0-E3D86052F04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D24AA8B-C6D1-453B-928A-78702C658F9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D1444B-504B-42EB-805F-14D159591054}"/>
              </a:ext>
            </a:extLst>
          </p:cNvPr>
          <p:cNvGrpSpPr/>
          <p:nvPr/>
        </p:nvGrpSpPr>
        <p:grpSpPr>
          <a:xfrm>
            <a:off x="2284894" y="2503154"/>
            <a:ext cx="75984" cy="2045793"/>
            <a:chOff x="4153780" y="1381687"/>
            <a:chExt cx="109145" cy="3039874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D30CF8E-25B4-4383-AF9F-168A63C184F4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C465E65-F165-40FF-B45A-91A275B84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90FC25E-A996-4DA1-A553-0566B6937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0E96A77-C577-45A3-9DDB-C7F2373D9BA5}"/>
              </a:ext>
            </a:extLst>
          </p:cNvPr>
          <p:cNvGrpSpPr/>
          <p:nvPr/>
        </p:nvGrpSpPr>
        <p:grpSpPr>
          <a:xfrm>
            <a:off x="3098381" y="2491647"/>
            <a:ext cx="79424" cy="2040622"/>
            <a:chOff x="5653621" y="1381687"/>
            <a:chExt cx="114087" cy="303219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14ABA55-6E7D-484C-A0FE-3DBE04B5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E1BFBA5-7087-48BB-B973-3D12BDD6F32D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A032C6D-9B4F-4800-BD5A-675DCC5C38EB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3D969B5-F34A-4D10-B552-E8751B2B0765}"/>
              </a:ext>
            </a:extLst>
          </p:cNvPr>
          <p:cNvSpPr txBox="1"/>
          <p:nvPr/>
        </p:nvSpPr>
        <p:spPr>
          <a:xfrm>
            <a:off x="636265" y="2090078"/>
            <a:ext cx="1166772" cy="27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C1B5BF-0B7C-424C-B0F0-11470A470332}"/>
              </a:ext>
            </a:extLst>
          </p:cNvPr>
          <p:cNvSpPr txBox="1"/>
          <p:nvPr/>
        </p:nvSpPr>
        <p:spPr>
          <a:xfrm>
            <a:off x="2527449" y="2090078"/>
            <a:ext cx="448299" cy="27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cxnSp>
        <p:nvCxnSpPr>
          <p:cNvPr id="7168" name="직선 화살표 연결선 7167">
            <a:extLst>
              <a:ext uri="{FF2B5EF4-FFF2-40B4-BE49-F238E27FC236}">
                <a16:creationId xmlns:a16="http://schemas.microsoft.com/office/drawing/2014/main" id="{99045846-F32D-4C10-B796-875DDAC6CF28}"/>
              </a:ext>
            </a:extLst>
          </p:cNvPr>
          <p:cNvCxnSpPr/>
          <p:nvPr/>
        </p:nvCxnSpPr>
        <p:spPr>
          <a:xfrm>
            <a:off x="3281082" y="3523465"/>
            <a:ext cx="6454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6D965FA-67F2-46F6-9330-B4C0E24C09D0}"/>
              </a:ext>
            </a:extLst>
          </p:cNvPr>
          <p:cNvSpPr txBox="1"/>
          <p:nvPr/>
        </p:nvSpPr>
        <p:spPr>
          <a:xfrm>
            <a:off x="3274515" y="319336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5577E5A-AB7C-41B0-8D14-CEFE88D7B5AE}"/>
              </a:ext>
            </a:extLst>
          </p:cNvPr>
          <p:cNvCxnSpPr/>
          <p:nvPr/>
        </p:nvCxnSpPr>
        <p:spPr>
          <a:xfrm>
            <a:off x="5844971" y="3550010"/>
            <a:ext cx="6454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3BF8136-F9D0-438A-B03E-DC8B03254C0C}"/>
              </a:ext>
            </a:extLst>
          </p:cNvPr>
          <p:cNvSpPr txBox="1"/>
          <p:nvPr/>
        </p:nvSpPr>
        <p:spPr>
          <a:xfrm>
            <a:off x="5838404" y="321990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원핫 표현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97F109-178F-46A6-90BD-B153658F2F41}"/>
              </a:ext>
            </a:extLst>
          </p:cNvPr>
          <p:cNvSpPr txBox="1"/>
          <p:nvPr/>
        </p:nvSpPr>
        <p:spPr>
          <a:xfrm>
            <a:off x="6850328" y="2388681"/>
            <a:ext cx="1348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[[[1 0 0 0 0 0 0]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1 0 0 0 0]]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1 0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1 0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1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1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0 1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1 0 0 0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0 0 1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0 1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1 0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0 0 1]]]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66C8D0-D175-45DD-B879-D97EA7B43B48}"/>
              </a:ext>
            </a:extLst>
          </p:cNvPr>
          <p:cNvSpPr txBox="1"/>
          <p:nvPr/>
        </p:nvSpPr>
        <p:spPr>
          <a:xfrm>
            <a:off x="6891542" y="2082915"/>
            <a:ext cx="118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359AAE-AFE1-44B4-AB3F-82F5E943EEDB}"/>
              </a:ext>
            </a:extLst>
          </p:cNvPr>
          <p:cNvSpPr/>
          <p:nvPr/>
        </p:nvSpPr>
        <p:spPr>
          <a:xfrm>
            <a:off x="6896757" y="4717357"/>
            <a:ext cx="1231649" cy="313037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 2, 7)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68B98D-013F-457C-9D81-FA45948CD344}"/>
              </a:ext>
            </a:extLst>
          </p:cNvPr>
          <p:cNvSpPr txBox="1"/>
          <p:nvPr/>
        </p:nvSpPr>
        <p:spPr>
          <a:xfrm>
            <a:off x="6852970" y="2390229"/>
            <a:ext cx="1348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[[[1 0 0 0 0 0 0]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1 0 0 0 0]]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1 0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1 0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1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1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0 1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1 0 0 0 0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0 0 0 1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0 1 0]]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[[0 1 0 0 0 0 0]</a:t>
            </a: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[0 0 0 0 0 0 1]]]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B2F2CD-FA70-453B-BD68-656E14B1438A}"/>
              </a:ext>
            </a:extLst>
          </p:cNvPr>
          <p:cNvSpPr txBox="1"/>
          <p:nvPr/>
        </p:nvSpPr>
        <p:spPr>
          <a:xfrm>
            <a:off x="8473724" y="2329887"/>
            <a:ext cx="1426994" cy="2003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[[0 1 0 0 0 0 0]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[0 0 1 0 0 0 0]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[0 0 0 1 0 0 0]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[0 0 0 0 1 0 0]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[0 1 0 0 0 0 0]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[0 0 0 0 0 1 0]]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5F27ED1-7A43-463E-B7B8-F4AE81521ABB}"/>
              </a:ext>
            </a:extLst>
          </p:cNvPr>
          <p:cNvSpPr/>
          <p:nvPr/>
        </p:nvSpPr>
        <p:spPr>
          <a:xfrm>
            <a:off x="8726926" y="4392628"/>
            <a:ext cx="920590" cy="367942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(6,7)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DDACBB-0687-430B-AC11-9DF724690F59}"/>
              </a:ext>
            </a:extLst>
          </p:cNvPr>
          <p:cNvSpPr txBox="1"/>
          <p:nvPr/>
        </p:nvSpPr>
        <p:spPr>
          <a:xfrm>
            <a:off x="8918336" y="208291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</p:spTree>
    <p:extLst>
      <p:ext uri="{BB962C8B-B14F-4D97-AF65-F5344CB8AC3E}">
        <p14:creationId xmlns:p14="http://schemas.microsoft.com/office/powerpoint/2010/main" val="17077463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추론 기반 기법과 신경망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 데이터 준비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CBOW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모델 구현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word2vec</a:t>
            </a:r>
          </a:p>
        </p:txBody>
      </p:sp>
    </p:spTree>
    <p:extLst>
      <p:ext uri="{BB962C8B-B14F-4D97-AF65-F5344CB8AC3E}">
        <p14:creationId xmlns:p14="http://schemas.microsoft.com/office/powerpoint/2010/main" val="2480406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3.4 CBOW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모델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B920-DE92-4E79-BDB0-F8FFC68D4604}"/>
              </a:ext>
            </a:extLst>
          </p:cNvPr>
          <p:cNvSpPr txBox="1"/>
          <p:nvPr/>
        </p:nvSpPr>
        <p:spPr>
          <a:xfrm>
            <a:off x="288374" y="949009"/>
            <a:ext cx="274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신경망 구성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0D1B5F-915B-4906-9815-873DC1DD9CE3}"/>
              </a:ext>
            </a:extLst>
          </p:cNvPr>
          <p:cNvSpPr/>
          <p:nvPr/>
        </p:nvSpPr>
        <p:spPr>
          <a:xfrm>
            <a:off x="2208844" y="141067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D98AE4F-8E9F-46B6-A27E-3E39201F6C73}"/>
              </a:ext>
            </a:extLst>
          </p:cNvPr>
          <p:cNvSpPr/>
          <p:nvPr/>
        </p:nvSpPr>
        <p:spPr>
          <a:xfrm>
            <a:off x="2208846" y="437844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D27AD9-DE10-424F-BF0E-ADCC71C72934}"/>
              </a:ext>
            </a:extLst>
          </p:cNvPr>
          <p:cNvSpPr/>
          <p:nvPr/>
        </p:nvSpPr>
        <p:spPr>
          <a:xfrm>
            <a:off x="6067475" y="278537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74B88A45-346B-4E5B-ADCB-CDFEEF55DD86}"/>
                  </a:ext>
                </a:extLst>
              </p:cNvPr>
              <p:cNvSpPr/>
              <p:nvPr/>
            </p:nvSpPr>
            <p:spPr>
              <a:xfrm>
                <a:off x="2239582" y="326189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74B88A45-346B-4E5B-ADCB-CDFEEF55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82" y="3261894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AE793C3-5BF0-4B6A-8CEF-32077144CD15}"/>
                  </a:ext>
                </a:extLst>
              </p:cNvPr>
              <p:cNvSpPr/>
              <p:nvPr/>
            </p:nvSpPr>
            <p:spPr>
              <a:xfrm>
                <a:off x="2239582" y="623550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AE793C3-5BF0-4B6A-8CEF-32077144C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82" y="6235504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D6E7FCC0-7FC2-4132-86EC-62159008E84F}"/>
                  </a:ext>
                </a:extLst>
              </p:cNvPr>
              <p:cNvSpPr/>
              <p:nvPr/>
            </p:nvSpPr>
            <p:spPr>
              <a:xfrm>
                <a:off x="6098213" y="4642833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D6E7FCC0-7FC2-4132-86EC-62159008E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13" y="4642833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9160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DA9B54DB-9E91-42D8-B6A6-0A2F409128FD}"/>
              </a:ext>
            </a:extLst>
          </p:cNvPr>
          <p:cNvSpPr/>
          <p:nvPr/>
        </p:nvSpPr>
        <p:spPr>
          <a:xfrm>
            <a:off x="3891653" y="3676166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0D115F4-F429-4F9D-886A-CF55429BE430}"/>
                  </a:ext>
                </a:extLst>
              </p:cNvPr>
              <p:cNvSpPr txBox="1"/>
              <p:nvPr/>
            </p:nvSpPr>
            <p:spPr>
              <a:xfrm>
                <a:off x="4009828" y="3779969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0D115F4-F429-4F9D-886A-CF55429B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828" y="3779969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909" r="-18182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타원 102">
            <a:extLst>
              <a:ext uri="{FF2B5EF4-FFF2-40B4-BE49-F238E27FC236}">
                <a16:creationId xmlns:a16="http://schemas.microsoft.com/office/drawing/2014/main" id="{4E412459-EF20-49DB-92E7-2F2308A0D493}"/>
              </a:ext>
            </a:extLst>
          </p:cNvPr>
          <p:cNvSpPr/>
          <p:nvPr/>
        </p:nvSpPr>
        <p:spPr>
          <a:xfrm>
            <a:off x="4936803" y="3676166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2F610D-C5A8-4E86-A9A8-91E2C0634B61}"/>
                  </a:ext>
                </a:extLst>
              </p:cNvPr>
              <p:cNvSpPr txBox="1"/>
              <p:nvPr/>
            </p:nvSpPr>
            <p:spPr>
              <a:xfrm>
                <a:off x="5054978" y="3779969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2F610D-C5A8-4E86-A9A8-91E2C063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78" y="3779969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319D16-A51F-469D-917F-FF207C2EC2B9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>
            <a:off x="3060534" y="2558065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FDB3722-ACD5-4748-A292-3E71FE61C520}"/>
              </a:ext>
            </a:extLst>
          </p:cNvPr>
          <p:cNvCxnSpPr>
            <a:cxnSpLocks/>
            <a:stCxn id="86" idx="3"/>
            <a:endCxn id="101" idx="3"/>
          </p:cNvCxnSpPr>
          <p:nvPr/>
        </p:nvCxnSpPr>
        <p:spPr>
          <a:xfrm flipV="1">
            <a:off x="3060536" y="4116075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3FCAA7E-ED43-4E81-BCAB-F33C9848975E}"/>
              </a:ext>
            </a:extLst>
          </p:cNvPr>
          <p:cNvCxnSpPr>
            <a:cxnSpLocks/>
            <a:stCxn id="101" idx="6"/>
            <a:endCxn id="103" idx="2"/>
          </p:cNvCxnSpPr>
          <p:nvPr/>
        </p:nvCxnSpPr>
        <p:spPr>
          <a:xfrm>
            <a:off x="4407038" y="3933859"/>
            <a:ext cx="5297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D253363-406A-4876-ACC9-ADE6BB4BD8BC}"/>
              </a:ext>
            </a:extLst>
          </p:cNvPr>
          <p:cNvCxnSpPr>
            <a:cxnSpLocks/>
            <a:stCxn id="103" idx="6"/>
            <a:endCxn id="87" idx="1"/>
          </p:cNvCxnSpPr>
          <p:nvPr/>
        </p:nvCxnSpPr>
        <p:spPr>
          <a:xfrm flipV="1">
            <a:off x="5452188" y="3932765"/>
            <a:ext cx="6152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D59C45-7ADE-48B9-AA99-5A15C3096F7F}"/>
              </a:ext>
            </a:extLst>
          </p:cNvPr>
          <p:cNvSpPr txBox="1"/>
          <p:nvPr/>
        </p:nvSpPr>
        <p:spPr>
          <a:xfrm>
            <a:off x="9515819" y="3748099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3F4998E-4C17-4D97-9DFC-CBF28FE704B6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9113985" y="3932765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9AFD46-2AD7-4D48-9CE0-1F17F6966113}"/>
              </a:ext>
            </a:extLst>
          </p:cNvPr>
          <p:cNvSpPr txBox="1"/>
          <p:nvPr/>
        </p:nvSpPr>
        <p:spPr>
          <a:xfrm>
            <a:off x="376518" y="2281066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717B60-6B3C-4A54-BB25-5D37687E480D}"/>
              </a:ext>
            </a:extLst>
          </p:cNvPr>
          <p:cNvCxnSpPr>
            <a:cxnSpLocks/>
            <a:stCxn id="111" idx="3"/>
            <a:endCxn id="85" idx="1"/>
          </p:cNvCxnSpPr>
          <p:nvPr/>
        </p:nvCxnSpPr>
        <p:spPr>
          <a:xfrm>
            <a:off x="1785878" y="2558065"/>
            <a:ext cx="422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40200E-18C8-47CA-9D42-CF3682AA6410}"/>
              </a:ext>
            </a:extLst>
          </p:cNvPr>
          <p:cNvSpPr txBox="1"/>
          <p:nvPr/>
        </p:nvSpPr>
        <p:spPr>
          <a:xfrm>
            <a:off x="376518" y="5248836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BCC69A9-6500-4E03-9F65-356FE35F7BDE}"/>
              </a:ext>
            </a:extLst>
          </p:cNvPr>
          <p:cNvCxnSpPr>
            <a:cxnSpLocks/>
            <a:stCxn id="113" idx="3"/>
            <a:endCxn id="86" idx="1"/>
          </p:cNvCxnSpPr>
          <p:nvPr/>
        </p:nvCxnSpPr>
        <p:spPr>
          <a:xfrm>
            <a:off x="1785878" y="5525835"/>
            <a:ext cx="4229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2B782F-B664-4DC3-8560-9B5793D1A19B}"/>
              </a:ext>
            </a:extLst>
          </p:cNvPr>
          <p:cNvSpPr txBox="1"/>
          <p:nvPr/>
        </p:nvSpPr>
        <p:spPr>
          <a:xfrm>
            <a:off x="3977372" y="44669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B9BD6E3-FC78-45FF-9FBF-BD526D932FCC}"/>
              </a:ext>
            </a:extLst>
          </p:cNvPr>
          <p:cNvCxnSpPr/>
          <p:nvPr/>
        </p:nvCxnSpPr>
        <p:spPr>
          <a:xfrm>
            <a:off x="3748748" y="4820955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37CBF3D-2E2C-4DD4-AED8-7829B7B302C5}"/>
              </a:ext>
            </a:extLst>
          </p:cNvPr>
          <p:cNvCxnSpPr>
            <a:cxnSpLocks/>
          </p:cNvCxnSpPr>
          <p:nvPr/>
        </p:nvCxnSpPr>
        <p:spPr>
          <a:xfrm flipV="1">
            <a:off x="4570884" y="4166512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BA4093-A1E8-427D-AD64-8589E9A21DC9}"/>
              </a:ext>
            </a:extLst>
          </p:cNvPr>
          <p:cNvSpPr/>
          <p:nvPr/>
        </p:nvSpPr>
        <p:spPr>
          <a:xfrm>
            <a:off x="8188626" y="2785373"/>
            <a:ext cx="925359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4ABB31-8942-467F-A34D-249B8FF4AF37}"/>
              </a:ext>
            </a:extLst>
          </p:cNvPr>
          <p:cNvCxnSpPr>
            <a:cxnSpLocks/>
            <a:stCxn id="87" idx="3"/>
            <a:endCxn id="118" idx="1"/>
          </p:cNvCxnSpPr>
          <p:nvPr/>
        </p:nvCxnSpPr>
        <p:spPr>
          <a:xfrm>
            <a:off x="6919165" y="3932765"/>
            <a:ext cx="12694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AE35416-C3FA-4D6E-A2CF-970E018B9FA7}"/>
              </a:ext>
            </a:extLst>
          </p:cNvPr>
          <p:cNvSpPr txBox="1"/>
          <p:nvPr/>
        </p:nvSpPr>
        <p:spPr>
          <a:xfrm>
            <a:off x="5805095" y="184748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(0, 1, 0, 0, 0, 0, 0)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D0DBC10-DB09-4A49-B762-A99D403C0B01}"/>
              </a:ext>
            </a:extLst>
          </p:cNvPr>
          <p:cNvCxnSpPr>
            <a:cxnSpLocks/>
            <a:stCxn id="120" idx="3"/>
            <a:endCxn id="122" idx="2"/>
          </p:cNvCxnSpPr>
          <p:nvPr/>
        </p:nvCxnSpPr>
        <p:spPr>
          <a:xfrm>
            <a:off x="7214455" y="2124480"/>
            <a:ext cx="989276" cy="144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C9627C02-2BC1-4093-AFDD-8E9EB998056B}"/>
              </a:ext>
            </a:extLst>
          </p:cNvPr>
          <p:cNvSpPr/>
          <p:nvPr/>
        </p:nvSpPr>
        <p:spPr>
          <a:xfrm>
            <a:off x="8203731" y="3524371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787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3.4 CBOW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모델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B920-DE92-4E79-BDB0-F8FFC68D4604}"/>
              </a:ext>
            </a:extLst>
          </p:cNvPr>
          <p:cNvSpPr txBox="1"/>
          <p:nvPr/>
        </p:nvSpPr>
        <p:spPr>
          <a:xfrm>
            <a:off x="288374" y="949009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역전파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0D1B5F-915B-4906-9815-873DC1DD9CE3}"/>
              </a:ext>
            </a:extLst>
          </p:cNvPr>
          <p:cNvSpPr/>
          <p:nvPr/>
        </p:nvSpPr>
        <p:spPr>
          <a:xfrm>
            <a:off x="1955272" y="141067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D98AE4F-8E9F-46B6-A27E-3E39201F6C73}"/>
              </a:ext>
            </a:extLst>
          </p:cNvPr>
          <p:cNvSpPr/>
          <p:nvPr/>
        </p:nvSpPr>
        <p:spPr>
          <a:xfrm>
            <a:off x="1955274" y="437844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D27AD9-DE10-424F-BF0E-ADCC71C72934}"/>
              </a:ext>
            </a:extLst>
          </p:cNvPr>
          <p:cNvSpPr/>
          <p:nvPr/>
        </p:nvSpPr>
        <p:spPr>
          <a:xfrm>
            <a:off x="6244207" y="2785373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74B88A45-346B-4E5B-ADCB-CDFEEF55DD86}"/>
                  </a:ext>
                </a:extLst>
              </p:cNvPr>
              <p:cNvSpPr/>
              <p:nvPr/>
            </p:nvSpPr>
            <p:spPr>
              <a:xfrm>
                <a:off x="1986010" y="326189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74B88A45-346B-4E5B-ADCB-CDFEEF55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10" y="3261894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AE793C3-5BF0-4B6A-8CEF-32077144CD15}"/>
                  </a:ext>
                </a:extLst>
              </p:cNvPr>
              <p:cNvSpPr/>
              <p:nvPr/>
            </p:nvSpPr>
            <p:spPr>
              <a:xfrm>
                <a:off x="1986010" y="623550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AE793C3-5BF0-4B6A-8CEF-32077144C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10" y="6235504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D6E7FCC0-7FC2-4132-86EC-62159008E84F}"/>
                  </a:ext>
                </a:extLst>
              </p:cNvPr>
              <p:cNvSpPr/>
              <p:nvPr/>
            </p:nvSpPr>
            <p:spPr>
              <a:xfrm>
                <a:off x="6274945" y="4642833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D6E7FCC0-7FC2-4132-86EC-62159008E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45" y="4642833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9160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DA9B54DB-9E91-42D8-B6A6-0A2F409128FD}"/>
              </a:ext>
            </a:extLst>
          </p:cNvPr>
          <p:cNvSpPr/>
          <p:nvPr/>
        </p:nvSpPr>
        <p:spPr>
          <a:xfrm>
            <a:off x="3891653" y="3676166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0D115F4-F429-4F9D-886A-CF55429BE430}"/>
                  </a:ext>
                </a:extLst>
              </p:cNvPr>
              <p:cNvSpPr txBox="1"/>
              <p:nvPr/>
            </p:nvSpPr>
            <p:spPr>
              <a:xfrm>
                <a:off x="4009828" y="3779969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0D115F4-F429-4F9D-886A-CF55429B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828" y="3779969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909" r="-18182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타원 102">
            <a:extLst>
              <a:ext uri="{FF2B5EF4-FFF2-40B4-BE49-F238E27FC236}">
                <a16:creationId xmlns:a16="http://schemas.microsoft.com/office/drawing/2014/main" id="{4E412459-EF20-49DB-92E7-2F2308A0D493}"/>
              </a:ext>
            </a:extLst>
          </p:cNvPr>
          <p:cNvSpPr/>
          <p:nvPr/>
        </p:nvSpPr>
        <p:spPr>
          <a:xfrm>
            <a:off x="5113535" y="3676166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2F610D-C5A8-4E86-A9A8-91E2C0634B61}"/>
                  </a:ext>
                </a:extLst>
              </p:cNvPr>
              <p:cNvSpPr txBox="1"/>
              <p:nvPr/>
            </p:nvSpPr>
            <p:spPr>
              <a:xfrm>
                <a:off x="5231710" y="3779969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2F610D-C5A8-4E86-A9A8-91E2C063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10" y="3779969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319D16-A51F-469D-917F-FF207C2EC2B9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>
            <a:off x="2806962" y="2558065"/>
            <a:ext cx="1160167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FDB3722-ACD5-4748-A292-3E71FE61C520}"/>
              </a:ext>
            </a:extLst>
          </p:cNvPr>
          <p:cNvCxnSpPr>
            <a:cxnSpLocks/>
            <a:stCxn id="86" idx="3"/>
            <a:endCxn id="101" idx="3"/>
          </p:cNvCxnSpPr>
          <p:nvPr/>
        </p:nvCxnSpPr>
        <p:spPr>
          <a:xfrm flipV="1">
            <a:off x="2806964" y="4116075"/>
            <a:ext cx="1160165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3FCAA7E-ED43-4E81-BCAB-F33C9848975E}"/>
              </a:ext>
            </a:extLst>
          </p:cNvPr>
          <p:cNvCxnSpPr>
            <a:cxnSpLocks/>
            <a:stCxn id="101" idx="6"/>
            <a:endCxn id="103" idx="2"/>
          </p:cNvCxnSpPr>
          <p:nvPr/>
        </p:nvCxnSpPr>
        <p:spPr>
          <a:xfrm>
            <a:off x="4407038" y="3933859"/>
            <a:ext cx="70649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D253363-406A-4876-ACC9-ADE6BB4BD8BC}"/>
              </a:ext>
            </a:extLst>
          </p:cNvPr>
          <p:cNvCxnSpPr>
            <a:cxnSpLocks/>
            <a:stCxn id="103" idx="6"/>
            <a:endCxn id="87" idx="1"/>
          </p:cNvCxnSpPr>
          <p:nvPr/>
        </p:nvCxnSpPr>
        <p:spPr>
          <a:xfrm flipV="1">
            <a:off x="5628920" y="3932765"/>
            <a:ext cx="6152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D59C45-7ADE-48B9-AA99-5A15C3096F7F}"/>
              </a:ext>
            </a:extLst>
          </p:cNvPr>
          <p:cNvSpPr txBox="1"/>
          <p:nvPr/>
        </p:nvSpPr>
        <p:spPr>
          <a:xfrm>
            <a:off x="9692551" y="3748099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3F4998E-4C17-4D97-9DFC-CBF28FE704B6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9290717" y="3932765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9AFD46-2AD7-4D48-9CE0-1F17F6966113}"/>
              </a:ext>
            </a:extLst>
          </p:cNvPr>
          <p:cNvSpPr txBox="1"/>
          <p:nvPr/>
        </p:nvSpPr>
        <p:spPr>
          <a:xfrm>
            <a:off x="122946" y="2281066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717B60-6B3C-4A54-BB25-5D37687E480D}"/>
              </a:ext>
            </a:extLst>
          </p:cNvPr>
          <p:cNvCxnSpPr>
            <a:cxnSpLocks/>
            <a:stCxn id="111" idx="3"/>
            <a:endCxn id="85" idx="1"/>
          </p:cNvCxnSpPr>
          <p:nvPr/>
        </p:nvCxnSpPr>
        <p:spPr>
          <a:xfrm>
            <a:off x="1532306" y="2558065"/>
            <a:ext cx="422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40200E-18C8-47CA-9D42-CF3682AA6410}"/>
              </a:ext>
            </a:extLst>
          </p:cNvPr>
          <p:cNvSpPr txBox="1"/>
          <p:nvPr/>
        </p:nvSpPr>
        <p:spPr>
          <a:xfrm>
            <a:off x="122946" y="5248836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BCC69A9-6500-4E03-9F65-356FE35F7BDE}"/>
              </a:ext>
            </a:extLst>
          </p:cNvPr>
          <p:cNvCxnSpPr>
            <a:cxnSpLocks/>
            <a:stCxn id="113" idx="3"/>
            <a:endCxn id="86" idx="1"/>
          </p:cNvCxnSpPr>
          <p:nvPr/>
        </p:nvCxnSpPr>
        <p:spPr>
          <a:xfrm>
            <a:off x="1532306" y="5525835"/>
            <a:ext cx="4229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2B782F-B664-4DC3-8560-9B5793D1A19B}"/>
              </a:ext>
            </a:extLst>
          </p:cNvPr>
          <p:cNvSpPr txBox="1"/>
          <p:nvPr/>
        </p:nvSpPr>
        <p:spPr>
          <a:xfrm>
            <a:off x="3977372" y="44669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B9BD6E3-FC78-45FF-9FBF-BD526D932FCC}"/>
              </a:ext>
            </a:extLst>
          </p:cNvPr>
          <p:cNvCxnSpPr/>
          <p:nvPr/>
        </p:nvCxnSpPr>
        <p:spPr>
          <a:xfrm>
            <a:off x="3748748" y="4820955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37CBF3D-2E2C-4DD4-AED8-7829B7B302C5}"/>
              </a:ext>
            </a:extLst>
          </p:cNvPr>
          <p:cNvCxnSpPr>
            <a:cxnSpLocks/>
          </p:cNvCxnSpPr>
          <p:nvPr/>
        </p:nvCxnSpPr>
        <p:spPr>
          <a:xfrm flipV="1">
            <a:off x="4570884" y="4149071"/>
            <a:ext cx="657028" cy="6718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BA4093-A1E8-427D-AD64-8589E9A21DC9}"/>
              </a:ext>
            </a:extLst>
          </p:cNvPr>
          <p:cNvSpPr/>
          <p:nvPr/>
        </p:nvSpPr>
        <p:spPr>
          <a:xfrm>
            <a:off x="8365358" y="2785373"/>
            <a:ext cx="925359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4ABB31-8942-467F-A34D-249B8FF4AF37}"/>
              </a:ext>
            </a:extLst>
          </p:cNvPr>
          <p:cNvCxnSpPr>
            <a:cxnSpLocks/>
            <a:stCxn id="87" idx="3"/>
            <a:endCxn id="118" idx="1"/>
          </p:cNvCxnSpPr>
          <p:nvPr/>
        </p:nvCxnSpPr>
        <p:spPr>
          <a:xfrm>
            <a:off x="7095897" y="3932765"/>
            <a:ext cx="12694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AE35416-C3FA-4D6E-A2CF-970E018B9FA7}"/>
              </a:ext>
            </a:extLst>
          </p:cNvPr>
          <p:cNvSpPr txBox="1"/>
          <p:nvPr/>
        </p:nvSpPr>
        <p:spPr>
          <a:xfrm>
            <a:off x="5981827" y="184748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(0, 1, 0, 0, 0, 0, 0)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D0DBC10-DB09-4A49-B762-A99D403C0B01}"/>
              </a:ext>
            </a:extLst>
          </p:cNvPr>
          <p:cNvCxnSpPr>
            <a:cxnSpLocks/>
            <a:stCxn id="120" idx="3"/>
            <a:endCxn id="122" idx="2"/>
          </p:cNvCxnSpPr>
          <p:nvPr/>
        </p:nvCxnSpPr>
        <p:spPr>
          <a:xfrm>
            <a:off x="7391187" y="2124480"/>
            <a:ext cx="989276" cy="144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C9627C02-2BC1-4093-AFDD-8E9EB998056B}"/>
              </a:ext>
            </a:extLst>
          </p:cNvPr>
          <p:cNvSpPr/>
          <p:nvPr/>
        </p:nvSpPr>
        <p:spPr>
          <a:xfrm>
            <a:off x="8380463" y="3524371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E8923B-6053-4A1A-A3AD-454079FCBA14}"/>
              </a:ext>
            </a:extLst>
          </p:cNvPr>
          <p:cNvCxnSpPr>
            <a:cxnSpLocks/>
          </p:cNvCxnSpPr>
          <p:nvPr/>
        </p:nvCxnSpPr>
        <p:spPr>
          <a:xfrm flipH="1">
            <a:off x="9290717" y="4059720"/>
            <a:ext cx="401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B58837-EDCC-4EEB-BDDD-EB5D7D5AEE2C}"/>
              </a:ext>
            </a:extLst>
          </p:cNvPr>
          <p:cNvCxnSpPr>
            <a:cxnSpLocks/>
          </p:cNvCxnSpPr>
          <p:nvPr/>
        </p:nvCxnSpPr>
        <p:spPr>
          <a:xfrm flipH="1">
            <a:off x="7107599" y="4054443"/>
            <a:ext cx="1272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B61554-27D9-456E-AD51-F026AD8012F8}"/>
              </a:ext>
            </a:extLst>
          </p:cNvPr>
          <p:cNvCxnSpPr>
            <a:cxnSpLocks/>
          </p:cNvCxnSpPr>
          <p:nvPr/>
        </p:nvCxnSpPr>
        <p:spPr>
          <a:xfrm flipH="1">
            <a:off x="5638513" y="4049309"/>
            <a:ext cx="6364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ACA9869-13D1-4C35-A082-AA27F8608C88}"/>
              </a:ext>
            </a:extLst>
          </p:cNvPr>
          <p:cNvCxnSpPr>
            <a:cxnSpLocks/>
          </p:cNvCxnSpPr>
          <p:nvPr/>
        </p:nvCxnSpPr>
        <p:spPr>
          <a:xfrm flipH="1">
            <a:off x="4403923" y="4041465"/>
            <a:ext cx="7096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22A1D1A-F89B-4E31-95DC-2D1A284791A3}"/>
              </a:ext>
            </a:extLst>
          </p:cNvPr>
          <p:cNvCxnSpPr>
            <a:cxnSpLocks/>
          </p:cNvCxnSpPr>
          <p:nvPr/>
        </p:nvCxnSpPr>
        <p:spPr>
          <a:xfrm flipH="1" flipV="1">
            <a:off x="2801767" y="2663500"/>
            <a:ext cx="1089887" cy="1139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525C23-6EFD-4949-838B-0EAB43E4198C}"/>
              </a:ext>
            </a:extLst>
          </p:cNvPr>
          <p:cNvCxnSpPr>
            <a:cxnSpLocks/>
          </p:cNvCxnSpPr>
          <p:nvPr/>
        </p:nvCxnSpPr>
        <p:spPr>
          <a:xfrm flipH="1">
            <a:off x="2825443" y="4191551"/>
            <a:ext cx="1209266" cy="1463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0F267B-B013-4CF5-91BD-8570605010D9}"/>
              </a:ext>
            </a:extLst>
          </p:cNvPr>
          <p:cNvSpPr txBox="1"/>
          <p:nvPr/>
        </p:nvSpPr>
        <p:spPr>
          <a:xfrm>
            <a:off x="9372975" y="4088925"/>
            <a:ext cx="214432" cy="37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F2E47E-9077-484A-BD62-11C0086802CC}"/>
              </a:ext>
            </a:extLst>
          </p:cNvPr>
          <p:cNvSpPr txBox="1"/>
          <p:nvPr/>
        </p:nvSpPr>
        <p:spPr>
          <a:xfrm>
            <a:off x="7544921" y="4066545"/>
            <a:ext cx="48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1D0A0-DDEF-42AC-87D8-522D660B9689}"/>
              </a:ext>
            </a:extLst>
          </p:cNvPr>
          <p:cNvSpPr txBox="1"/>
          <p:nvPr/>
        </p:nvSpPr>
        <p:spPr>
          <a:xfrm>
            <a:off x="5763145" y="4066545"/>
            <a:ext cx="48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da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9D7E8C-2DE9-47DD-83E7-CA1673ADEFEC}"/>
              </a:ext>
            </a:extLst>
          </p:cNvPr>
          <p:cNvSpPr txBox="1"/>
          <p:nvPr/>
        </p:nvSpPr>
        <p:spPr>
          <a:xfrm>
            <a:off x="4312885" y="4044516"/>
            <a:ext cx="10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0.5*da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4B0DC5-B897-4C17-A51A-9AAAA3609263}"/>
              </a:ext>
            </a:extLst>
          </p:cNvPr>
          <p:cNvSpPr txBox="1"/>
          <p:nvPr/>
        </p:nvSpPr>
        <p:spPr>
          <a:xfrm>
            <a:off x="2837216" y="3452008"/>
            <a:ext cx="10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0.5*da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8E4B80-D69E-45A4-BCD5-B54CE5018678}"/>
              </a:ext>
            </a:extLst>
          </p:cNvPr>
          <p:cNvSpPr txBox="1"/>
          <p:nvPr/>
        </p:nvSpPr>
        <p:spPr>
          <a:xfrm>
            <a:off x="3189342" y="5134347"/>
            <a:ext cx="10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0.5*da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123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추론 기반 기법과 신경망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 데이터 준비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CBOW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모델 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보충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word2vec</a:t>
            </a:r>
          </a:p>
        </p:txBody>
      </p:sp>
    </p:spTree>
    <p:extLst>
      <p:ext uri="{BB962C8B-B14F-4D97-AF65-F5344CB8AC3E}">
        <p14:creationId xmlns:p14="http://schemas.microsoft.com/office/powerpoint/2010/main" val="2807637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모델과 확률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F138A-7717-432B-8001-97ABF7591DEB}"/>
              </a:ext>
            </a:extLst>
          </p:cNvPr>
          <p:cNvSpPr txBox="1"/>
          <p:nvPr/>
        </p:nvSpPr>
        <p:spPr>
          <a:xfrm>
            <a:off x="560934" y="1221761"/>
            <a:ext cx="8010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확률의 표기법을 간단하게 살펴보자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P()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동시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P(A,B), A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동시에 일어날 확률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사후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P(A|B),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사건이 일어난 후의 확률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정보가 주어졌을 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A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일어날 확률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확률 표기법으로 기술해보자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하는 일은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맥락을 주면 타깃 단어가 출현할 확률을 출력하는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876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모델과 확률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F138A-7717-432B-8001-97ABF7591DEB}"/>
              </a:ext>
            </a:extLst>
          </p:cNvPr>
          <p:cNvSpPr txBox="1"/>
          <p:nvPr/>
        </p:nvSpPr>
        <p:spPr>
          <a:xfrm>
            <a:off x="560934" y="1221761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단어로부터 타깃 단어를 추측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A931D-CD83-4E68-915B-5CD01B533C4C}"/>
                  </a:ext>
                </a:extLst>
              </p:cNvPr>
              <p:cNvSpPr txBox="1"/>
              <p:nvPr/>
            </p:nvSpPr>
            <p:spPr>
              <a:xfrm>
                <a:off x="660826" y="1899900"/>
                <a:ext cx="9013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</m:t>
                          </m:r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4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A931D-CD83-4E68-915B-5CD01B53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6" y="1899900"/>
                <a:ext cx="90137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2FE9D5A-8EF2-4FFC-88FA-077787291BBA}"/>
              </a:ext>
            </a:extLst>
          </p:cNvPr>
          <p:cNvSpPr/>
          <p:nvPr/>
        </p:nvSpPr>
        <p:spPr>
          <a:xfrm>
            <a:off x="4410635" y="2020902"/>
            <a:ext cx="737667" cy="548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E7D5C-17B6-4486-AB2A-A558A814A510}"/>
              </a:ext>
            </a:extLst>
          </p:cNvPr>
          <p:cNvSpPr/>
          <p:nvPr/>
        </p:nvSpPr>
        <p:spPr>
          <a:xfrm>
            <a:off x="3265714" y="2607786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BC1F86-429A-4370-AF97-10E0910EC326}"/>
              </a:ext>
            </a:extLst>
          </p:cNvPr>
          <p:cNvSpPr/>
          <p:nvPr/>
        </p:nvSpPr>
        <p:spPr>
          <a:xfrm>
            <a:off x="5179159" y="2607786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4BC439-A448-49BB-A585-0032314AF058}"/>
              </a:ext>
            </a:extLst>
          </p:cNvPr>
          <p:cNvSpPr/>
          <p:nvPr/>
        </p:nvSpPr>
        <p:spPr>
          <a:xfrm>
            <a:off x="3875808" y="2482727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46EA20-11EB-4922-95D6-548C89E587BB}"/>
              </a:ext>
            </a:extLst>
          </p:cNvPr>
          <p:cNvSpPr/>
          <p:nvPr/>
        </p:nvSpPr>
        <p:spPr>
          <a:xfrm>
            <a:off x="5407947" y="2471298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D9504A-1CA5-4C59-A698-308F6DECB862}"/>
              </a:ext>
            </a:extLst>
          </p:cNvPr>
          <p:cNvSpPr/>
          <p:nvPr/>
        </p:nvSpPr>
        <p:spPr>
          <a:xfrm>
            <a:off x="4527483" y="2427163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AEDA3D2-5B15-4A3B-8B46-67C178DA1D7B}"/>
              </a:ext>
            </a:extLst>
          </p:cNvPr>
          <p:cNvSpPr/>
          <p:nvPr/>
        </p:nvSpPr>
        <p:spPr>
          <a:xfrm>
            <a:off x="4893261" y="2427163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F28C2DC1-9572-4266-ACC8-02491F8E0C42}"/>
              </a:ext>
            </a:extLst>
          </p:cNvPr>
          <p:cNvCxnSpPr>
            <a:stCxn id="6" idx="4"/>
            <a:endCxn id="11" idx="4"/>
          </p:cNvCxnSpPr>
          <p:nvPr/>
        </p:nvCxnSpPr>
        <p:spPr>
          <a:xfrm rot="5400000" flipH="1" flipV="1">
            <a:off x="4258388" y="2277025"/>
            <a:ext cx="55564" cy="651675"/>
          </a:xfrm>
          <a:prstGeom prst="curvedConnector3">
            <a:avLst>
              <a:gd name="adj1" fmla="val -4114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D0A500-EA97-45BD-8E12-0C83FF9506B5}"/>
              </a:ext>
            </a:extLst>
          </p:cNvPr>
          <p:cNvCxnSpPr>
            <a:cxnSpLocks/>
            <a:stCxn id="10" idx="4"/>
            <a:endCxn id="12" idx="4"/>
          </p:cNvCxnSpPr>
          <p:nvPr/>
        </p:nvCxnSpPr>
        <p:spPr>
          <a:xfrm rot="5400000" flipH="1">
            <a:off x="5213061" y="2339806"/>
            <a:ext cx="44135" cy="514686"/>
          </a:xfrm>
          <a:prstGeom prst="curvedConnector3">
            <a:avLst>
              <a:gd name="adj1" fmla="val -517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C66FB7-8431-43C3-AA27-75C6E091CD13}"/>
              </a:ext>
            </a:extLst>
          </p:cNvPr>
          <p:cNvSpPr txBox="1"/>
          <p:nvPr/>
        </p:nvSpPr>
        <p:spPr>
          <a:xfrm>
            <a:off x="560934" y="3110556"/>
            <a:ext cx="42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다음 식을 모델링하고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09EDCB-0679-4519-969F-C7194925429C}"/>
                  </a:ext>
                </a:extLst>
              </p:cNvPr>
              <p:cNvSpPr txBox="1"/>
              <p:nvPr/>
            </p:nvSpPr>
            <p:spPr>
              <a:xfrm>
                <a:off x="2304514" y="3557994"/>
                <a:ext cx="4212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09EDCB-0679-4519-969F-C7194925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14" y="3557994"/>
                <a:ext cx="42122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BAD60F1-18E1-4E70-A357-FC9C79915C19}"/>
              </a:ext>
            </a:extLst>
          </p:cNvPr>
          <p:cNvSpPr txBox="1"/>
          <p:nvPr/>
        </p:nvSpPr>
        <p:spPr>
          <a:xfrm>
            <a:off x="560934" y="4461814"/>
            <a:ext cx="683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식을 이용하면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 함수도 간결하게 표현할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교차 엔트로피 오차를 적용해보자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식을 유도할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7278A7-B7E9-4B61-B6F1-E736DEE8308A}"/>
                  </a:ext>
                </a:extLst>
              </p:cNvPr>
              <p:cNvSpPr txBox="1"/>
              <p:nvPr/>
            </p:nvSpPr>
            <p:spPr>
              <a:xfrm>
                <a:off x="2180049" y="5581078"/>
                <a:ext cx="61850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𝑙𝑜𝑔𝑃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7278A7-B7E9-4B61-B6F1-E736DEE8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49" y="5581078"/>
                <a:ext cx="618502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6422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모델과 확률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F138A-7717-432B-8001-97ABF7591DEB}"/>
              </a:ext>
            </a:extLst>
          </p:cNvPr>
          <p:cNvSpPr txBox="1"/>
          <p:nvPr/>
        </p:nvSpPr>
        <p:spPr>
          <a:xfrm>
            <a:off x="560934" y="1221761"/>
            <a:ext cx="1003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식을 보듯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 함수는 단순히 식의 확률에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log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취한 다음 마이너스를 붙이면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덧붙여 식은 샘플 데이터 하나에 대한 손실 함수이며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말뭉치 전체로 확장하면 다음 식이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7278A7-B7E9-4B61-B6F1-E736DEE8308A}"/>
                  </a:ext>
                </a:extLst>
              </p:cNvPr>
              <p:cNvSpPr txBox="1"/>
              <p:nvPr/>
            </p:nvSpPr>
            <p:spPr>
              <a:xfrm>
                <a:off x="1742060" y="2261576"/>
                <a:ext cx="7437292" cy="1815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𝑙𝑜𝑔𝑃</m:t>
                          </m:r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7278A7-B7E9-4B61-B6F1-E736DEE8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60" y="2261576"/>
                <a:ext cx="7437292" cy="1815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17FA77-133F-4357-AABA-93D80C0F44E9}"/>
              </a:ext>
            </a:extLst>
          </p:cNvPr>
          <p:cNvSpPr txBox="1"/>
          <p:nvPr/>
        </p:nvSpPr>
        <p:spPr>
          <a:xfrm>
            <a:off x="653142" y="4470301"/>
            <a:ext cx="796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학습이 수행하는 일은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 함수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식을 가능한 작게 만드는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이때의 가중치 매개변수가 우리가 얻고자 하는 단어의 분산 표현이다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skip-gram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F138A-7717-432B-8001-97ABF7591DEB}"/>
              </a:ext>
            </a:extLst>
          </p:cNvPr>
          <p:cNvSpPr txBox="1"/>
          <p:nvPr/>
        </p:nvSpPr>
        <p:spPr>
          <a:xfrm>
            <a:off x="560934" y="1221761"/>
            <a:ext cx="6326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모델을 제안하고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다루는 맥락과 타깃을 역전시킨 모델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072F9-4CAE-4BA7-80D7-74782DA1AFD9}"/>
              </a:ext>
            </a:extLst>
          </p:cNvPr>
          <p:cNvSpPr txBox="1"/>
          <p:nvPr/>
        </p:nvSpPr>
        <p:spPr>
          <a:xfrm>
            <a:off x="699246" y="3174126"/>
            <a:ext cx="460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다루는 문제</a:t>
            </a: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2D793-E474-4C18-8C90-159D53541575}"/>
              </a:ext>
            </a:extLst>
          </p:cNvPr>
          <p:cNvSpPr txBox="1"/>
          <p:nvPr/>
        </p:nvSpPr>
        <p:spPr>
          <a:xfrm>
            <a:off x="955174" y="4497396"/>
            <a:ext cx="4067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E0FC5-BA72-4BB0-93E0-3627546C6638}"/>
              </a:ext>
            </a:extLst>
          </p:cNvPr>
          <p:cNvSpPr/>
          <p:nvPr/>
        </p:nvSpPr>
        <p:spPr>
          <a:xfrm>
            <a:off x="979497" y="4866186"/>
            <a:ext cx="5240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A912A1B-21FC-49B3-8B08-E0FFF1157A88}"/>
              </a:ext>
            </a:extLst>
          </p:cNvPr>
          <p:cNvCxnSpPr>
            <a:cxnSpLocks/>
            <a:stCxn id="10" idx="2"/>
            <a:endCxn id="12" idx="4"/>
          </p:cNvCxnSpPr>
          <p:nvPr/>
        </p:nvCxnSpPr>
        <p:spPr>
          <a:xfrm rot="16200000" flipH="1">
            <a:off x="1433934" y="4719498"/>
            <a:ext cx="2249" cy="387062"/>
          </a:xfrm>
          <a:prstGeom prst="curvedConnector3">
            <a:avLst>
              <a:gd name="adj1" fmla="val 10264518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F82F60-CC81-4128-9FF9-EA8DA21D23F8}"/>
              </a:ext>
            </a:extLst>
          </p:cNvPr>
          <p:cNvSpPr/>
          <p:nvPr/>
        </p:nvSpPr>
        <p:spPr>
          <a:xfrm>
            <a:off x="1524199" y="4522995"/>
            <a:ext cx="434377" cy="37451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536A23-DD1F-4538-AC35-93BE7B65080E}"/>
              </a:ext>
            </a:extLst>
          </p:cNvPr>
          <p:cNvSpPr/>
          <p:nvPr/>
        </p:nvSpPr>
        <p:spPr>
          <a:xfrm>
            <a:off x="1575905" y="4808786"/>
            <a:ext cx="105368" cy="1053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5B9083-E745-4199-A0F0-082C553656EC}"/>
              </a:ext>
            </a:extLst>
          </p:cNvPr>
          <p:cNvSpPr/>
          <p:nvPr/>
        </p:nvSpPr>
        <p:spPr>
          <a:xfrm>
            <a:off x="1807409" y="4808044"/>
            <a:ext cx="105368" cy="1053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5DF7FE1-0E85-4E8E-9ECF-C87C021684F5}"/>
              </a:ext>
            </a:extLst>
          </p:cNvPr>
          <p:cNvCxnSpPr>
            <a:cxnSpLocks/>
            <a:endCxn id="13" idx="4"/>
          </p:cNvCxnSpPr>
          <p:nvPr/>
        </p:nvCxnSpPr>
        <p:spPr>
          <a:xfrm rot="5400000">
            <a:off x="2199715" y="4572283"/>
            <a:ext cx="1508" cy="680751"/>
          </a:xfrm>
          <a:prstGeom prst="curvedConnector3">
            <a:avLst>
              <a:gd name="adj1" fmla="val 15259151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5552D4-CA9A-47BA-8AE2-5C07EC5D8501}"/>
              </a:ext>
            </a:extLst>
          </p:cNvPr>
          <p:cNvSpPr/>
          <p:nvPr/>
        </p:nvSpPr>
        <p:spPr>
          <a:xfrm>
            <a:off x="699246" y="3988401"/>
            <a:ext cx="4457554" cy="1352390"/>
          </a:xfrm>
          <a:prstGeom prst="roundRect">
            <a:avLst>
              <a:gd name="adj" fmla="val 569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BFE43-2987-4C3F-BF6A-3752F2405B5F}"/>
              </a:ext>
            </a:extLst>
          </p:cNvPr>
          <p:cNvSpPr txBox="1"/>
          <p:nvPr/>
        </p:nvSpPr>
        <p:spPr>
          <a:xfrm>
            <a:off x="2200469" y="3820457"/>
            <a:ext cx="1425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D7288D6-F2D1-4FE6-BA25-A79292CE3C33}"/>
              </a:ext>
            </a:extLst>
          </p:cNvPr>
          <p:cNvSpPr/>
          <p:nvPr/>
        </p:nvSpPr>
        <p:spPr>
          <a:xfrm>
            <a:off x="2014774" y="4864987"/>
            <a:ext cx="108957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DEAE61-1F8C-4ED0-9BB2-7D46FCEBCA8C}"/>
              </a:ext>
            </a:extLst>
          </p:cNvPr>
          <p:cNvSpPr txBox="1"/>
          <p:nvPr/>
        </p:nvSpPr>
        <p:spPr>
          <a:xfrm>
            <a:off x="5838332" y="4505093"/>
            <a:ext cx="4067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67ED92-0503-4E2A-9070-29D531B6CF05}"/>
              </a:ext>
            </a:extLst>
          </p:cNvPr>
          <p:cNvSpPr/>
          <p:nvPr/>
        </p:nvSpPr>
        <p:spPr>
          <a:xfrm>
            <a:off x="6338379" y="4846265"/>
            <a:ext cx="5240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5C9D6BB8-F624-46D7-A901-FD6FF3518058}"/>
              </a:ext>
            </a:extLst>
          </p:cNvPr>
          <p:cNvCxnSpPr>
            <a:cxnSpLocks/>
            <a:stCxn id="63" idx="4"/>
            <a:endCxn id="47" idx="2"/>
          </p:cNvCxnSpPr>
          <p:nvPr/>
        </p:nvCxnSpPr>
        <p:spPr>
          <a:xfrm rot="5400000">
            <a:off x="6284088" y="4703321"/>
            <a:ext cx="16111" cy="372260"/>
          </a:xfrm>
          <a:prstGeom prst="curvedConnector3">
            <a:avLst>
              <a:gd name="adj1" fmla="val 1518906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93BC81-C4BA-4BB6-865B-A95265BA439C}"/>
              </a:ext>
            </a:extLst>
          </p:cNvPr>
          <p:cNvSpPr/>
          <p:nvPr/>
        </p:nvSpPr>
        <p:spPr>
          <a:xfrm>
            <a:off x="5843983" y="4522995"/>
            <a:ext cx="524060" cy="37451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816265-9408-40EF-9611-CD0764D16210}"/>
              </a:ext>
            </a:extLst>
          </p:cNvPr>
          <p:cNvSpPr/>
          <p:nvPr/>
        </p:nvSpPr>
        <p:spPr>
          <a:xfrm>
            <a:off x="5459226" y="5288107"/>
            <a:ext cx="105368" cy="1053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64477AE-1194-4EA3-8A88-55EBAC6A9AF4}"/>
              </a:ext>
            </a:extLst>
          </p:cNvPr>
          <p:cNvCxnSpPr>
            <a:cxnSpLocks/>
            <a:stCxn id="49" idx="4"/>
            <a:endCxn id="55" idx="2"/>
          </p:cNvCxnSpPr>
          <p:nvPr/>
        </p:nvCxnSpPr>
        <p:spPr>
          <a:xfrm rot="16200000" flipH="1">
            <a:off x="7056708" y="4543724"/>
            <a:ext cx="7147" cy="700417"/>
          </a:xfrm>
          <a:prstGeom prst="curvedConnector3">
            <a:avLst>
              <a:gd name="adj1" fmla="val 3298545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4234F0-9CFA-45FE-964A-0969800DB446}"/>
              </a:ext>
            </a:extLst>
          </p:cNvPr>
          <p:cNvSpPr/>
          <p:nvPr/>
        </p:nvSpPr>
        <p:spPr>
          <a:xfrm>
            <a:off x="5564594" y="3988401"/>
            <a:ext cx="4457554" cy="1352390"/>
          </a:xfrm>
          <a:prstGeom prst="roundRect">
            <a:avLst>
              <a:gd name="adj" fmla="val 569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716974-5D84-4FA8-A8AF-EBEDC338456D}"/>
              </a:ext>
            </a:extLst>
          </p:cNvPr>
          <p:cNvSpPr txBox="1"/>
          <p:nvPr/>
        </p:nvSpPr>
        <p:spPr>
          <a:xfrm>
            <a:off x="6951873" y="3820457"/>
            <a:ext cx="1840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skip-grem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3171B4-F254-4723-A4D4-41094E6FB81F}"/>
              </a:ext>
            </a:extLst>
          </p:cNvPr>
          <p:cNvSpPr/>
          <p:nvPr/>
        </p:nvSpPr>
        <p:spPr>
          <a:xfrm>
            <a:off x="6852637" y="4522995"/>
            <a:ext cx="1115705" cy="37451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70F2AE1-3FC0-414E-B8F0-E8DF20FD2ECE}"/>
              </a:ext>
            </a:extLst>
          </p:cNvPr>
          <p:cNvSpPr/>
          <p:nvPr/>
        </p:nvSpPr>
        <p:spPr>
          <a:xfrm>
            <a:off x="6657389" y="4784992"/>
            <a:ext cx="105368" cy="1053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A70C66-CFE9-4214-B2DA-EBF1366C3868}"/>
              </a:ext>
            </a:extLst>
          </p:cNvPr>
          <p:cNvSpPr/>
          <p:nvPr/>
        </p:nvSpPr>
        <p:spPr>
          <a:xfrm>
            <a:off x="6425589" y="4776028"/>
            <a:ext cx="105368" cy="1053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657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skip-gram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342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신경망 구성 예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C5D209-19BC-48B9-91D8-E1140F2673FC}"/>
              </a:ext>
            </a:extLst>
          </p:cNvPr>
          <p:cNvGrpSpPr/>
          <p:nvPr/>
        </p:nvGrpSpPr>
        <p:grpSpPr>
          <a:xfrm>
            <a:off x="938477" y="2375147"/>
            <a:ext cx="871969" cy="736777"/>
            <a:chOff x="233340" y="1921826"/>
            <a:chExt cx="871969" cy="736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5E81A9-7344-44EC-A7E8-9DCF7A969FD7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4A8A3B1-E68A-4846-BB89-A41B14D4F4C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14A03C-7E61-4133-8ADA-D91859C866EC}"/>
              </a:ext>
            </a:extLst>
          </p:cNvPr>
          <p:cNvGrpSpPr/>
          <p:nvPr/>
        </p:nvGrpSpPr>
        <p:grpSpPr>
          <a:xfrm>
            <a:off x="963834" y="2763637"/>
            <a:ext cx="842013" cy="343102"/>
            <a:chOff x="263296" y="2353832"/>
            <a:chExt cx="842013" cy="3431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0BAB04-744B-48D0-8C63-F50959A43361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96D6B84-88BF-4A4D-A5C3-DE65DAB98758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F86128-B0B4-4E6F-9746-81D3C2DD7C98}"/>
              </a:ext>
            </a:extLst>
          </p:cNvPr>
          <p:cNvGrpSpPr/>
          <p:nvPr/>
        </p:nvGrpSpPr>
        <p:grpSpPr>
          <a:xfrm>
            <a:off x="434431" y="3140234"/>
            <a:ext cx="1371416" cy="343102"/>
            <a:chOff x="-266107" y="2785837"/>
            <a:chExt cx="1371416" cy="3431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A99E3-AA00-4A7E-9F85-4DD350C7CC3E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DB2FB72-1F17-434F-B387-43CD9D27A1E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8C562C-AE15-4C64-B6AB-31BB568B9896}"/>
              </a:ext>
            </a:extLst>
          </p:cNvPr>
          <p:cNvGrpSpPr/>
          <p:nvPr/>
        </p:nvGrpSpPr>
        <p:grpSpPr>
          <a:xfrm>
            <a:off x="929686" y="3517661"/>
            <a:ext cx="874958" cy="343102"/>
            <a:chOff x="230351" y="3217842"/>
            <a:chExt cx="874958" cy="3431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0EC634-6C97-4901-880F-51077B2C3147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FED99E2-5FB6-488B-ABC1-71C47AE9CBCD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BA401A-7B24-4BCA-BA5A-EDB171D3337D}"/>
              </a:ext>
            </a:extLst>
          </p:cNvPr>
          <p:cNvGrpSpPr/>
          <p:nvPr/>
        </p:nvGrpSpPr>
        <p:grpSpPr>
          <a:xfrm>
            <a:off x="1240924" y="3894257"/>
            <a:ext cx="572794" cy="343102"/>
            <a:chOff x="532515" y="3649846"/>
            <a:chExt cx="572794" cy="3431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23FD07-0CED-4408-8B57-3E6A6F681991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45E86D2-56C8-4C70-9178-4BC1329B93F4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2A5A0AB-073C-4D12-8757-14DEB858C25A}"/>
              </a:ext>
            </a:extLst>
          </p:cNvPr>
          <p:cNvGrpSpPr/>
          <p:nvPr/>
        </p:nvGrpSpPr>
        <p:grpSpPr>
          <a:xfrm>
            <a:off x="841288" y="4267771"/>
            <a:ext cx="972430" cy="343102"/>
            <a:chOff x="132879" y="4081852"/>
            <a:chExt cx="972430" cy="34310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41BEEF-2842-426F-862A-30D035B1D712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1AF04C-8538-4130-9FF4-2D4C67DB7FF1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0F1F2CB-9EE5-4FCF-9F57-AA6D50610D04}"/>
              </a:ext>
            </a:extLst>
          </p:cNvPr>
          <p:cNvGrpSpPr/>
          <p:nvPr/>
        </p:nvGrpSpPr>
        <p:grpSpPr>
          <a:xfrm>
            <a:off x="1240924" y="4660173"/>
            <a:ext cx="580918" cy="343102"/>
            <a:chOff x="524391" y="4513859"/>
            <a:chExt cx="580918" cy="34310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D4A0B2-29D8-4F52-807B-C5C6D7BA106D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0D9A16-AFED-4FD5-A792-01BBC785B06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D4953BD-D75D-43A5-9919-016F3F1DA1E5}"/>
              </a:ext>
            </a:extLst>
          </p:cNvPr>
          <p:cNvSpPr txBox="1"/>
          <p:nvPr/>
        </p:nvSpPr>
        <p:spPr>
          <a:xfrm>
            <a:off x="5748875" y="6525964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8635ECE-262D-42E0-8776-304593C65B83}"/>
              </a:ext>
            </a:extLst>
          </p:cNvPr>
          <p:cNvGrpSpPr/>
          <p:nvPr/>
        </p:nvGrpSpPr>
        <p:grpSpPr>
          <a:xfrm>
            <a:off x="1805849" y="2383370"/>
            <a:ext cx="317400" cy="2599006"/>
            <a:chOff x="1805849" y="900358"/>
            <a:chExt cx="317400" cy="259900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EB1927-BFD7-41AF-84C1-72958E4A669A}"/>
                </a:ext>
              </a:extLst>
            </p:cNvPr>
            <p:cNvSpPr/>
            <p:nvPr/>
          </p:nvSpPr>
          <p:spPr>
            <a:xfrm>
              <a:off x="1805849" y="90035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8E97B0-F47B-4E46-BB61-213F4CC05F5D}"/>
                </a:ext>
              </a:extLst>
            </p:cNvPr>
            <p:cNvSpPr/>
            <p:nvPr/>
          </p:nvSpPr>
          <p:spPr>
            <a:xfrm>
              <a:off x="1805849" y="128062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11D3018-849E-4A3E-8E97-6BAE6A797472}"/>
                </a:ext>
              </a:extLst>
            </p:cNvPr>
            <p:cNvSpPr/>
            <p:nvPr/>
          </p:nvSpPr>
          <p:spPr>
            <a:xfrm>
              <a:off x="1805849" y="166089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6F055F1-2EB8-4D74-875A-76A15F567A86}"/>
                </a:ext>
              </a:extLst>
            </p:cNvPr>
            <p:cNvSpPr/>
            <p:nvPr/>
          </p:nvSpPr>
          <p:spPr>
            <a:xfrm>
              <a:off x="1805849" y="20411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2AF4C56-76D7-4AA1-9C93-C6D1BE232199}"/>
                </a:ext>
              </a:extLst>
            </p:cNvPr>
            <p:cNvSpPr/>
            <p:nvPr/>
          </p:nvSpPr>
          <p:spPr>
            <a:xfrm>
              <a:off x="1805849" y="24214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6B46207-5131-4524-B0ED-E0724BE7DC3C}"/>
                </a:ext>
              </a:extLst>
            </p:cNvPr>
            <p:cNvSpPr/>
            <p:nvPr/>
          </p:nvSpPr>
          <p:spPr>
            <a:xfrm>
              <a:off x="1805849" y="28016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1602B6-4158-4B2B-ADF1-E1AD96D4851B}"/>
                </a:ext>
              </a:extLst>
            </p:cNvPr>
            <p:cNvSpPr/>
            <p:nvPr/>
          </p:nvSpPr>
          <p:spPr>
            <a:xfrm>
              <a:off x="1805849" y="3181965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36727C-8B94-4D9A-B867-17C2060C0991}"/>
              </a:ext>
            </a:extLst>
          </p:cNvPr>
          <p:cNvSpPr/>
          <p:nvPr/>
        </p:nvSpPr>
        <p:spPr>
          <a:xfrm>
            <a:off x="1758909" y="2295649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6A4F891-39C6-4638-B34E-142916C8FC5D}"/>
              </a:ext>
            </a:extLst>
          </p:cNvPr>
          <p:cNvGrpSpPr/>
          <p:nvPr/>
        </p:nvGrpSpPr>
        <p:grpSpPr>
          <a:xfrm>
            <a:off x="3761293" y="3010007"/>
            <a:ext cx="411278" cy="1240326"/>
            <a:chOff x="3553685" y="1561371"/>
            <a:chExt cx="411278" cy="1240326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8D2AF08-75C9-4E1F-A08A-D9DE0702C9D5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2CDE83C-5CDB-421B-943C-7833C060B6F5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629E8B0-CEA7-4475-836E-ACA739A72976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5D0DC84-772F-45C0-86CE-70C05FE22CCF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1970CA8-401F-4158-BFC9-FAC3C9FEB514}"/>
              </a:ext>
            </a:extLst>
          </p:cNvPr>
          <p:cNvCxnSpPr>
            <a:cxnSpLocks/>
          </p:cNvCxnSpPr>
          <p:nvPr/>
        </p:nvCxnSpPr>
        <p:spPr>
          <a:xfrm>
            <a:off x="2157733" y="2292903"/>
            <a:ext cx="1603560" cy="7151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FD3372-762B-4246-8F6C-06033CFA6E2C}"/>
              </a:ext>
            </a:extLst>
          </p:cNvPr>
          <p:cNvCxnSpPr>
            <a:cxnSpLocks/>
          </p:cNvCxnSpPr>
          <p:nvPr/>
        </p:nvCxnSpPr>
        <p:spPr>
          <a:xfrm flipV="1">
            <a:off x="2170187" y="4239629"/>
            <a:ext cx="1591104" cy="81874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031AF7-E514-4653-A4B5-4EC8D7170F9E}"/>
                  </a:ext>
                </a:extLst>
              </p:cNvPr>
              <p:cNvSpPr txBox="1"/>
              <p:nvPr/>
            </p:nvSpPr>
            <p:spPr>
              <a:xfrm>
                <a:off x="2501174" y="3499315"/>
                <a:ext cx="77887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031AF7-E514-4653-A4B5-4EC8D717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74" y="3499315"/>
                <a:ext cx="778871" cy="335989"/>
              </a:xfrm>
              <a:prstGeom prst="rect">
                <a:avLst/>
              </a:prstGeom>
              <a:blipFill>
                <a:blip r:embed="rId3"/>
                <a:stretch>
                  <a:fillRect l="-3125" t="-2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2EBDA5-129C-4689-A51D-A7C246BCFED0}"/>
              </a:ext>
            </a:extLst>
          </p:cNvPr>
          <p:cNvGrpSpPr/>
          <p:nvPr/>
        </p:nvGrpSpPr>
        <p:grpSpPr>
          <a:xfrm>
            <a:off x="8758567" y="867448"/>
            <a:ext cx="411278" cy="2517992"/>
            <a:chOff x="9519171" y="2261272"/>
            <a:chExt cx="411278" cy="2762722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64CDAC8-2839-4B22-8459-77DD7B04C00B}"/>
                </a:ext>
              </a:extLst>
            </p:cNvPr>
            <p:cNvSpPr/>
            <p:nvPr/>
          </p:nvSpPr>
          <p:spPr>
            <a:xfrm>
              <a:off x="9566111" y="2348993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DC1977C-6B83-4639-988E-B7DFB3E01729}"/>
                </a:ext>
              </a:extLst>
            </p:cNvPr>
            <p:cNvSpPr/>
            <p:nvPr/>
          </p:nvSpPr>
          <p:spPr>
            <a:xfrm>
              <a:off x="9566111" y="27292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7EF5251-06C8-4910-AA3F-C690C3B8618D}"/>
                </a:ext>
              </a:extLst>
            </p:cNvPr>
            <p:cNvSpPr/>
            <p:nvPr/>
          </p:nvSpPr>
          <p:spPr>
            <a:xfrm>
              <a:off x="9566111" y="31095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75D88CF-8E3D-4048-990B-194915471D51}"/>
                </a:ext>
              </a:extLst>
            </p:cNvPr>
            <p:cNvSpPr/>
            <p:nvPr/>
          </p:nvSpPr>
          <p:spPr>
            <a:xfrm>
              <a:off x="9566111" y="34897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E3C89BB-E9BC-42BA-9CDA-AE294D02C43D}"/>
                </a:ext>
              </a:extLst>
            </p:cNvPr>
            <p:cNvSpPr/>
            <p:nvPr/>
          </p:nvSpPr>
          <p:spPr>
            <a:xfrm>
              <a:off x="9566111" y="387006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130BC-9762-4AF7-87B5-AAC335E3E092}"/>
                </a:ext>
              </a:extLst>
            </p:cNvPr>
            <p:cNvSpPr/>
            <p:nvPr/>
          </p:nvSpPr>
          <p:spPr>
            <a:xfrm>
              <a:off x="9566111" y="425033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B822AFD-D83F-4716-BD1D-1A4E15D1EE5D}"/>
                </a:ext>
              </a:extLst>
            </p:cNvPr>
            <p:cNvSpPr/>
            <p:nvPr/>
          </p:nvSpPr>
          <p:spPr>
            <a:xfrm>
              <a:off x="9566111" y="4630600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7DDF40B-B4CA-4E1F-A32C-F5B26FC40817}"/>
                </a:ext>
              </a:extLst>
            </p:cNvPr>
            <p:cNvSpPr/>
            <p:nvPr/>
          </p:nvSpPr>
          <p:spPr>
            <a:xfrm>
              <a:off x="9519171" y="2261272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8E8BD-137D-4473-B0DA-92880B7A9EF9}"/>
              </a:ext>
            </a:extLst>
          </p:cNvPr>
          <p:cNvSpPr txBox="1"/>
          <p:nvPr/>
        </p:nvSpPr>
        <p:spPr>
          <a:xfrm>
            <a:off x="3587707" y="4376420"/>
            <a:ext cx="74761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FE4D8B7-861E-444C-B16C-9FD27C28A7CB}"/>
              </a:ext>
            </a:extLst>
          </p:cNvPr>
          <p:cNvCxnSpPr>
            <a:cxnSpLocks/>
          </p:cNvCxnSpPr>
          <p:nvPr/>
        </p:nvCxnSpPr>
        <p:spPr>
          <a:xfrm flipV="1">
            <a:off x="4172571" y="866789"/>
            <a:ext cx="1809249" cy="214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9F46C7D-D798-45E8-8D0D-443BE8523CC6}"/>
              </a:ext>
            </a:extLst>
          </p:cNvPr>
          <p:cNvCxnSpPr>
            <a:cxnSpLocks/>
          </p:cNvCxnSpPr>
          <p:nvPr/>
        </p:nvCxnSpPr>
        <p:spPr>
          <a:xfrm flipV="1">
            <a:off x="4172567" y="3630170"/>
            <a:ext cx="1809249" cy="61822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6909C9-A95B-49E5-8E9E-2469A05D56C0}"/>
              </a:ext>
            </a:extLst>
          </p:cNvPr>
          <p:cNvGrpSpPr/>
          <p:nvPr/>
        </p:nvGrpSpPr>
        <p:grpSpPr>
          <a:xfrm>
            <a:off x="5981820" y="867448"/>
            <a:ext cx="1728102" cy="2762722"/>
            <a:chOff x="7576960" y="2248809"/>
            <a:chExt cx="1728102" cy="2762722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1D88E22-93A4-457B-A768-778DADD81008}"/>
                </a:ext>
              </a:extLst>
            </p:cNvPr>
            <p:cNvSpPr/>
            <p:nvPr/>
          </p:nvSpPr>
          <p:spPr>
            <a:xfrm>
              <a:off x="7623900" y="2336530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D4C7E11-F9C0-42BF-93EF-6FDCB2FC49A2}"/>
                </a:ext>
              </a:extLst>
            </p:cNvPr>
            <p:cNvSpPr/>
            <p:nvPr/>
          </p:nvSpPr>
          <p:spPr>
            <a:xfrm>
              <a:off x="7623900" y="2716798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5CFD0F4-F750-439B-BC28-554023D5FF42}"/>
                </a:ext>
              </a:extLst>
            </p:cNvPr>
            <p:cNvSpPr/>
            <p:nvPr/>
          </p:nvSpPr>
          <p:spPr>
            <a:xfrm>
              <a:off x="7623900" y="3097066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DFD1DE1-57CE-4456-80D9-8C3830E82640}"/>
                </a:ext>
              </a:extLst>
            </p:cNvPr>
            <p:cNvSpPr/>
            <p:nvPr/>
          </p:nvSpPr>
          <p:spPr>
            <a:xfrm>
              <a:off x="7623900" y="3477333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8107E23-7FCE-4D16-AF5C-ACD675431378}"/>
                </a:ext>
              </a:extLst>
            </p:cNvPr>
            <p:cNvSpPr/>
            <p:nvPr/>
          </p:nvSpPr>
          <p:spPr>
            <a:xfrm>
              <a:off x="7623900" y="3857601"/>
              <a:ext cx="317400" cy="3173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5152862-50F3-437C-A686-192BE6C9FF21}"/>
                </a:ext>
              </a:extLst>
            </p:cNvPr>
            <p:cNvSpPr/>
            <p:nvPr/>
          </p:nvSpPr>
          <p:spPr>
            <a:xfrm>
              <a:off x="7623900" y="4237868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1FFAD4D-9456-4262-A6B4-D34AC2D2F892}"/>
                </a:ext>
              </a:extLst>
            </p:cNvPr>
            <p:cNvSpPr/>
            <p:nvPr/>
          </p:nvSpPr>
          <p:spPr>
            <a:xfrm>
              <a:off x="7623900" y="4618137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5D54C1-9DC2-42A6-A92A-5DA0F35DF4B2}"/>
                </a:ext>
              </a:extLst>
            </p:cNvPr>
            <p:cNvSpPr/>
            <p:nvPr/>
          </p:nvSpPr>
          <p:spPr>
            <a:xfrm>
              <a:off x="7576960" y="2248809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8384482-7633-4499-AC69-A408F7DB17F3}"/>
                </a:ext>
              </a:extLst>
            </p:cNvPr>
            <p:cNvSpPr txBox="1"/>
            <p:nvPr/>
          </p:nvSpPr>
          <p:spPr>
            <a:xfrm>
              <a:off x="8267308" y="2292903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CA54215-4174-4782-8F02-3D39EB2E95A9}"/>
                </a:ext>
              </a:extLst>
            </p:cNvPr>
            <p:cNvCxnSpPr>
              <a:cxnSpLocks/>
            </p:cNvCxnSpPr>
            <p:nvPr/>
          </p:nvCxnSpPr>
          <p:spPr>
            <a:xfrm>
              <a:off x="7949591" y="2487506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C645A50-F599-4A0B-8A7F-D831847C7234}"/>
                </a:ext>
              </a:extLst>
            </p:cNvPr>
            <p:cNvSpPr txBox="1"/>
            <p:nvPr/>
          </p:nvSpPr>
          <p:spPr>
            <a:xfrm>
              <a:off x="8267308" y="2681393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D6F4489B-DFFD-43E9-B130-C8196D044186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2875995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AE1721-01B2-40C8-99B6-E64615C45738}"/>
                </a:ext>
              </a:extLst>
            </p:cNvPr>
            <p:cNvSpPr txBox="1"/>
            <p:nvPr/>
          </p:nvSpPr>
          <p:spPr>
            <a:xfrm>
              <a:off x="8267308" y="3057990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3189FC3-3927-48ED-95A6-7FAC8FBB3DBD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32525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781E6F5-6D89-496C-86A7-2772959547C2}"/>
                </a:ext>
              </a:extLst>
            </p:cNvPr>
            <p:cNvSpPr txBox="1"/>
            <p:nvPr/>
          </p:nvSpPr>
          <p:spPr>
            <a:xfrm>
              <a:off x="8267308" y="3435417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E39B337-FF04-48B3-90B2-3028BB870F70}"/>
                </a:ext>
              </a:extLst>
            </p:cNvPr>
            <p:cNvCxnSpPr>
              <a:cxnSpLocks/>
            </p:cNvCxnSpPr>
            <p:nvPr/>
          </p:nvCxnSpPr>
          <p:spPr>
            <a:xfrm>
              <a:off x="7943790" y="3630019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69ED2AB-B931-48B6-9FEA-A23151449A35}"/>
                </a:ext>
              </a:extLst>
            </p:cNvPr>
            <p:cNvSpPr txBox="1"/>
            <p:nvPr/>
          </p:nvSpPr>
          <p:spPr>
            <a:xfrm>
              <a:off x="8267308" y="3812013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E008179-699C-4B49-B954-718ECBD6F9B9}"/>
                </a:ext>
              </a:extLst>
            </p:cNvPr>
            <p:cNvCxnSpPr>
              <a:cxnSpLocks/>
            </p:cNvCxnSpPr>
            <p:nvPr/>
          </p:nvCxnSpPr>
          <p:spPr>
            <a:xfrm>
              <a:off x="7952864" y="4006616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2BE74E-D860-4CF0-9DA1-7DAC74322D08}"/>
                </a:ext>
              </a:extLst>
            </p:cNvPr>
            <p:cNvSpPr txBox="1"/>
            <p:nvPr/>
          </p:nvSpPr>
          <p:spPr>
            <a:xfrm>
              <a:off x="8267308" y="4185527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C7A9AF7-D255-4FD2-8C6C-69EA1EC103BB}"/>
                </a:ext>
              </a:extLst>
            </p:cNvPr>
            <p:cNvCxnSpPr>
              <a:cxnSpLocks/>
            </p:cNvCxnSpPr>
            <p:nvPr/>
          </p:nvCxnSpPr>
          <p:spPr>
            <a:xfrm>
              <a:off x="7952864" y="4380131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D8087B-04B0-49CE-8260-56876478C9DD}"/>
                </a:ext>
              </a:extLst>
            </p:cNvPr>
            <p:cNvSpPr txBox="1"/>
            <p:nvPr/>
          </p:nvSpPr>
          <p:spPr>
            <a:xfrm>
              <a:off x="8267308" y="457792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F057C51-C061-4684-9B9C-F5798CCBB48A}"/>
                </a:ext>
              </a:extLst>
            </p:cNvPr>
            <p:cNvCxnSpPr>
              <a:cxnSpLocks/>
            </p:cNvCxnSpPr>
            <p:nvPr/>
          </p:nvCxnSpPr>
          <p:spPr>
            <a:xfrm>
              <a:off x="7960988" y="477253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22B5BB-D12E-442B-ABCE-6357A7B5CF21}"/>
                  </a:ext>
                </a:extLst>
              </p:cNvPr>
              <p:cNvSpPr txBox="1"/>
              <p:nvPr/>
            </p:nvSpPr>
            <p:spPr>
              <a:xfrm>
                <a:off x="4877022" y="2606073"/>
                <a:ext cx="77887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22B5BB-D12E-442B-ABCE-6357A7B5C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022" y="2606073"/>
                <a:ext cx="778871" cy="335989"/>
              </a:xfrm>
              <a:prstGeom prst="rect">
                <a:avLst/>
              </a:prstGeom>
              <a:blipFill>
                <a:blip r:embed="rId4"/>
                <a:stretch>
                  <a:fillRect l="-3906" t="-21818" r="-15625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67877E66-A54F-46AC-A274-30AC4FADAC4E}"/>
              </a:ext>
            </a:extLst>
          </p:cNvPr>
          <p:cNvSpPr txBox="1"/>
          <p:nvPr/>
        </p:nvSpPr>
        <p:spPr>
          <a:xfrm>
            <a:off x="8378949" y="6415673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051365E9-D139-4952-8D5D-A5D672B09DFA}"/>
              </a:ext>
            </a:extLst>
          </p:cNvPr>
          <p:cNvGrpSpPr/>
          <p:nvPr/>
        </p:nvGrpSpPr>
        <p:grpSpPr>
          <a:xfrm>
            <a:off x="5981820" y="3762583"/>
            <a:ext cx="1728102" cy="2762722"/>
            <a:chOff x="7576960" y="2248809"/>
            <a:chExt cx="1728102" cy="2762722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79729DE5-7720-47E3-B220-35C142209230}"/>
                </a:ext>
              </a:extLst>
            </p:cNvPr>
            <p:cNvSpPr/>
            <p:nvPr/>
          </p:nvSpPr>
          <p:spPr>
            <a:xfrm>
              <a:off x="7623900" y="2336530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DE891B8-CE97-4389-9A40-F207DF2B3924}"/>
                </a:ext>
              </a:extLst>
            </p:cNvPr>
            <p:cNvSpPr/>
            <p:nvPr/>
          </p:nvSpPr>
          <p:spPr>
            <a:xfrm>
              <a:off x="7623900" y="2716798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9E22F378-821A-4081-9119-3E8FDAF68C84}"/>
                </a:ext>
              </a:extLst>
            </p:cNvPr>
            <p:cNvSpPr/>
            <p:nvPr/>
          </p:nvSpPr>
          <p:spPr>
            <a:xfrm>
              <a:off x="7623900" y="3097066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9BC3CC8-C047-4D36-978F-948060100AEA}"/>
                </a:ext>
              </a:extLst>
            </p:cNvPr>
            <p:cNvSpPr/>
            <p:nvPr/>
          </p:nvSpPr>
          <p:spPr>
            <a:xfrm>
              <a:off x="7623900" y="3477333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A6F23E87-93B0-4C77-BE75-B257EBABB80C}"/>
                </a:ext>
              </a:extLst>
            </p:cNvPr>
            <p:cNvSpPr/>
            <p:nvPr/>
          </p:nvSpPr>
          <p:spPr>
            <a:xfrm>
              <a:off x="7623900" y="3857601"/>
              <a:ext cx="317400" cy="3173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F4BAAAB-5642-446A-9257-D2F54882564F}"/>
                </a:ext>
              </a:extLst>
            </p:cNvPr>
            <p:cNvSpPr/>
            <p:nvPr/>
          </p:nvSpPr>
          <p:spPr>
            <a:xfrm>
              <a:off x="7623900" y="4237868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70CD48B-B6B0-4C9D-B3D2-D33BA7CB88E6}"/>
                </a:ext>
              </a:extLst>
            </p:cNvPr>
            <p:cNvSpPr/>
            <p:nvPr/>
          </p:nvSpPr>
          <p:spPr>
            <a:xfrm>
              <a:off x="7623900" y="4618137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A908FC6-AA0C-45C8-8548-D8A7A72F9DCF}"/>
                </a:ext>
              </a:extLst>
            </p:cNvPr>
            <p:cNvSpPr/>
            <p:nvPr/>
          </p:nvSpPr>
          <p:spPr>
            <a:xfrm>
              <a:off x="7576960" y="2248809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1088E90-B626-46EE-9ABB-4EEAFF1B6602}"/>
                </a:ext>
              </a:extLst>
            </p:cNvPr>
            <p:cNvSpPr txBox="1"/>
            <p:nvPr/>
          </p:nvSpPr>
          <p:spPr>
            <a:xfrm>
              <a:off x="8267308" y="2292903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9846A8F-B1D0-48E9-86E9-EA7B75A106B3}"/>
                </a:ext>
              </a:extLst>
            </p:cNvPr>
            <p:cNvCxnSpPr>
              <a:cxnSpLocks/>
            </p:cNvCxnSpPr>
            <p:nvPr/>
          </p:nvCxnSpPr>
          <p:spPr>
            <a:xfrm>
              <a:off x="7949591" y="2487506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986F9DB-B236-493B-82AD-02F00512A65A}"/>
                </a:ext>
              </a:extLst>
            </p:cNvPr>
            <p:cNvSpPr txBox="1"/>
            <p:nvPr/>
          </p:nvSpPr>
          <p:spPr>
            <a:xfrm>
              <a:off x="8267308" y="2681393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EA309E0E-2345-42FC-8FE9-8650E91E3865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2875995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D141397-47E9-4438-8D56-2C4AF9C98214}"/>
                </a:ext>
              </a:extLst>
            </p:cNvPr>
            <p:cNvSpPr txBox="1"/>
            <p:nvPr/>
          </p:nvSpPr>
          <p:spPr>
            <a:xfrm>
              <a:off x="8267308" y="3057990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3CC4D11-B85E-4F0F-9EFD-89C6E783960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32525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EC98754-E75E-4F88-A07C-44E3A6F3E6B3}"/>
                </a:ext>
              </a:extLst>
            </p:cNvPr>
            <p:cNvSpPr txBox="1"/>
            <p:nvPr/>
          </p:nvSpPr>
          <p:spPr>
            <a:xfrm>
              <a:off x="8267308" y="3435417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48E2EC3-5E78-4D4B-9513-B4FF13BB48F0}"/>
                </a:ext>
              </a:extLst>
            </p:cNvPr>
            <p:cNvCxnSpPr>
              <a:cxnSpLocks/>
            </p:cNvCxnSpPr>
            <p:nvPr/>
          </p:nvCxnSpPr>
          <p:spPr>
            <a:xfrm>
              <a:off x="7943790" y="3630019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23BB743-AA40-49D9-98E1-5BCA6D545D22}"/>
                </a:ext>
              </a:extLst>
            </p:cNvPr>
            <p:cNvSpPr txBox="1"/>
            <p:nvPr/>
          </p:nvSpPr>
          <p:spPr>
            <a:xfrm>
              <a:off x="8267308" y="3812013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143118B-B79E-4465-8399-3BF582EFBC81}"/>
                </a:ext>
              </a:extLst>
            </p:cNvPr>
            <p:cNvCxnSpPr>
              <a:cxnSpLocks/>
            </p:cNvCxnSpPr>
            <p:nvPr/>
          </p:nvCxnSpPr>
          <p:spPr>
            <a:xfrm>
              <a:off x="7952864" y="4006616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7AB45D3-5DD5-4C06-9CD4-E3E8E7852A4E}"/>
                </a:ext>
              </a:extLst>
            </p:cNvPr>
            <p:cNvSpPr txBox="1"/>
            <p:nvPr/>
          </p:nvSpPr>
          <p:spPr>
            <a:xfrm>
              <a:off x="8267308" y="4185527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37DFC29B-8854-464F-9B53-5B74170C366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864" y="4380131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4AC49A2-1DD3-4357-8A08-4E746243563C}"/>
                </a:ext>
              </a:extLst>
            </p:cNvPr>
            <p:cNvSpPr txBox="1"/>
            <p:nvPr/>
          </p:nvSpPr>
          <p:spPr>
            <a:xfrm>
              <a:off x="8267308" y="457792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55529D60-EA0E-43C8-BE7E-112A4FEF5EBF}"/>
                </a:ext>
              </a:extLst>
            </p:cNvPr>
            <p:cNvCxnSpPr>
              <a:cxnSpLocks/>
            </p:cNvCxnSpPr>
            <p:nvPr/>
          </p:nvCxnSpPr>
          <p:spPr>
            <a:xfrm>
              <a:off x="7960988" y="477253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2858B282-5D34-4205-9792-8AF23BD6A07F}"/>
              </a:ext>
            </a:extLst>
          </p:cNvPr>
          <p:cNvGrpSpPr/>
          <p:nvPr/>
        </p:nvGrpSpPr>
        <p:grpSpPr>
          <a:xfrm>
            <a:off x="8758567" y="3875890"/>
            <a:ext cx="411278" cy="2517992"/>
            <a:chOff x="9519171" y="2261272"/>
            <a:chExt cx="411278" cy="2762722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67917FFD-E95A-4FD9-8931-BA3CE3357A2F}"/>
                </a:ext>
              </a:extLst>
            </p:cNvPr>
            <p:cNvSpPr/>
            <p:nvPr/>
          </p:nvSpPr>
          <p:spPr>
            <a:xfrm>
              <a:off x="9566111" y="2348993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5ECD948-7422-4312-9C70-8FE0F73201D6}"/>
                </a:ext>
              </a:extLst>
            </p:cNvPr>
            <p:cNvSpPr/>
            <p:nvPr/>
          </p:nvSpPr>
          <p:spPr>
            <a:xfrm>
              <a:off x="9566111" y="27292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F830B1C7-AE81-4C0F-8475-FE901E6634FA}"/>
                </a:ext>
              </a:extLst>
            </p:cNvPr>
            <p:cNvSpPr/>
            <p:nvPr/>
          </p:nvSpPr>
          <p:spPr>
            <a:xfrm>
              <a:off x="9566111" y="31095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1584E3A-8987-40FF-B04B-E01F5274687B}"/>
                </a:ext>
              </a:extLst>
            </p:cNvPr>
            <p:cNvSpPr/>
            <p:nvPr/>
          </p:nvSpPr>
          <p:spPr>
            <a:xfrm>
              <a:off x="9566111" y="34897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97FB197-A9C3-4C60-8CC5-8DB0F2B0DA9E}"/>
                </a:ext>
              </a:extLst>
            </p:cNvPr>
            <p:cNvSpPr/>
            <p:nvPr/>
          </p:nvSpPr>
          <p:spPr>
            <a:xfrm>
              <a:off x="9566111" y="387006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63817687-3DC7-45C0-82E6-FCA744AA67C6}"/>
                </a:ext>
              </a:extLst>
            </p:cNvPr>
            <p:cNvSpPr/>
            <p:nvPr/>
          </p:nvSpPr>
          <p:spPr>
            <a:xfrm>
              <a:off x="9566111" y="425033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381C946-CCB1-4D86-8048-5F78A77353F8}"/>
                </a:ext>
              </a:extLst>
            </p:cNvPr>
            <p:cNvSpPr/>
            <p:nvPr/>
          </p:nvSpPr>
          <p:spPr>
            <a:xfrm>
              <a:off x="9566111" y="4630600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94992590-882F-4233-9FC7-409471548128}"/>
                </a:ext>
              </a:extLst>
            </p:cNvPr>
            <p:cNvSpPr/>
            <p:nvPr/>
          </p:nvSpPr>
          <p:spPr>
            <a:xfrm>
              <a:off x="9519171" y="2261272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590C7D1C-2D47-4E05-B12C-739C170C5457}"/>
              </a:ext>
            </a:extLst>
          </p:cNvPr>
          <p:cNvCxnSpPr>
            <a:cxnSpLocks/>
          </p:cNvCxnSpPr>
          <p:nvPr/>
        </p:nvCxnSpPr>
        <p:spPr>
          <a:xfrm>
            <a:off x="4172430" y="3019826"/>
            <a:ext cx="1808567" cy="74209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182B6CE-5BD6-4E26-B632-CB679E1AA356}"/>
              </a:ext>
            </a:extLst>
          </p:cNvPr>
          <p:cNvCxnSpPr>
            <a:cxnSpLocks/>
          </p:cNvCxnSpPr>
          <p:nvPr/>
        </p:nvCxnSpPr>
        <p:spPr>
          <a:xfrm>
            <a:off x="4172430" y="4253397"/>
            <a:ext cx="1808567" cy="225878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3442727-735A-4C02-B516-9A5C6DE92476}"/>
                  </a:ext>
                </a:extLst>
              </p:cNvPr>
              <p:cNvSpPr txBox="1"/>
              <p:nvPr/>
            </p:nvSpPr>
            <p:spPr>
              <a:xfrm>
                <a:off x="4877022" y="4418566"/>
                <a:ext cx="77887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3442727-735A-4C02-B516-9A5C6DE9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022" y="4418566"/>
                <a:ext cx="778871" cy="335989"/>
              </a:xfrm>
              <a:prstGeom prst="rect">
                <a:avLst/>
              </a:prstGeom>
              <a:blipFill>
                <a:blip r:embed="rId5"/>
                <a:stretch>
                  <a:fillRect l="-3906" t="-21818" r="-15625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EE92C53C-AC9F-4B10-8FA9-00325B280D47}"/>
              </a:ext>
            </a:extLst>
          </p:cNvPr>
          <p:cNvSpPr txBox="1"/>
          <p:nvPr/>
        </p:nvSpPr>
        <p:spPr>
          <a:xfrm>
            <a:off x="1590742" y="512274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</p:spTree>
    <p:extLst>
      <p:ext uri="{BB962C8B-B14F-4D97-AF65-F5344CB8AC3E}">
        <p14:creationId xmlns:p14="http://schemas.microsoft.com/office/powerpoint/2010/main" val="20324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추론 전체 그림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630271" y="1045017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 확인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대응하는 차원의 원소 수가 일치함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편향은 생략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92E67C-4E2E-49F5-97D8-67D8EA139A4A}"/>
              </a:ext>
            </a:extLst>
          </p:cNvPr>
          <p:cNvGrpSpPr/>
          <p:nvPr/>
        </p:nvGrpSpPr>
        <p:grpSpPr>
          <a:xfrm>
            <a:off x="2064781" y="1476015"/>
            <a:ext cx="3653564" cy="2181586"/>
            <a:chOff x="1742052" y="1541897"/>
            <a:chExt cx="4872851" cy="3194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BA8856-1855-49E7-B347-423D3D95C7C4}"/>
                    </a:ext>
                  </a:extLst>
                </p:cNvPr>
                <p:cNvSpPr txBox="1"/>
                <p:nvPr/>
              </p:nvSpPr>
              <p:spPr>
                <a:xfrm>
                  <a:off x="1742052" y="2413425"/>
                  <a:ext cx="4493842" cy="519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3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     2×4          3×4</m:t>
                        </m:r>
                      </m:oMath>
                    </m:oMathPara>
                  </a14:m>
                  <a:endParaRPr lang="ko-KR" altLang="en-US" sz="2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BA8856-1855-49E7-B347-423D3D95C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052" y="2413425"/>
                  <a:ext cx="4493842" cy="519198"/>
                </a:xfrm>
                <a:prstGeom prst="rect">
                  <a:avLst/>
                </a:prstGeom>
                <a:blipFill>
                  <a:blip r:embed="rId3"/>
                  <a:stretch>
                    <a:fillRect r="-61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00CA83-BD63-491B-95FA-6ABD3DB6D774}"/>
                </a:ext>
              </a:extLst>
            </p:cNvPr>
            <p:cNvSpPr txBox="1"/>
            <p:nvPr/>
          </p:nvSpPr>
          <p:spPr>
            <a:xfrm>
              <a:off x="2136161" y="1680042"/>
              <a:ext cx="433052" cy="48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</a:t>
              </a:r>
              <a:endPara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BB44D4-D201-4946-8BAC-D2B592E53E25}"/>
                </a:ext>
              </a:extLst>
            </p:cNvPr>
            <p:cNvSpPr txBox="1"/>
            <p:nvPr/>
          </p:nvSpPr>
          <p:spPr>
            <a:xfrm>
              <a:off x="3709418" y="1680042"/>
              <a:ext cx="419530" cy="48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E1D20D-5840-4FB1-A79A-9A147ED26FF8}"/>
                </a:ext>
              </a:extLst>
            </p:cNvPr>
            <p:cNvSpPr txBox="1"/>
            <p:nvPr/>
          </p:nvSpPr>
          <p:spPr>
            <a:xfrm>
              <a:off x="5691899" y="1680042"/>
              <a:ext cx="425326" cy="48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C</a:t>
              </a:r>
              <a:endPara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E60D72-DB65-4B22-A22A-0865D13DE562}"/>
                </a:ext>
              </a:extLst>
            </p:cNvPr>
            <p:cNvSpPr txBox="1"/>
            <p:nvPr/>
          </p:nvSpPr>
          <p:spPr>
            <a:xfrm>
              <a:off x="4741864" y="1664909"/>
              <a:ext cx="390558" cy="48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=</a:t>
              </a:r>
              <a:endPara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01DAA6-D4C9-41B2-B82C-ACDEABC8BC86}"/>
                </a:ext>
              </a:extLst>
            </p:cNvPr>
            <p:cNvSpPr txBox="1"/>
            <p:nvPr/>
          </p:nvSpPr>
          <p:spPr>
            <a:xfrm>
              <a:off x="2983959" y="1541897"/>
              <a:ext cx="311364" cy="48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A23C13B-23B8-434C-8DCB-E91F8291EA5A}"/>
                </a:ext>
              </a:extLst>
            </p:cNvPr>
            <p:cNvSpPr/>
            <p:nvPr/>
          </p:nvSpPr>
          <p:spPr>
            <a:xfrm>
              <a:off x="2490197" y="2921704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264422-6508-4F97-8E25-1B3352A3F546}"/>
                </a:ext>
              </a:extLst>
            </p:cNvPr>
            <p:cNvSpPr/>
            <p:nvPr/>
          </p:nvSpPr>
          <p:spPr>
            <a:xfrm>
              <a:off x="3238342" y="2921704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33A202-D97A-4F20-A85F-CF4D6F514768}"/>
                </a:ext>
              </a:extLst>
            </p:cNvPr>
            <p:cNvSpPr/>
            <p:nvPr/>
          </p:nvSpPr>
          <p:spPr>
            <a:xfrm>
              <a:off x="1742052" y="2918417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F8BB1E-E0CF-4AE0-839D-C8DD61A9F953}"/>
                </a:ext>
              </a:extLst>
            </p:cNvPr>
            <p:cNvSpPr/>
            <p:nvPr/>
          </p:nvSpPr>
          <p:spPr>
            <a:xfrm>
              <a:off x="4070314" y="2924200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2FE624-B9B8-47C7-8EEF-593FDD09C0FB}"/>
                </a:ext>
              </a:extLst>
            </p:cNvPr>
            <p:cNvSpPr/>
            <p:nvPr/>
          </p:nvSpPr>
          <p:spPr>
            <a:xfrm>
              <a:off x="5301871" y="2918417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FDAD90-11ED-48EA-A3EE-0A8C6550E633}"/>
                </a:ext>
              </a:extLst>
            </p:cNvPr>
            <p:cNvSpPr/>
            <p:nvPr/>
          </p:nvSpPr>
          <p:spPr>
            <a:xfrm>
              <a:off x="6121141" y="2918417"/>
              <a:ext cx="49376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81C0B61-0E24-4338-A784-FFE00CF4699C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6200000" flipH="1">
              <a:off x="3111150" y="2593350"/>
              <a:ext cx="12700" cy="748145"/>
            </a:xfrm>
            <a:prstGeom prst="bentConnector3">
              <a:avLst>
                <a:gd name="adj1" fmla="val 108756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96A5722-5959-48F7-B943-E64A5CB9BECB}"/>
                </a:ext>
              </a:extLst>
            </p:cNvPr>
            <p:cNvCxnSpPr>
              <a:cxnSpLocks/>
              <a:stCxn id="18" idx="2"/>
              <a:endCxn id="20" idx="2"/>
            </p:cNvCxnSpPr>
            <p:nvPr/>
          </p:nvCxnSpPr>
          <p:spPr>
            <a:xfrm rot="16200000" flipH="1">
              <a:off x="3768842" y="1184226"/>
              <a:ext cx="12700" cy="3559819"/>
            </a:xfrm>
            <a:prstGeom prst="bentConnector3">
              <a:avLst>
                <a:gd name="adj1" fmla="val 4885724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3755275-EB0B-47AC-9D1B-F01502DFF2A8}"/>
                </a:ext>
              </a:extLst>
            </p:cNvPr>
            <p:cNvCxnSpPr>
              <a:cxnSpLocks/>
              <a:stCxn id="19" idx="2"/>
              <a:endCxn id="21" idx="2"/>
            </p:cNvCxnSpPr>
            <p:nvPr/>
          </p:nvCxnSpPr>
          <p:spPr>
            <a:xfrm rot="5400000" flipH="1" flipV="1">
              <a:off x="5339716" y="1941614"/>
              <a:ext cx="5783" cy="2050827"/>
            </a:xfrm>
            <a:prstGeom prst="bentConnector3">
              <a:avLst>
                <a:gd name="adj1" fmla="val -14848539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D7A675-3062-4E9D-87C1-1C9F315611E2}"/>
                </a:ext>
              </a:extLst>
            </p:cNvPr>
            <p:cNvSpPr txBox="1"/>
            <p:nvPr/>
          </p:nvSpPr>
          <p:spPr>
            <a:xfrm>
              <a:off x="2537052" y="4402192"/>
              <a:ext cx="1099432" cy="333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일치시킨다</a:t>
              </a:r>
              <a:r>
                <a:rPr lang="en-US" altLang="ko-KR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981F16B-E480-4A43-A6A5-65315216F09A}"/>
              </a:ext>
            </a:extLst>
          </p:cNvPr>
          <p:cNvSpPr txBox="1"/>
          <p:nvPr/>
        </p:nvSpPr>
        <p:spPr>
          <a:xfrm>
            <a:off x="630271" y="4001105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 확인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버전의 행렬 곱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편향은 생략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A92053-EA9E-49B4-B276-301BD0A29F19}"/>
                  </a:ext>
                </a:extLst>
              </p:cNvPr>
              <p:cNvSpPr txBox="1"/>
              <p:nvPr/>
            </p:nvSpPr>
            <p:spPr>
              <a:xfrm>
                <a:off x="2064781" y="5027367"/>
                <a:ext cx="37687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N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     2×4         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A92053-EA9E-49B4-B276-301BD0A29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81" y="5027367"/>
                <a:ext cx="376872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65FE4C3-47C7-40C2-972B-87688206879B}"/>
              </a:ext>
            </a:extLst>
          </p:cNvPr>
          <p:cNvSpPr txBox="1"/>
          <p:nvPr/>
        </p:nvSpPr>
        <p:spPr>
          <a:xfrm>
            <a:off x="2360276" y="452645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54AA91-05ED-45B8-BC5F-32C4BABE0B8C}"/>
              </a:ext>
            </a:extLst>
          </p:cNvPr>
          <p:cNvSpPr txBox="1"/>
          <p:nvPr/>
        </p:nvSpPr>
        <p:spPr>
          <a:xfrm>
            <a:off x="3539872" y="4526458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5695C-6E4B-41FF-993E-C3592383F39D}"/>
              </a:ext>
            </a:extLst>
          </p:cNvPr>
          <p:cNvSpPr txBox="1"/>
          <p:nvPr/>
        </p:nvSpPr>
        <p:spPr>
          <a:xfrm>
            <a:off x="5026295" y="452645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AD7113-FCCC-445D-B397-DAA23A829103}"/>
              </a:ext>
            </a:extLst>
          </p:cNvPr>
          <p:cNvSpPr txBox="1"/>
          <p:nvPr/>
        </p:nvSpPr>
        <p:spPr>
          <a:xfrm>
            <a:off x="4313979" y="4516122"/>
            <a:ext cx="292832" cy="32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FFF93A-333D-4000-ACD4-55B941D5FF23}"/>
              </a:ext>
            </a:extLst>
          </p:cNvPr>
          <p:cNvSpPr txBox="1"/>
          <p:nvPr/>
        </p:nvSpPr>
        <p:spPr>
          <a:xfrm>
            <a:off x="2995937" y="4432103"/>
            <a:ext cx="233454" cy="32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7462C0-8BD8-4E56-B5F9-FC9CCEEBF728}"/>
              </a:ext>
            </a:extLst>
          </p:cNvPr>
          <p:cNvSpPr/>
          <p:nvPr/>
        </p:nvSpPr>
        <p:spPr>
          <a:xfrm>
            <a:off x="2648777" y="5374528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DC0DB0-3509-4353-AB9A-4460C06D63A8}"/>
              </a:ext>
            </a:extLst>
          </p:cNvPr>
          <p:cNvSpPr/>
          <p:nvPr/>
        </p:nvSpPr>
        <p:spPr>
          <a:xfrm>
            <a:off x="3248141" y="5374528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C86BDC-FD37-42C2-98A3-00A8B1727B46}"/>
              </a:ext>
            </a:extLst>
          </p:cNvPr>
          <p:cNvSpPr/>
          <p:nvPr/>
        </p:nvSpPr>
        <p:spPr>
          <a:xfrm>
            <a:off x="2064781" y="5372283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FE72F0-DE01-4088-9992-0C36C8B33896}"/>
              </a:ext>
            </a:extLst>
          </p:cNvPr>
          <p:cNvSpPr/>
          <p:nvPr/>
        </p:nvSpPr>
        <p:spPr>
          <a:xfrm>
            <a:off x="3871936" y="5376233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343ACC-73CD-477B-B872-B63F05F72EC4}"/>
              </a:ext>
            </a:extLst>
          </p:cNvPr>
          <p:cNvSpPr/>
          <p:nvPr/>
        </p:nvSpPr>
        <p:spPr>
          <a:xfrm>
            <a:off x="4795332" y="5372283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23FB23-1FB5-4FB3-ACD4-717CD1749C7F}"/>
              </a:ext>
            </a:extLst>
          </p:cNvPr>
          <p:cNvSpPr/>
          <p:nvPr/>
        </p:nvSpPr>
        <p:spPr>
          <a:xfrm>
            <a:off x="5409604" y="5372283"/>
            <a:ext cx="370213" cy="31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950B72F-B84C-4383-91F4-696FEC8065C6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3133566" y="5106073"/>
            <a:ext cx="12700" cy="599364"/>
          </a:xfrm>
          <a:prstGeom prst="bentConnector3">
            <a:avLst>
              <a:gd name="adj1" fmla="val 70638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CE7589B-E5B7-4F84-8BCC-20E69943E7C8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6200000" flipH="1">
            <a:off x="3615163" y="4038234"/>
            <a:ext cx="12700" cy="2730551"/>
          </a:xfrm>
          <a:prstGeom prst="bentConnector3">
            <a:avLst>
              <a:gd name="adj1" fmla="val 276807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F980BA-033B-49AB-88DA-01D88366F65B}"/>
              </a:ext>
            </a:extLst>
          </p:cNvPr>
          <p:cNvCxnSpPr>
            <a:cxnSpLocks/>
            <a:stCxn id="38" idx="2"/>
            <a:endCxn id="42" idx="2"/>
          </p:cNvCxnSpPr>
          <p:nvPr/>
        </p:nvCxnSpPr>
        <p:spPr>
          <a:xfrm rot="5400000" flipH="1" flipV="1">
            <a:off x="4823901" y="4636651"/>
            <a:ext cx="3950" cy="1537668"/>
          </a:xfrm>
          <a:prstGeom prst="bentConnector3">
            <a:avLst>
              <a:gd name="adj1" fmla="val -1484853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5B9F2-CDF8-4E11-BCBE-AFE8FB0F6B3F}"/>
              </a:ext>
            </a:extLst>
          </p:cNvPr>
          <p:cNvSpPr txBox="1"/>
          <p:nvPr/>
        </p:nvSpPr>
        <p:spPr>
          <a:xfrm>
            <a:off x="2660856" y="6385720"/>
            <a:ext cx="824332" cy="22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일치시킨다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586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skip-gram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433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확률 표기로 나타내보자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다음 식을 모델링한다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5974814-43F2-4892-8CED-FD0CA8C0A45F}"/>
                  </a:ext>
                </a:extLst>
              </p:cNvPr>
              <p:cNvSpPr txBox="1"/>
              <p:nvPr/>
            </p:nvSpPr>
            <p:spPr>
              <a:xfrm>
                <a:off x="2405856" y="1822082"/>
                <a:ext cx="37179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5974814-43F2-4892-8CED-FD0CA8C0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56" y="1822082"/>
                <a:ext cx="371794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FECBB864-7747-42EC-9C31-9DE3D12B9615}"/>
              </a:ext>
            </a:extLst>
          </p:cNvPr>
          <p:cNvSpPr txBox="1"/>
          <p:nvPr/>
        </p:nvSpPr>
        <p:spPr>
          <a:xfrm>
            <a:off x="236287" y="2782669"/>
            <a:ext cx="91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모델에서는 맥락의 단어들 사이에 관련성이 없다고 가정하고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다음과 같이 분해한다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997145F-68CB-497C-AED7-B1A60FF2A1DA}"/>
                  </a:ext>
                </a:extLst>
              </p:cNvPr>
              <p:cNvSpPr txBox="1"/>
              <p:nvPr/>
            </p:nvSpPr>
            <p:spPr>
              <a:xfrm>
                <a:off x="500215" y="3378838"/>
                <a:ext cx="8826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𝑃</m:t>
                    </m:r>
                    <m:d>
                      <m:dPr>
                        <m:ctrlP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</m:t>
                    </m:r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𝑃</m:t>
                    </m:r>
                    <m:d>
                      <m:dPr>
                        <m:ctrlP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60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𝑃</m:t>
                    </m:r>
                    <m:d>
                      <m:dPr>
                        <m:ctrlP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997145F-68CB-497C-AED7-B1A60FF2A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5" y="3378838"/>
                <a:ext cx="882626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BFB22CF8-05DD-449E-90D5-BDD2CB37DDAB}"/>
              </a:ext>
            </a:extLst>
          </p:cNvPr>
          <p:cNvSpPr txBox="1"/>
          <p:nvPr/>
        </p:nvSpPr>
        <p:spPr>
          <a:xfrm>
            <a:off x="228644" y="4268618"/>
            <a:ext cx="85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식을 교차 엔트로피 오차에 적용하여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 함수를 유도할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7636C2-46E1-475F-8038-4021D6876775}"/>
                  </a:ext>
                </a:extLst>
              </p:cNvPr>
              <p:cNvSpPr txBox="1"/>
              <p:nvPr/>
            </p:nvSpPr>
            <p:spPr>
              <a:xfrm>
                <a:off x="1091885" y="4716151"/>
                <a:ext cx="831035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360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=−</m:t>
                    </m:r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𝑙𝑜𝑔𝑃</m:t>
                    </m:r>
                    <m:d>
                      <m:dPr>
                        <m:ctrlP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𝑃</m:t>
                        </m:r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360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=−</m:t>
                    </m:r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(</m:t>
                    </m:r>
                    <m:r>
                      <a:rPr lang="en-US" altLang="ko-K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𝑙𝑜𝑔𝑃</m:t>
                    </m:r>
                    <m:d>
                      <m:dPr>
                        <m:ctrlP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+</m:t>
                        </m:r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𝑙𝑜𝑔𝑃</m:t>
                        </m:r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7636C2-46E1-475F-8038-4021D687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85" y="4716151"/>
                <a:ext cx="8310352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315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skip-gram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8867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식에서 알 수 있듯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 함수는 맥락별 손실을 구한 다음 모두 더한다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식은 샘플 데이터 하나짜리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손실 함수이다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말뭉치 전체로 확장하면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 함수는 다음과 같다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B119-C04E-4D1E-8911-23A2508332E0}"/>
                  </a:ext>
                </a:extLst>
              </p:cNvPr>
              <p:cNvSpPr txBox="1"/>
              <p:nvPr/>
            </p:nvSpPr>
            <p:spPr>
              <a:xfrm>
                <a:off x="503594" y="2251712"/>
                <a:ext cx="8374729" cy="147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𝑡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𝑙𝑜𝑔𝑃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)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B119-C04E-4D1E-8911-23A25083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" y="2251712"/>
                <a:ext cx="8374729" cy="1470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AD623B-312A-4A52-AC04-B9579724CFA2}"/>
              </a:ext>
            </a:extLst>
          </p:cNvPr>
          <p:cNvSpPr txBox="1"/>
          <p:nvPr/>
        </p:nvSpPr>
        <p:spPr>
          <a:xfrm>
            <a:off x="228644" y="3986870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식과 비교해보자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5D657D-0672-47D2-9A14-E1F41C785C41}"/>
                  </a:ext>
                </a:extLst>
              </p:cNvPr>
              <p:cNvSpPr txBox="1"/>
              <p:nvPr/>
            </p:nvSpPr>
            <p:spPr>
              <a:xfrm>
                <a:off x="503594" y="4410209"/>
                <a:ext cx="5987408" cy="147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𝑙𝑜𝑔𝑃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5D657D-0672-47D2-9A14-E1F41C785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" y="4410209"/>
                <a:ext cx="5987408" cy="147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52CA90C-E841-4501-A31A-2C9F3E317E16}"/>
              </a:ext>
            </a:extLst>
          </p:cNvPr>
          <p:cNvSpPr txBox="1"/>
          <p:nvPr/>
        </p:nvSpPr>
        <p:spPr>
          <a:xfrm>
            <a:off x="315034" y="5938619"/>
            <a:ext cx="5615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맥락의 수만큼 추측하기 때문에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손실 함수는 각 맥락에서 구한 손실의 총합이어야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타깃 하나의 손실을 구한다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1300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skip-gram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10217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그렇다면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중 어느 것을 사용해야 할까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답은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분산 표현의 정밀도 면에서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결과가 더 좋은 경우가 많기 때문이다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특히 말뭉치가 커질수록 저빈도 단어나 유추 문제의 성능 면에서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더 뛰어난 경향이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속도 면에서는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더 빠르다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손실을 맥락의 수만큼 구해야 해서 계산 비용이 그만큼 커지기 때문이다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다행히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구현을 이해할 수 있다면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구현도 특별히 어려울 게 없다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5703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통계 기반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vs.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추론 기반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3.5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보충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100912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기법에서는 주로 단어의 유사성이 인코딩된다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특히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모델에서는 단어의 유사성은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물론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한층 복잡한 단어 사이의 패턴까지도 파악되어 인코딩된다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기법이 통계 기반 기법보다 정확하도고 흔히 오해하곤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하지만 단어의 유사성을 정량 평가해본 결과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기반과 통계 기반 기법의 우열을 가릴 수 없었다고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기법과 통계 기반 기법은 서로 관련되어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이후 추론 기반 기법과 통계 기반 기법을 융합한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GloVe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기법이 등장했다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GloVe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기본 아이디어는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 전체의 통계 정보를 손실 함수에 도입해 미니매치 학습을 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8575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336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 word2vec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 </a:t>
            </a: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4.2 word2vec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개선판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word2vec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속도 개선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53397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 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A334C-725D-4CBD-A5CF-D16643ED9711}"/>
              </a:ext>
            </a:extLst>
          </p:cNvPr>
          <p:cNvSpPr txBox="1"/>
          <p:nvPr/>
        </p:nvSpPr>
        <p:spPr>
          <a:xfrm>
            <a:off x="228644" y="1051383"/>
            <a:ext cx="98542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속도 개선하는 법을 알아보겠다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장에서 보았던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CBOW(Continuous Bag of Words)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처리 효율이 떨어져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말뭉치에 포함된 어휘 수가 많아지면 계산량도 커진다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따라서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단순한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두가지 개선을 추가한다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이라는 새로운 계층을 만든다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네거티브 샘플링 이라는 새로운 손실함수를 도입한다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이로써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진짜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완성할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완성된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가지고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PTB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데이터셋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(=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실용적인 크기의 말뭉치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가지고 학습을 수행하고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결과를 평가해 보도록 하자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복수 단어 문맥에 대한 문제 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여러개의 단어를 나열한 뒤 이와 관련된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추정하는 문제이다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문자에서 나오는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단어 열로부터 다음 단어를 예측하는 모델이다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28647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 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B0A7-B299-4652-8FFF-4153C60CD895}"/>
              </a:ext>
            </a:extLst>
          </p:cNvPr>
          <p:cNvSpPr txBox="1"/>
          <p:nvPr/>
        </p:nvSpPr>
        <p:spPr>
          <a:xfrm>
            <a:off x="3811326" y="981717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F8B01C-B846-4522-B29A-7F5CB90595CD}"/>
              </a:ext>
            </a:extLst>
          </p:cNvPr>
          <p:cNvGrpSpPr/>
          <p:nvPr/>
        </p:nvGrpSpPr>
        <p:grpSpPr>
          <a:xfrm>
            <a:off x="938477" y="892135"/>
            <a:ext cx="871969" cy="736777"/>
            <a:chOff x="233340" y="1921826"/>
            <a:chExt cx="871969" cy="736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521F8F-5C70-4764-9713-F0292FB104AF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65ADCD-493A-4455-8F01-29422F2D4D4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00E099-B844-433F-AD5F-CBB307A30251}"/>
              </a:ext>
            </a:extLst>
          </p:cNvPr>
          <p:cNvGrpSpPr/>
          <p:nvPr/>
        </p:nvGrpSpPr>
        <p:grpSpPr>
          <a:xfrm>
            <a:off x="963834" y="1280625"/>
            <a:ext cx="842013" cy="343102"/>
            <a:chOff x="263296" y="2353832"/>
            <a:chExt cx="842013" cy="3431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871350-F166-42EB-9BDB-7A8FC878D384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1094BD8-A4EF-4755-9CBD-27136FC71E9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9D28E4-FB3F-4130-A368-B89E43020F86}"/>
              </a:ext>
            </a:extLst>
          </p:cNvPr>
          <p:cNvGrpSpPr/>
          <p:nvPr/>
        </p:nvGrpSpPr>
        <p:grpSpPr>
          <a:xfrm>
            <a:off x="434431" y="1657222"/>
            <a:ext cx="1371416" cy="343102"/>
            <a:chOff x="-266107" y="2785837"/>
            <a:chExt cx="1371416" cy="3431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AC61C-6C4A-4431-A45C-3E6F5AAC673F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3821225-AC9F-45A1-A973-16E9CEF0850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1E30CC-580C-40B6-8CE9-1D8475A07283}"/>
              </a:ext>
            </a:extLst>
          </p:cNvPr>
          <p:cNvGrpSpPr/>
          <p:nvPr/>
        </p:nvGrpSpPr>
        <p:grpSpPr>
          <a:xfrm>
            <a:off x="929686" y="2034649"/>
            <a:ext cx="874958" cy="343102"/>
            <a:chOff x="230351" y="3217842"/>
            <a:chExt cx="874958" cy="3431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3661E5-CADA-46A2-B9C2-BEC7E68F351D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B297040-65CE-445D-81AF-DFC2692BAD4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552DFD-5E8F-4A46-A5C3-24E1398D2FC7}"/>
              </a:ext>
            </a:extLst>
          </p:cNvPr>
          <p:cNvGrpSpPr/>
          <p:nvPr/>
        </p:nvGrpSpPr>
        <p:grpSpPr>
          <a:xfrm>
            <a:off x="1240924" y="2411245"/>
            <a:ext cx="572794" cy="343102"/>
            <a:chOff x="532515" y="3649846"/>
            <a:chExt cx="572794" cy="3431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A83C9E-2706-4400-9551-4F1E8A6C2E81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6EC70AC-224F-40C4-8702-A2D9635EDD5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8CE1F09-59B8-4EBE-A70E-EF03EE37D551}"/>
              </a:ext>
            </a:extLst>
          </p:cNvPr>
          <p:cNvGrpSpPr/>
          <p:nvPr/>
        </p:nvGrpSpPr>
        <p:grpSpPr>
          <a:xfrm>
            <a:off x="841288" y="2784759"/>
            <a:ext cx="972430" cy="343102"/>
            <a:chOff x="132879" y="4081852"/>
            <a:chExt cx="972430" cy="343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A5BED9-2D5C-4C2C-9D1B-E1BF8966EA0F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CD49E4-EDF7-457E-A295-C1E73CA3C2F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E12C60-81B8-41F7-B09D-11E02F43D405}"/>
              </a:ext>
            </a:extLst>
          </p:cNvPr>
          <p:cNvGrpSpPr/>
          <p:nvPr/>
        </p:nvGrpSpPr>
        <p:grpSpPr>
          <a:xfrm>
            <a:off x="1240924" y="3177161"/>
            <a:ext cx="580918" cy="343102"/>
            <a:chOff x="524391" y="4513859"/>
            <a:chExt cx="580918" cy="3431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F4A085-723F-4D88-AFCD-32ED82BAF20E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8335112-6683-49BF-B1F7-E7B918F3A2DD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8F22C0-6C7E-4336-83EB-6D87B526C839}"/>
              </a:ext>
            </a:extLst>
          </p:cNvPr>
          <p:cNvSpPr txBox="1"/>
          <p:nvPr/>
        </p:nvSpPr>
        <p:spPr>
          <a:xfrm>
            <a:off x="7502714" y="508095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113725-95EE-4C1B-98FB-CF7BD6122C37}"/>
              </a:ext>
            </a:extLst>
          </p:cNvPr>
          <p:cNvGrpSpPr/>
          <p:nvPr/>
        </p:nvGrpSpPr>
        <p:grpSpPr>
          <a:xfrm>
            <a:off x="1805849" y="900358"/>
            <a:ext cx="317400" cy="2599006"/>
            <a:chOff x="1805849" y="900358"/>
            <a:chExt cx="317400" cy="259900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0B45F2F-FDD0-4D07-97AD-AC17E5520DF7}"/>
                </a:ext>
              </a:extLst>
            </p:cNvPr>
            <p:cNvSpPr/>
            <p:nvPr/>
          </p:nvSpPr>
          <p:spPr>
            <a:xfrm>
              <a:off x="1805849" y="90035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774790-1504-4CC3-BCEE-8BA7B27126DA}"/>
                </a:ext>
              </a:extLst>
            </p:cNvPr>
            <p:cNvSpPr/>
            <p:nvPr/>
          </p:nvSpPr>
          <p:spPr>
            <a:xfrm>
              <a:off x="1805849" y="128062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19F1F17-4471-409E-944D-F453DFE5A225}"/>
                </a:ext>
              </a:extLst>
            </p:cNvPr>
            <p:cNvSpPr/>
            <p:nvPr/>
          </p:nvSpPr>
          <p:spPr>
            <a:xfrm>
              <a:off x="1805849" y="166089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7E0C23E-CD2D-44F8-81C2-8E78A4EB08E8}"/>
                </a:ext>
              </a:extLst>
            </p:cNvPr>
            <p:cNvSpPr/>
            <p:nvPr/>
          </p:nvSpPr>
          <p:spPr>
            <a:xfrm>
              <a:off x="1805849" y="20411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8B651D1-2ACD-4A98-95A3-A4AAB0C03214}"/>
                </a:ext>
              </a:extLst>
            </p:cNvPr>
            <p:cNvSpPr/>
            <p:nvPr/>
          </p:nvSpPr>
          <p:spPr>
            <a:xfrm>
              <a:off x="1805849" y="24214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62BB74A-2655-4BF3-BCF1-CFAE93960F67}"/>
                </a:ext>
              </a:extLst>
            </p:cNvPr>
            <p:cNvSpPr/>
            <p:nvPr/>
          </p:nvSpPr>
          <p:spPr>
            <a:xfrm>
              <a:off x="1805849" y="28016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CFCC1E3-5BC6-423A-87D2-491A063A2CDB}"/>
                </a:ext>
              </a:extLst>
            </p:cNvPr>
            <p:cNvSpPr/>
            <p:nvPr/>
          </p:nvSpPr>
          <p:spPr>
            <a:xfrm>
              <a:off x="1805849" y="3181965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34EF4E-19F1-465D-8D72-CE62B6B5337C}"/>
              </a:ext>
            </a:extLst>
          </p:cNvPr>
          <p:cNvSpPr/>
          <p:nvPr/>
        </p:nvSpPr>
        <p:spPr>
          <a:xfrm>
            <a:off x="1758909" y="81263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85227C-82DA-4246-A18E-673294E53ECF}"/>
              </a:ext>
            </a:extLst>
          </p:cNvPr>
          <p:cNvGrpSpPr/>
          <p:nvPr/>
        </p:nvGrpSpPr>
        <p:grpSpPr>
          <a:xfrm>
            <a:off x="3761293" y="3010007"/>
            <a:ext cx="411278" cy="1240326"/>
            <a:chOff x="3553685" y="1561371"/>
            <a:chExt cx="411278" cy="124032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BDC3F55-9723-4783-AAF2-BF5885B68726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2538250-0923-482B-90A7-4FACCD66D0A8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BE14962-E2E2-4335-AF7C-788635ECE660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0A5F163-8B71-4AB5-B1EB-0E5AA1B1C17D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341086-952F-4D68-9467-E415F499DCEA}"/>
              </a:ext>
            </a:extLst>
          </p:cNvPr>
          <p:cNvCxnSpPr>
            <a:cxnSpLocks/>
          </p:cNvCxnSpPr>
          <p:nvPr/>
        </p:nvCxnSpPr>
        <p:spPr>
          <a:xfrm>
            <a:off x="2170189" y="812637"/>
            <a:ext cx="1591104" cy="21954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FDC6374-8A18-47DB-9F97-E7CC63CB73E6}"/>
              </a:ext>
            </a:extLst>
          </p:cNvPr>
          <p:cNvCxnSpPr>
            <a:cxnSpLocks/>
          </p:cNvCxnSpPr>
          <p:nvPr/>
        </p:nvCxnSpPr>
        <p:spPr>
          <a:xfrm>
            <a:off x="2170189" y="3575362"/>
            <a:ext cx="1591102" cy="6642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1272F1-E21F-4D69-9BB5-FF111C02C292}"/>
                  </a:ext>
                </a:extLst>
              </p:cNvPr>
              <p:cNvSpPr txBox="1"/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1272F1-E21F-4D69-9BB5-FF111C02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blipFill>
                <a:blip r:embed="rId3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90C0A587-792B-4DE9-8BB3-46EB0843816A}"/>
              </a:ext>
            </a:extLst>
          </p:cNvPr>
          <p:cNvSpPr/>
          <p:nvPr/>
        </p:nvSpPr>
        <p:spPr>
          <a:xfrm>
            <a:off x="9566111" y="2348993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2213A2-FE49-4B7A-A115-3B46161AC688}"/>
              </a:ext>
            </a:extLst>
          </p:cNvPr>
          <p:cNvSpPr/>
          <p:nvPr/>
        </p:nvSpPr>
        <p:spPr>
          <a:xfrm>
            <a:off x="9566111" y="272926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402384-A926-448F-BCF8-2430839BC052}"/>
              </a:ext>
            </a:extLst>
          </p:cNvPr>
          <p:cNvSpPr/>
          <p:nvPr/>
        </p:nvSpPr>
        <p:spPr>
          <a:xfrm>
            <a:off x="9566111" y="310952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4DA92A-74F4-43EA-B0B7-31F159F5385C}"/>
              </a:ext>
            </a:extLst>
          </p:cNvPr>
          <p:cNvSpPr/>
          <p:nvPr/>
        </p:nvSpPr>
        <p:spPr>
          <a:xfrm>
            <a:off x="9566111" y="3489796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3A7874-6EEF-4385-94DC-D0CC9A26A4A2}"/>
              </a:ext>
            </a:extLst>
          </p:cNvPr>
          <p:cNvSpPr/>
          <p:nvPr/>
        </p:nvSpPr>
        <p:spPr>
          <a:xfrm>
            <a:off x="9566111" y="3870064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7F6BBB-2EFB-4F0E-A2F7-ED383558DE7D}"/>
              </a:ext>
            </a:extLst>
          </p:cNvPr>
          <p:cNvSpPr/>
          <p:nvPr/>
        </p:nvSpPr>
        <p:spPr>
          <a:xfrm>
            <a:off x="9566111" y="425033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79B22B-C325-45B7-8F77-380B96363D2E}"/>
              </a:ext>
            </a:extLst>
          </p:cNvPr>
          <p:cNvSpPr/>
          <p:nvPr/>
        </p:nvSpPr>
        <p:spPr>
          <a:xfrm>
            <a:off x="9566111" y="4630600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3E7830-0FFD-47F3-A2A6-0A78FB01E460}"/>
              </a:ext>
            </a:extLst>
          </p:cNvPr>
          <p:cNvSpPr/>
          <p:nvPr/>
        </p:nvSpPr>
        <p:spPr>
          <a:xfrm>
            <a:off x="9519171" y="2261272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59CD08-DEBE-4F67-994C-8F52FD1707B8}"/>
              </a:ext>
            </a:extLst>
          </p:cNvPr>
          <p:cNvGrpSpPr/>
          <p:nvPr/>
        </p:nvGrpSpPr>
        <p:grpSpPr>
          <a:xfrm>
            <a:off x="930608" y="3851139"/>
            <a:ext cx="871969" cy="736777"/>
            <a:chOff x="233340" y="1921826"/>
            <a:chExt cx="871969" cy="7367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3C769F-0B81-4A99-847B-5C5225966C92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2EA10C-9239-4566-A997-60399CBC6A64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04E1E6D-223F-474F-B00F-7C77A13B9F54}"/>
              </a:ext>
            </a:extLst>
          </p:cNvPr>
          <p:cNvGrpSpPr/>
          <p:nvPr/>
        </p:nvGrpSpPr>
        <p:grpSpPr>
          <a:xfrm>
            <a:off x="955965" y="4239629"/>
            <a:ext cx="842013" cy="343102"/>
            <a:chOff x="263296" y="2353832"/>
            <a:chExt cx="842013" cy="34310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0D29F17-6258-4101-9517-79CF741EB86D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A15D478-FBD8-4B21-BDEE-A8709338E5D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890800D-C751-4906-B2C6-75A9BBA1AFBF}"/>
              </a:ext>
            </a:extLst>
          </p:cNvPr>
          <p:cNvGrpSpPr/>
          <p:nvPr/>
        </p:nvGrpSpPr>
        <p:grpSpPr>
          <a:xfrm>
            <a:off x="426562" y="4616226"/>
            <a:ext cx="1371416" cy="343102"/>
            <a:chOff x="-266107" y="2785837"/>
            <a:chExt cx="1371416" cy="34310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37AEA5-3CEC-4E1C-BB66-653CE9195400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3600247-840D-4297-B3EB-4F9A06BF2171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E84C8A-82E0-4B17-A40C-F6014D8C2B91}"/>
              </a:ext>
            </a:extLst>
          </p:cNvPr>
          <p:cNvGrpSpPr/>
          <p:nvPr/>
        </p:nvGrpSpPr>
        <p:grpSpPr>
          <a:xfrm>
            <a:off x="921817" y="4993653"/>
            <a:ext cx="874958" cy="343102"/>
            <a:chOff x="230351" y="3217842"/>
            <a:chExt cx="874958" cy="3431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B37631-72CC-4A2B-B667-BE37FE66EC0B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1A9408E-0075-4B95-A00D-1E973EBBA8B3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D53238A-5AFD-411E-9BA0-0535EAAC7A64}"/>
              </a:ext>
            </a:extLst>
          </p:cNvPr>
          <p:cNvGrpSpPr/>
          <p:nvPr/>
        </p:nvGrpSpPr>
        <p:grpSpPr>
          <a:xfrm>
            <a:off x="1233055" y="5370249"/>
            <a:ext cx="572794" cy="343102"/>
            <a:chOff x="532515" y="3649846"/>
            <a:chExt cx="572794" cy="34310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81CFB3-FFAF-42D7-A671-F433A26D2016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45EBEB8-6BB5-4602-A2B1-C68413397232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85C7383-AE7D-48BF-95E1-4BF1DCCADC78}"/>
              </a:ext>
            </a:extLst>
          </p:cNvPr>
          <p:cNvGrpSpPr/>
          <p:nvPr/>
        </p:nvGrpSpPr>
        <p:grpSpPr>
          <a:xfrm>
            <a:off x="833419" y="5743763"/>
            <a:ext cx="972430" cy="343102"/>
            <a:chOff x="132879" y="4081852"/>
            <a:chExt cx="972430" cy="3431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B0DDF1-5C3F-49BD-9162-BA413EB7CB61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AC3964D-8A0A-460C-A51A-26248E8B2D0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AA996AB-CC89-4B16-9462-89AA4A9573FB}"/>
              </a:ext>
            </a:extLst>
          </p:cNvPr>
          <p:cNvGrpSpPr/>
          <p:nvPr/>
        </p:nvGrpSpPr>
        <p:grpSpPr>
          <a:xfrm>
            <a:off x="1233055" y="6136165"/>
            <a:ext cx="580918" cy="343102"/>
            <a:chOff x="524391" y="4513859"/>
            <a:chExt cx="580918" cy="3431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A6107A0-C0E5-4332-A3DA-6DABD737E32F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5376C7B-000D-4416-B5F0-C4BE90A39BC4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BBFA289-52C0-4101-92A1-8F9630DE05D5}"/>
              </a:ext>
            </a:extLst>
          </p:cNvPr>
          <p:cNvCxnSpPr>
            <a:cxnSpLocks/>
          </p:cNvCxnSpPr>
          <p:nvPr/>
        </p:nvCxnSpPr>
        <p:spPr>
          <a:xfrm flipV="1">
            <a:off x="2162332" y="3026671"/>
            <a:ext cx="1598959" cy="7600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5EC0F27-B015-46D8-8B4A-01CD0918BD20}"/>
              </a:ext>
            </a:extLst>
          </p:cNvPr>
          <p:cNvCxnSpPr>
            <a:cxnSpLocks/>
          </p:cNvCxnSpPr>
          <p:nvPr/>
        </p:nvCxnSpPr>
        <p:spPr>
          <a:xfrm flipV="1">
            <a:off x="2170187" y="4239629"/>
            <a:ext cx="1591104" cy="23035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4752BFB-10E0-41BF-ACAA-4B9586A407BB}"/>
              </a:ext>
            </a:extLst>
          </p:cNvPr>
          <p:cNvSpPr txBox="1"/>
          <p:nvPr/>
        </p:nvSpPr>
        <p:spPr>
          <a:xfrm>
            <a:off x="3647656" y="4310238"/>
            <a:ext cx="74761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D6FDAE7-6088-40A9-88A2-85DD3F4A1722}"/>
              </a:ext>
            </a:extLst>
          </p:cNvPr>
          <p:cNvSpPr/>
          <p:nvPr/>
        </p:nvSpPr>
        <p:spPr>
          <a:xfrm>
            <a:off x="7623900" y="2336530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F9629A5-426F-4CBA-8AC6-20F87F6FC909}"/>
              </a:ext>
            </a:extLst>
          </p:cNvPr>
          <p:cNvSpPr/>
          <p:nvPr/>
        </p:nvSpPr>
        <p:spPr>
          <a:xfrm>
            <a:off x="7623900" y="2716798"/>
            <a:ext cx="317400" cy="317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36CB1C6-0243-4F26-ACBA-217B6D3CBCE7}"/>
              </a:ext>
            </a:extLst>
          </p:cNvPr>
          <p:cNvSpPr/>
          <p:nvPr/>
        </p:nvSpPr>
        <p:spPr>
          <a:xfrm>
            <a:off x="7623900" y="3097066"/>
            <a:ext cx="317400" cy="3173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D5CF7DD-F1B8-49D5-BBCE-F3C642A676D2}"/>
              </a:ext>
            </a:extLst>
          </p:cNvPr>
          <p:cNvSpPr/>
          <p:nvPr/>
        </p:nvSpPr>
        <p:spPr>
          <a:xfrm>
            <a:off x="7623900" y="3477333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3344EEE-ED96-45B0-B90F-482550171D4C}"/>
              </a:ext>
            </a:extLst>
          </p:cNvPr>
          <p:cNvSpPr/>
          <p:nvPr/>
        </p:nvSpPr>
        <p:spPr>
          <a:xfrm>
            <a:off x="7623900" y="3857601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EB20C55-BE3E-471E-9936-10F49911F2DA}"/>
              </a:ext>
            </a:extLst>
          </p:cNvPr>
          <p:cNvSpPr/>
          <p:nvPr/>
        </p:nvSpPr>
        <p:spPr>
          <a:xfrm>
            <a:off x="7623900" y="4237868"/>
            <a:ext cx="317400" cy="317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DD9FEB-DEB1-431C-8B9B-84A59978909B}"/>
              </a:ext>
            </a:extLst>
          </p:cNvPr>
          <p:cNvSpPr/>
          <p:nvPr/>
        </p:nvSpPr>
        <p:spPr>
          <a:xfrm>
            <a:off x="7623900" y="4618137"/>
            <a:ext cx="317400" cy="3173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EFF06A-6ECB-4529-92CA-7037A55946A8}"/>
              </a:ext>
            </a:extLst>
          </p:cNvPr>
          <p:cNvSpPr/>
          <p:nvPr/>
        </p:nvSpPr>
        <p:spPr>
          <a:xfrm>
            <a:off x="7576960" y="2248809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B13F33-761D-4D57-B6EA-37597C35EF66}"/>
              </a:ext>
            </a:extLst>
          </p:cNvPr>
          <p:cNvCxnSpPr>
            <a:cxnSpLocks/>
          </p:cNvCxnSpPr>
          <p:nvPr/>
        </p:nvCxnSpPr>
        <p:spPr>
          <a:xfrm flipV="1">
            <a:off x="4172571" y="2248809"/>
            <a:ext cx="1813801" cy="7581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7400EB0-643D-4398-8355-B765F522105C}"/>
              </a:ext>
            </a:extLst>
          </p:cNvPr>
          <p:cNvCxnSpPr>
            <a:cxnSpLocks/>
          </p:cNvCxnSpPr>
          <p:nvPr/>
        </p:nvCxnSpPr>
        <p:spPr>
          <a:xfrm>
            <a:off x="4172567" y="4248397"/>
            <a:ext cx="1813803" cy="75000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3CE70D-C687-40C2-910E-BF17AF751FCA}"/>
              </a:ext>
            </a:extLst>
          </p:cNvPr>
          <p:cNvSpPr txBox="1"/>
          <p:nvPr/>
        </p:nvSpPr>
        <p:spPr>
          <a:xfrm>
            <a:off x="8267308" y="2292903"/>
            <a:ext cx="538305" cy="7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3AA5AD5-B0E3-4E56-A91F-70D83559EC5F}"/>
              </a:ext>
            </a:extLst>
          </p:cNvPr>
          <p:cNvCxnSpPr>
            <a:cxnSpLocks/>
          </p:cNvCxnSpPr>
          <p:nvPr/>
        </p:nvCxnSpPr>
        <p:spPr>
          <a:xfrm>
            <a:off x="7949591" y="2487506"/>
            <a:ext cx="33366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F1495E1-4E7F-41D0-A462-077A5DFA96C5}"/>
              </a:ext>
            </a:extLst>
          </p:cNvPr>
          <p:cNvSpPr txBox="1"/>
          <p:nvPr/>
        </p:nvSpPr>
        <p:spPr>
          <a:xfrm>
            <a:off x="8267308" y="2681393"/>
            <a:ext cx="508350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2F7D3A-5CAC-45A1-8841-FD09C0CF8473}"/>
              </a:ext>
            </a:extLst>
          </p:cNvPr>
          <p:cNvCxnSpPr>
            <a:cxnSpLocks/>
          </p:cNvCxnSpPr>
          <p:nvPr/>
        </p:nvCxnSpPr>
        <p:spPr>
          <a:xfrm>
            <a:off x="7944993" y="2875995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3D79A52-5A43-4967-9269-706B9099F727}"/>
              </a:ext>
            </a:extLst>
          </p:cNvPr>
          <p:cNvSpPr txBox="1"/>
          <p:nvPr/>
        </p:nvSpPr>
        <p:spPr>
          <a:xfrm>
            <a:off x="8267308" y="3057990"/>
            <a:ext cx="1037754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A3D284-66EC-4086-A248-E26E063499D9}"/>
              </a:ext>
            </a:extLst>
          </p:cNvPr>
          <p:cNvCxnSpPr>
            <a:cxnSpLocks/>
          </p:cNvCxnSpPr>
          <p:nvPr/>
        </p:nvCxnSpPr>
        <p:spPr>
          <a:xfrm>
            <a:off x="7944993" y="325259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DF6904-FB32-4FA2-962E-53BF33AB317C}"/>
              </a:ext>
            </a:extLst>
          </p:cNvPr>
          <p:cNvSpPr txBox="1"/>
          <p:nvPr/>
        </p:nvSpPr>
        <p:spPr>
          <a:xfrm>
            <a:off x="8267308" y="3435417"/>
            <a:ext cx="541297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B26B9D0-8824-46AF-B3A5-530D5E7A53A0}"/>
              </a:ext>
            </a:extLst>
          </p:cNvPr>
          <p:cNvCxnSpPr>
            <a:cxnSpLocks/>
          </p:cNvCxnSpPr>
          <p:nvPr/>
        </p:nvCxnSpPr>
        <p:spPr>
          <a:xfrm>
            <a:off x="7943790" y="3630019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66737E-5F4D-4E5F-AE56-D495CDC08819}"/>
              </a:ext>
            </a:extLst>
          </p:cNvPr>
          <p:cNvSpPr txBox="1"/>
          <p:nvPr/>
        </p:nvSpPr>
        <p:spPr>
          <a:xfrm>
            <a:off x="8267308" y="3812013"/>
            <a:ext cx="23913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6E3B68-2F4C-4066-A8D7-826AD5D2252A}"/>
              </a:ext>
            </a:extLst>
          </p:cNvPr>
          <p:cNvCxnSpPr>
            <a:cxnSpLocks/>
          </p:cNvCxnSpPr>
          <p:nvPr/>
        </p:nvCxnSpPr>
        <p:spPr>
          <a:xfrm>
            <a:off x="7952864" y="4006616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6B0F753-8FF2-451A-85B4-F59ED1EEE8D8}"/>
              </a:ext>
            </a:extLst>
          </p:cNvPr>
          <p:cNvSpPr txBox="1"/>
          <p:nvPr/>
        </p:nvSpPr>
        <p:spPr>
          <a:xfrm>
            <a:off x="8267308" y="4185527"/>
            <a:ext cx="638768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32F260E-1121-41A1-8F5B-F008E9F9D103}"/>
              </a:ext>
            </a:extLst>
          </p:cNvPr>
          <p:cNvCxnSpPr>
            <a:cxnSpLocks/>
          </p:cNvCxnSpPr>
          <p:nvPr/>
        </p:nvCxnSpPr>
        <p:spPr>
          <a:xfrm>
            <a:off x="7952864" y="4380131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F984AF-FA32-488C-8FFB-9674C961445F}"/>
              </a:ext>
            </a:extLst>
          </p:cNvPr>
          <p:cNvSpPr txBox="1"/>
          <p:nvPr/>
        </p:nvSpPr>
        <p:spPr>
          <a:xfrm>
            <a:off x="8267308" y="4577929"/>
            <a:ext cx="247255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CA4D3B4-7ECB-4C6D-9117-1284A271C892}"/>
              </a:ext>
            </a:extLst>
          </p:cNvPr>
          <p:cNvCxnSpPr>
            <a:cxnSpLocks/>
          </p:cNvCxnSpPr>
          <p:nvPr/>
        </p:nvCxnSpPr>
        <p:spPr>
          <a:xfrm>
            <a:off x="7960988" y="477253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205A2-4CC7-4A19-A127-C72F1D94AF19}"/>
                  </a:ext>
                </a:extLst>
              </p:cNvPr>
              <p:cNvSpPr txBox="1"/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205A2-4CC7-4A19-A127-C72F1D94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blipFill>
                <a:blip r:embed="rId4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3739A1-CE8A-4600-854B-D07A8A786009}"/>
                  </a:ext>
                </a:extLst>
              </p:cNvPr>
              <p:cNvSpPr txBox="1"/>
              <p:nvPr/>
            </p:nvSpPr>
            <p:spPr>
              <a:xfrm>
                <a:off x="4191187" y="3473451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3739A1-CE8A-4600-854B-D07A8A78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87" y="3473451"/>
                <a:ext cx="778871" cy="579646"/>
              </a:xfrm>
              <a:prstGeom prst="rect">
                <a:avLst/>
              </a:prstGeom>
              <a:blipFill>
                <a:blip r:embed="rId5"/>
                <a:stretch>
                  <a:fillRect l="-3937" t="-12632" r="-15748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4488B695-BC06-4EC4-9FEA-82F894379530}"/>
              </a:ext>
            </a:extLst>
          </p:cNvPr>
          <p:cNvSpPr txBox="1"/>
          <p:nvPr/>
        </p:nvSpPr>
        <p:spPr>
          <a:xfrm>
            <a:off x="1371774" y="653567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20CDCE2-5B45-49FA-9D23-73200EA39773}"/>
              </a:ext>
            </a:extLst>
          </p:cNvPr>
          <p:cNvSpPr/>
          <p:nvPr/>
        </p:nvSpPr>
        <p:spPr>
          <a:xfrm>
            <a:off x="6041794" y="2333625"/>
            <a:ext cx="317400" cy="3173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7ECAB2C-28F4-483D-8B2E-33B10E6A4EDC}"/>
              </a:ext>
            </a:extLst>
          </p:cNvPr>
          <p:cNvSpPr/>
          <p:nvPr/>
        </p:nvSpPr>
        <p:spPr>
          <a:xfrm>
            <a:off x="6041794" y="2713893"/>
            <a:ext cx="317400" cy="317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5D71B4D-C6C1-4B79-B102-C1CB7FD4A1EF}"/>
              </a:ext>
            </a:extLst>
          </p:cNvPr>
          <p:cNvSpPr/>
          <p:nvPr/>
        </p:nvSpPr>
        <p:spPr>
          <a:xfrm>
            <a:off x="6041794" y="3094161"/>
            <a:ext cx="317400" cy="3173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AB6CA7B-DB06-4006-9EC0-4D5780097182}"/>
              </a:ext>
            </a:extLst>
          </p:cNvPr>
          <p:cNvSpPr/>
          <p:nvPr/>
        </p:nvSpPr>
        <p:spPr>
          <a:xfrm>
            <a:off x="6041794" y="3474428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A0D0672-06C1-4922-A3C3-D9F85C744E1C}"/>
              </a:ext>
            </a:extLst>
          </p:cNvPr>
          <p:cNvSpPr/>
          <p:nvPr/>
        </p:nvSpPr>
        <p:spPr>
          <a:xfrm>
            <a:off x="6041794" y="3854696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B198AE-54AE-4337-840C-A8CE1763170A}"/>
              </a:ext>
            </a:extLst>
          </p:cNvPr>
          <p:cNvSpPr/>
          <p:nvPr/>
        </p:nvSpPr>
        <p:spPr>
          <a:xfrm>
            <a:off x="6041794" y="4234963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F731A47-B63E-4FA0-B5AA-796B7C427145}"/>
              </a:ext>
            </a:extLst>
          </p:cNvPr>
          <p:cNvSpPr/>
          <p:nvPr/>
        </p:nvSpPr>
        <p:spPr>
          <a:xfrm>
            <a:off x="6041794" y="4615232"/>
            <a:ext cx="317400" cy="3173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5468247-A364-493E-9A21-D8448035D4C0}"/>
              </a:ext>
            </a:extLst>
          </p:cNvPr>
          <p:cNvSpPr/>
          <p:nvPr/>
        </p:nvSpPr>
        <p:spPr>
          <a:xfrm>
            <a:off x="5994854" y="2245904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0CB17D-CB87-40D7-9EBC-E93AA8FE55FD}"/>
              </a:ext>
            </a:extLst>
          </p:cNvPr>
          <p:cNvCxnSpPr/>
          <p:nvPr/>
        </p:nvCxnSpPr>
        <p:spPr>
          <a:xfrm>
            <a:off x="6531429" y="3642633"/>
            <a:ext cx="8773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9715D0-62FC-47EC-9FF3-9EE12878E81D}"/>
              </a:ext>
            </a:extLst>
          </p:cNvPr>
          <p:cNvSpPr txBox="1"/>
          <p:nvPr/>
        </p:nvSpPr>
        <p:spPr>
          <a:xfrm>
            <a:off x="6463962" y="3284868"/>
            <a:ext cx="990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AC70A1-96F5-4E1E-91B4-122EDAB009AB}"/>
              </a:ext>
            </a:extLst>
          </p:cNvPr>
          <p:cNvSpPr txBox="1"/>
          <p:nvPr/>
        </p:nvSpPr>
        <p:spPr>
          <a:xfrm>
            <a:off x="5589992" y="5106823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B000-CA0B-4305-A03A-ED07A9F1E72A}"/>
              </a:ext>
            </a:extLst>
          </p:cNvPr>
          <p:cNvSpPr txBox="1"/>
          <p:nvPr/>
        </p:nvSpPr>
        <p:spPr>
          <a:xfrm>
            <a:off x="9139553" y="5108812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BA1E326-8D04-4EE2-A43A-EFAFB6BEA726}"/>
              </a:ext>
            </a:extLst>
          </p:cNvPr>
          <p:cNvSpPr/>
          <p:nvPr/>
        </p:nvSpPr>
        <p:spPr>
          <a:xfrm>
            <a:off x="1766625" y="378096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C342909-FAA4-4AA2-A4AB-03117FCD44C5}"/>
              </a:ext>
            </a:extLst>
          </p:cNvPr>
          <p:cNvSpPr/>
          <p:nvPr/>
        </p:nvSpPr>
        <p:spPr>
          <a:xfrm>
            <a:off x="1787405" y="385760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F579EBF-24EE-4B11-854A-49096620DE17}"/>
              </a:ext>
            </a:extLst>
          </p:cNvPr>
          <p:cNvSpPr/>
          <p:nvPr/>
        </p:nvSpPr>
        <p:spPr>
          <a:xfrm>
            <a:off x="1787405" y="423786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B81CA72-4168-4266-944B-00F958A5C237}"/>
              </a:ext>
            </a:extLst>
          </p:cNvPr>
          <p:cNvSpPr/>
          <p:nvPr/>
        </p:nvSpPr>
        <p:spPr>
          <a:xfrm>
            <a:off x="1787405" y="4618137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3198AFD-58AC-4E75-9EE2-EF2E26C71D13}"/>
              </a:ext>
            </a:extLst>
          </p:cNvPr>
          <p:cNvSpPr/>
          <p:nvPr/>
        </p:nvSpPr>
        <p:spPr>
          <a:xfrm>
            <a:off x="1787405" y="4998404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676916D-0B75-4B60-ACCA-4E60134DDB7C}"/>
              </a:ext>
            </a:extLst>
          </p:cNvPr>
          <p:cNvSpPr/>
          <p:nvPr/>
        </p:nvSpPr>
        <p:spPr>
          <a:xfrm>
            <a:off x="1787405" y="5378672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116781C-3D3F-48B0-A08D-98A0E158FD81}"/>
              </a:ext>
            </a:extLst>
          </p:cNvPr>
          <p:cNvSpPr/>
          <p:nvPr/>
        </p:nvSpPr>
        <p:spPr>
          <a:xfrm>
            <a:off x="1787405" y="575893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10E6E66-CC6C-454D-AC48-898AA2F087DA}"/>
              </a:ext>
            </a:extLst>
          </p:cNvPr>
          <p:cNvSpPr/>
          <p:nvPr/>
        </p:nvSpPr>
        <p:spPr>
          <a:xfrm>
            <a:off x="1787405" y="6139208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655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 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6B80D-6569-4026-A393-6C57A70DBB62}"/>
              </a:ext>
            </a:extLst>
          </p:cNvPr>
          <p:cNvSpPr txBox="1"/>
          <p:nvPr/>
        </p:nvSpPr>
        <p:spPr>
          <a:xfrm>
            <a:off x="576303" y="1175657"/>
            <a:ext cx="8024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층 가중치와 행렬 곱으로 은닉층이 계산되고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다시 출력층 가중치와의 행렬 곱으로 각 단어 점수를 계산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 함수를 적용해 각 단어의 출현 확률을 얻어 정답 레이블과 비교하여 손실을 구한다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위의 그림은 다루는 어휘가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개일 때이다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만약 어휘가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개인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생각해 보면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5689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 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B0A7-B299-4652-8FFF-4153C60CD895}"/>
              </a:ext>
            </a:extLst>
          </p:cNvPr>
          <p:cNvSpPr txBox="1"/>
          <p:nvPr/>
        </p:nvSpPr>
        <p:spPr>
          <a:xfrm>
            <a:off x="3152415" y="965867"/>
            <a:ext cx="442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어휘가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 개일 때를 가정한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0177749-E017-49B6-95BF-D1F805F3B3AB}"/>
              </a:ext>
            </a:extLst>
          </p:cNvPr>
          <p:cNvSpPr txBox="1"/>
          <p:nvPr/>
        </p:nvSpPr>
        <p:spPr>
          <a:xfrm>
            <a:off x="2993158" y="5654967"/>
            <a:ext cx="735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입력층과 출력층에 각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만개의 뉴런이 존재하고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두 계산이 병목된다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입력층의 원핫 표현과 가중치 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Win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곱 계산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은닉층과 가중치 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Wout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곱 및 소프트맥스 계층의 계산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DE6D56-FD70-4E3A-AEEB-2A5CD9027169}"/>
              </a:ext>
            </a:extLst>
          </p:cNvPr>
          <p:cNvGrpSpPr/>
          <p:nvPr/>
        </p:nvGrpSpPr>
        <p:grpSpPr>
          <a:xfrm>
            <a:off x="426562" y="812637"/>
            <a:ext cx="8878500" cy="6061596"/>
            <a:chOff x="426562" y="812637"/>
            <a:chExt cx="8878500" cy="606159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BF8B01C-B846-4522-B29A-7F5CB90595CD}"/>
                </a:ext>
              </a:extLst>
            </p:cNvPr>
            <p:cNvGrpSpPr/>
            <p:nvPr/>
          </p:nvGrpSpPr>
          <p:grpSpPr>
            <a:xfrm>
              <a:off x="938477" y="892135"/>
              <a:ext cx="871969" cy="736777"/>
              <a:chOff x="233340" y="1921826"/>
              <a:chExt cx="871969" cy="7367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21F8F-5C70-4764-9713-F0292FB104AF}"/>
                  </a:ext>
                </a:extLst>
              </p:cNvPr>
              <p:cNvSpPr txBox="1"/>
              <p:nvPr/>
            </p:nvSpPr>
            <p:spPr>
              <a:xfrm>
                <a:off x="233340" y="1921826"/>
                <a:ext cx="538305" cy="736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you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565ADCD-493A-4455-8F01-29422F2D4D4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771645" y="2093377"/>
                <a:ext cx="3336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100E099-B844-433F-AD5F-CBB307A30251}"/>
                </a:ext>
              </a:extLst>
            </p:cNvPr>
            <p:cNvGrpSpPr/>
            <p:nvPr/>
          </p:nvGrpSpPr>
          <p:grpSpPr>
            <a:xfrm>
              <a:off x="963834" y="1280625"/>
              <a:ext cx="842013" cy="343102"/>
              <a:chOff x="263296" y="2353832"/>
              <a:chExt cx="842013" cy="34310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871350-F166-42EB-9BDB-7A8FC878D384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08350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1094BD8-A4EF-4755-9CBD-27136FC71E9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771646" y="252538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9D28E4-FB3F-4130-A368-B89E43020F86}"/>
                </a:ext>
              </a:extLst>
            </p:cNvPr>
            <p:cNvGrpSpPr/>
            <p:nvPr/>
          </p:nvGrpSpPr>
          <p:grpSpPr>
            <a:xfrm>
              <a:off x="434431" y="1657222"/>
              <a:ext cx="1371416" cy="343102"/>
              <a:chOff x="-266107" y="2785837"/>
              <a:chExt cx="1371416" cy="3431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AC61C-6C4A-4431-A45C-3E6F5AAC673F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1037754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3821225-AC9F-45A1-A973-16E9CEF0850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71646" y="2957387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E1E30CC-580C-40B6-8CE9-1D8475A07283}"/>
                </a:ext>
              </a:extLst>
            </p:cNvPr>
            <p:cNvGrpSpPr/>
            <p:nvPr/>
          </p:nvGrpSpPr>
          <p:grpSpPr>
            <a:xfrm>
              <a:off x="929686" y="2034649"/>
              <a:ext cx="874958" cy="343102"/>
              <a:chOff x="230351" y="3217842"/>
              <a:chExt cx="874958" cy="3431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3661E5-CADA-46A2-B9C2-BEC7E68F351D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1297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B297040-65CE-445D-81AF-DFC2692BAD43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771646" y="338939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E12C60-81B8-41F7-B09D-11E02F43D405}"/>
                </a:ext>
              </a:extLst>
            </p:cNvPr>
            <p:cNvGrpSpPr/>
            <p:nvPr/>
          </p:nvGrpSpPr>
          <p:grpSpPr>
            <a:xfrm>
              <a:off x="1240924" y="3177161"/>
              <a:ext cx="580918" cy="343102"/>
              <a:chOff x="524391" y="4513859"/>
              <a:chExt cx="580918" cy="34310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F4A085-723F-4D88-AFCD-32ED82BAF20E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247255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8335112-6683-49BF-B1F7-E7B918F3A2DD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771646" y="4685410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8F22C0-6C7E-4336-83EB-6D87B526C839}"/>
                </a:ext>
              </a:extLst>
            </p:cNvPr>
            <p:cNvSpPr txBox="1"/>
            <p:nvPr/>
          </p:nvSpPr>
          <p:spPr>
            <a:xfrm>
              <a:off x="7502714" y="5080951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확률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5113725-95EE-4C1B-98FB-CF7BD6122C37}"/>
                </a:ext>
              </a:extLst>
            </p:cNvPr>
            <p:cNvGrpSpPr/>
            <p:nvPr/>
          </p:nvGrpSpPr>
          <p:grpSpPr>
            <a:xfrm>
              <a:off x="1805849" y="900358"/>
              <a:ext cx="317400" cy="2599006"/>
              <a:chOff x="1805849" y="900358"/>
              <a:chExt cx="317400" cy="2599006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0B45F2F-FDD0-4D07-97AD-AC17E5520DF7}"/>
                  </a:ext>
                </a:extLst>
              </p:cNvPr>
              <p:cNvSpPr/>
              <p:nvPr/>
            </p:nvSpPr>
            <p:spPr>
              <a:xfrm>
                <a:off x="1805849" y="900358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E774790-1504-4CC3-BCEE-8BA7B27126DA}"/>
                  </a:ext>
                </a:extLst>
              </p:cNvPr>
              <p:cNvSpPr/>
              <p:nvPr/>
            </p:nvSpPr>
            <p:spPr>
              <a:xfrm>
                <a:off x="1805849" y="1280626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19F1F17-4471-409E-944D-F453DFE5A225}"/>
                  </a:ext>
                </a:extLst>
              </p:cNvPr>
              <p:cNvSpPr/>
              <p:nvPr/>
            </p:nvSpPr>
            <p:spPr>
              <a:xfrm>
                <a:off x="1805849" y="1660894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7E0C23E-CD2D-44F8-81C2-8E78A4EB08E8}"/>
                  </a:ext>
                </a:extLst>
              </p:cNvPr>
              <p:cNvSpPr/>
              <p:nvPr/>
            </p:nvSpPr>
            <p:spPr>
              <a:xfrm>
                <a:off x="1805849" y="2041161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8B651D1-2ACD-4A98-95A3-A4AAB0C03214}"/>
                  </a:ext>
                </a:extLst>
              </p:cNvPr>
              <p:cNvSpPr/>
              <p:nvPr/>
            </p:nvSpPr>
            <p:spPr>
              <a:xfrm>
                <a:off x="1805849" y="2421429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62BB74A-2655-4BF3-BCF1-CFAE93960F67}"/>
                  </a:ext>
                </a:extLst>
              </p:cNvPr>
              <p:cNvSpPr/>
              <p:nvPr/>
            </p:nvSpPr>
            <p:spPr>
              <a:xfrm>
                <a:off x="1805849" y="2801696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CFCC1E3-5BC6-423A-87D2-491A063A2CDB}"/>
                  </a:ext>
                </a:extLst>
              </p:cNvPr>
              <p:cNvSpPr/>
              <p:nvPr/>
            </p:nvSpPr>
            <p:spPr>
              <a:xfrm>
                <a:off x="1805849" y="3181965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834EF4E-19F1-465D-8D72-CE62B6B5337C}"/>
                </a:ext>
              </a:extLst>
            </p:cNvPr>
            <p:cNvSpPr/>
            <p:nvPr/>
          </p:nvSpPr>
          <p:spPr>
            <a:xfrm>
              <a:off x="1758909" y="812637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C85227C-82DA-4246-A18E-673294E53ECF}"/>
                </a:ext>
              </a:extLst>
            </p:cNvPr>
            <p:cNvGrpSpPr/>
            <p:nvPr/>
          </p:nvGrpSpPr>
          <p:grpSpPr>
            <a:xfrm>
              <a:off x="3761293" y="3010007"/>
              <a:ext cx="411278" cy="1240326"/>
              <a:chOff x="3553685" y="1561371"/>
              <a:chExt cx="411278" cy="1240326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BDC3F55-9723-4783-AAF2-BF5885B68726}"/>
                  </a:ext>
                </a:extLst>
              </p:cNvPr>
              <p:cNvSpPr/>
              <p:nvPr/>
            </p:nvSpPr>
            <p:spPr>
              <a:xfrm>
                <a:off x="3600623" y="1656057"/>
                <a:ext cx="317400" cy="3173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BE14962-E2E2-4335-AF7C-788635ECE660}"/>
                  </a:ext>
                </a:extLst>
              </p:cNvPr>
              <p:cNvSpPr/>
              <p:nvPr/>
            </p:nvSpPr>
            <p:spPr>
              <a:xfrm>
                <a:off x="3600623" y="2414539"/>
                <a:ext cx="317400" cy="31739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0A5F163-8B71-4AB5-B1EB-0E5AA1B1C17D}"/>
                  </a:ext>
                </a:extLst>
              </p:cNvPr>
              <p:cNvSpPr/>
              <p:nvPr/>
            </p:nvSpPr>
            <p:spPr>
              <a:xfrm>
                <a:off x="3553685" y="1561371"/>
                <a:ext cx="411278" cy="1240326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B341086-952F-4D68-9467-E415F499DCEA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89" y="812637"/>
              <a:ext cx="1591104" cy="219543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FDC6374-8A18-47DB-9F97-E7CC63CB73E6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89" y="3575362"/>
              <a:ext cx="1591102" cy="6642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1272F1-E21F-4D69-9BB5-FF111C02C292}"/>
                    </a:ext>
                  </a:extLst>
                </p:cNvPr>
                <p:cNvSpPr txBox="1"/>
                <p:nvPr/>
              </p:nvSpPr>
              <p:spPr>
                <a:xfrm>
                  <a:off x="2126340" y="4019855"/>
                  <a:ext cx="1590151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1272F1-E21F-4D69-9BB5-FF111C02C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340" y="4019855"/>
                  <a:ext cx="1590151" cy="579646"/>
                </a:xfrm>
                <a:prstGeom prst="rect">
                  <a:avLst/>
                </a:prstGeom>
                <a:blipFill>
                  <a:blip r:embed="rId3"/>
                  <a:stretch>
                    <a:fillRect t="-114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F59CD08-DEBE-4F67-994C-8F52FD1707B8}"/>
                </a:ext>
              </a:extLst>
            </p:cNvPr>
            <p:cNvGrpSpPr/>
            <p:nvPr/>
          </p:nvGrpSpPr>
          <p:grpSpPr>
            <a:xfrm>
              <a:off x="930608" y="3851139"/>
              <a:ext cx="871969" cy="736777"/>
              <a:chOff x="233340" y="1921826"/>
              <a:chExt cx="871969" cy="73677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3C769F-0B81-4A99-847B-5C5225966C92}"/>
                  </a:ext>
                </a:extLst>
              </p:cNvPr>
              <p:cNvSpPr txBox="1"/>
              <p:nvPr/>
            </p:nvSpPr>
            <p:spPr>
              <a:xfrm>
                <a:off x="233340" y="1921826"/>
                <a:ext cx="538305" cy="736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you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E2EA10C-9239-4566-A997-60399CBC6A64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771645" y="2093377"/>
                <a:ext cx="3336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04E1E6D-223F-474F-B00F-7C77A13B9F54}"/>
                </a:ext>
              </a:extLst>
            </p:cNvPr>
            <p:cNvGrpSpPr/>
            <p:nvPr/>
          </p:nvGrpSpPr>
          <p:grpSpPr>
            <a:xfrm>
              <a:off x="955965" y="4239629"/>
              <a:ext cx="842013" cy="343102"/>
              <a:chOff x="263296" y="2353832"/>
              <a:chExt cx="842013" cy="34310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D29F17-6258-4101-9517-79CF741EB86D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08350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A15D478-FBD8-4B21-BDEE-A8709338E5D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>
                <a:off x="771646" y="252538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890800D-C751-4906-B2C6-75A9BBA1AFBF}"/>
                </a:ext>
              </a:extLst>
            </p:cNvPr>
            <p:cNvGrpSpPr/>
            <p:nvPr/>
          </p:nvGrpSpPr>
          <p:grpSpPr>
            <a:xfrm>
              <a:off x="426562" y="4616226"/>
              <a:ext cx="1371416" cy="343102"/>
              <a:chOff x="-266107" y="2785837"/>
              <a:chExt cx="1371416" cy="34310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37AEA5-3CEC-4E1C-BB66-653CE9195400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1037754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3600247-840D-4297-B3EB-4F9A06BF2171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771646" y="2957387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AE84C8A-82E0-4B17-A40C-F6014D8C2B91}"/>
                </a:ext>
              </a:extLst>
            </p:cNvPr>
            <p:cNvGrpSpPr/>
            <p:nvPr/>
          </p:nvGrpSpPr>
          <p:grpSpPr>
            <a:xfrm>
              <a:off x="921817" y="4993653"/>
              <a:ext cx="874958" cy="343102"/>
              <a:chOff x="230351" y="3217842"/>
              <a:chExt cx="874958" cy="34310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0B37631-72CC-4A2B-B667-BE37FE66EC0B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1297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1A9408E-0075-4B95-A00D-1E973EBBA8B3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771646" y="338939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A996AB-CC89-4B16-9462-89AA4A9573FB}"/>
                </a:ext>
              </a:extLst>
            </p:cNvPr>
            <p:cNvGrpSpPr/>
            <p:nvPr/>
          </p:nvGrpSpPr>
          <p:grpSpPr>
            <a:xfrm>
              <a:off x="1233055" y="6136165"/>
              <a:ext cx="580918" cy="343102"/>
              <a:chOff x="524391" y="4513859"/>
              <a:chExt cx="580918" cy="34310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A6107A0-C0E5-4332-A3DA-6DABD737E32F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247255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5376C7B-000D-4416-B5F0-C4BE90A39BC4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771646" y="4685410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BBFA289-52C0-4101-92A1-8F9630DE0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332" y="3026671"/>
              <a:ext cx="1598959" cy="7600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5EC0F27-B015-46D8-8B4A-01CD0918B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187" y="4239629"/>
              <a:ext cx="1591104" cy="230350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4752BFB-10E0-41BF-ACAA-4B9586A407BB}"/>
                </a:ext>
              </a:extLst>
            </p:cNvPr>
            <p:cNvSpPr txBox="1"/>
            <p:nvPr/>
          </p:nvSpPr>
          <p:spPr>
            <a:xfrm>
              <a:off x="3647656" y="4310238"/>
              <a:ext cx="74761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은닉층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D6FDAE7-6088-40A9-88A2-85DD3F4A1722}"/>
                </a:ext>
              </a:extLst>
            </p:cNvPr>
            <p:cNvSpPr/>
            <p:nvPr/>
          </p:nvSpPr>
          <p:spPr>
            <a:xfrm>
              <a:off x="7623900" y="2336530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F9629A5-426F-4CBA-8AC6-20F87F6FC909}"/>
                </a:ext>
              </a:extLst>
            </p:cNvPr>
            <p:cNvSpPr/>
            <p:nvPr/>
          </p:nvSpPr>
          <p:spPr>
            <a:xfrm>
              <a:off x="7623900" y="2716798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36CB1C6-0243-4F26-ACBA-217B6D3CBCE7}"/>
                </a:ext>
              </a:extLst>
            </p:cNvPr>
            <p:cNvSpPr/>
            <p:nvPr/>
          </p:nvSpPr>
          <p:spPr>
            <a:xfrm>
              <a:off x="7623900" y="3097066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D5CF7DD-F1B8-49D5-BBCE-F3C642A676D2}"/>
                </a:ext>
              </a:extLst>
            </p:cNvPr>
            <p:cNvSpPr/>
            <p:nvPr/>
          </p:nvSpPr>
          <p:spPr>
            <a:xfrm>
              <a:off x="7623900" y="3477333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8DD9FEB-DEB1-431C-8B9B-84A59978909B}"/>
                </a:ext>
              </a:extLst>
            </p:cNvPr>
            <p:cNvSpPr/>
            <p:nvPr/>
          </p:nvSpPr>
          <p:spPr>
            <a:xfrm>
              <a:off x="7623900" y="4618137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6EFF06A-6ECB-4529-92CA-7037A55946A8}"/>
                </a:ext>
              </a:extLst>
            </p:cNvPr>
            <p:cNvSpPr/>
            <p:nvPr/>
          </p:nvSpPr>
          <p:spPr>
            <a:xfrm>
              <a:off x="7576960" y="2248809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AB13F33-761D-4D57-B6EA-37597C35E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2571" y="2248809"/>
              <a:ext cx="1813801" cy="75813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7400EB0-643D-4398-8355-B765F522105C}"/>
                </a:ext>
              </a:extLst>
            </p:cNvPr>
            <p:cNvCxnSpPr>
              <a:cxnSpLocks/>
            </p:cNvCxnSpPr>
            <p:nvPr/>
          </p:nvCxnSpPr>
          <p:spPr>
            <a:xfrm>
              <a:off x="4172567" y="4248397"/>
              <a:ext cx="1813803" cy="750009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3CE70D-C687-40C2-910E-BF17AF751FCA}"/>
                </a:ext>
              </a:extLst>
            </p:cNvPr>
            <p:cNvSpPr txBox="1"/>
            <p:nvPr/>
          </p:nvSpPr>
          <p:spPr>
            <a:xfrm>
              <a:off x="8267308" y="2292903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3AA5AD5-B0E3-4E56-A91F-70D83559EC5F}"/>
                </a:ext>
              </a:extLst>
            </p:cNvPr>
            <p:cNvCxnSpPr>
              <a:cxnSpLocks/>
            </p:cNvCxnSpPr>
            <p:nvPr/>
          </p:nvCxnSpPr>
          <p:spPr>
            <a:xfrm>
              <a:off x="7949591" y="2487506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1495E1-4E7F-41D0-A462-077A5DFA96C5}"/>
                </a:ext>
              </a:extLst>
            </p:cNvPr>
            <p:cNvSpPr txBox="1"/>
            <p:nvPr/>
          </p:nvSpPr>
          <p:spPr>
            <a:xfrm>
              <a:off x="8267308" y="2681393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32F7D3A-5CAC-45A1-8841-FD09C0CF8473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2875995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D79A52-5A43-4967-9269-706B9099F727}"/>
                </a:ext>
              </a:extLst>
            </p:cNvPr>
            <p:cNvSpPr txBox="1"/>
            <p:nvPr/>
          </p:nvSpPr>
          <p:spPr>
            <a:xfrm>
              <a:off x="8267308" y="3057990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7A3D284-66EC-4086-A248-E26E063499D9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32525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F6904-FB32-4FA2-962E-53BF33AB317C}"/>
                </a:ext>
              </a:extLst>
            </p:cNvPr>
            <p:cNvSpPr txBox="1"/>
            <p:nvPr/>
          </p:nvSpPr>
          <p:spPr>
            <a:xfrm>
              <a:off x="8267308" y="3435417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B26B9D0-8824-46AF-B3A5-530D5E7A53A0}"/>
                </a:ext>
              </a:extLst>
            </p:cNvPr>
            <p:cNvCxnSpPr>
              <a:cxnSpLocks/>
            </p:cNvCxnSpPr>
            <p:nvPr/>
          </p:nvCxnSpPr>
          <p:spPr>
            <a:xfrm>
              <a:off x="7943790" y="3630019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F984AF-FA32-488C-8FFB-9674C961445F}"/>
                </a:ext>
              </a:extLst>
            </p:cNvPr>
            <p:cNvSpPr txBox="1"/>
            <p:nvPr/>
          </p:nvSpPr>
          <p:spPr>
            <a:xfrm>
              <a:off x="8267308" y="457792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43739A1-CE8A-4600-854B-D07A8A786009}"/>
                    </a:ext>
                  </a:extLst>
                </p:cNvPr>
                <p:cNvSpPr txBox="1"/>
                <p:nvPr/>
              </p:nvSpPr>
              <p:spPr>
                <a:xfrm>
                  <a:off x="4191187" y="3473451"/>
                  <a:ext cx="1562209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43739A1-CE8A-4600-854B-D07A8A78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187" y="3473451"/>
                  <a:ext cx="1562209" cy="579646"/>
                </a:xfrm>
                <a:prstGeom prst="rect">
                  <a:avLst/>
                </a:prstGeom>
                <a:blipFill>
                  <a:blip r:embed="rId4"/>
                  <a:stretch>
                    <a:fillRect t="-12632" b="-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88B695-BC06-4EC4-9FEA-82F894379530}"/>
                </a:ext>
              </a:extLst>
            </p:cNvPr>
            <p:cNvSpPr txBox="1"/>
            <p:nvPr/>
          </p:nvSpPr>
          <p:spPr>
            <a:xfrm>
              <a:off x="1371774" y="6535679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입력층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맥락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20CDCE2-5B45-49FA-9D23-73200EA39773}"/>
                </a:ext>
              </a:extLst>
            </p:cNvPr>
            <p:cNvSpPr/>
            <p:nvPr/>
          </p:nvSpPr>
          <p:spPr>
            <a:xfrm>
              <a:off x="6041794" y="2333625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7ECAB2C-28F4-483D-8B2E-33B10E6A4EDC}"/>
                </a:ext>
              </a:extLst>
            </p:cNvPr>
            <p:cNvSpPr/>
            <p:nvPr/>
          </p:nvSpPr>
          <p:spPr>
            <a:xfrm>
              <a:off x="6041794" y="2713893"/>
              <a:ext cx="317400" cy="3173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5D71B4D-C6C1-4B79-B102-C1CB7FD4A1EF}"/>
                </a:ext>
              </a:extLst>
            </p:cNvPr>
            <p:cNvSpPr/>
            <p:nvPr/>
          </p:nvSpPr>
          <p:spPr>
            <a:xfrm>
              <a:off x="6041794" y="3094161"/>
              <a:ext cx="317400" cy="317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AB6CA7B-DB06-4006-9EC0-4D5780097182}"/>
                </a:ext>
              </a:extLst>
            </p:cNvPr>
            <p:cNvSpPr/>
            <p:nvPr/>
          </p:nvSpPr>
          <p:spPr>
            <a:xfrm>
              <a:off x="6041794" y="3474428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F731A47-B63E-4FA0-B5AA-796B7C427145}"/>
                </a:ext>
              </a:extLst>
            </p:cNvPr>
            <p:cNvSpPr/>
            <p:nvPr/>
          </p:nvSpPr>
          <p:spPr>
            <a:xfrm>
              <a:off x="6041794" y="4615232"/>
              <a:ext cx="317400" cy="317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5468247-A364-493E-9A21-D8448035D4C0}"/>
                </a:ext>
              </a:extLst>
            </p:cNvPr>
            <p:cNvSpPr/>
            <p:nvPr/>
          </p:nvSpPr>
          <p:spPr>
            <a:xfrm>
              <a:off x="5994854" y="2245904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10CB17D-CB87-40D7-9EBC-E93AA8FE55FD}"/>
                </a:ext>
              </a:extLst>
            </p:cNvPr>
            <p:cNvCxnSpPr/>
            <p:nvPr/>
          </p:nvCxnSpPr>
          <p:spPr>
            <a:xfrm>
              <a:off x="6531429" y="3642633"/>
              <a:ext cx="8773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49715D0-62FC-47EC-9FF3-9EE12878E81D}"/>
                </a:ext>
              </a:extLst>
            </p:cNvPr>
            <p:cNvSpPr txBox="1"/>
            <p:nvPr/>
          </p:nvSpPr>
          <p:spPr>
            <a:xfrm>
              <a:off x="6463962" y="3284868"/>
              <a:ext cx="990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Softmax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9AC70A1-96F5-4E1E-91B4-122EDAB009AB}"/>
                </a:ext>
              </a:extLst>
            </p:cNvPr>
            <p:cNvSpPr txBox="1"/>
            <p:nvPr/>
          </p:nvSpPr>
          <p:spPr>
            <a:xfrm>
              <a:off x="5589992" y="5106823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출력층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점수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BA1E326-8D04-4EE2-A43A-EFAFB6BEA726}"/>
                </a:ext>
              </a:extLst>
            </p:cNvPr>
            <p:cNvSpPr/>
            <p:nvPr/>
          </p:nvSpPr>
          <p:spPr>
            <a:xfrm>
              <a:off x="1766625" y="3780967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342909-FAA4-4AA2-A4AB-03117FCD44C5}"/>
                </a:ext>
              </a:extLst>
            </p:cNvPr>
            <p:cNvSpPr/>
            <p:nvPr/>
          </p:nvSpPr>
          <p:spPr>
            <a:xfrm>
              <a:off x="1787405" y="385760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F579EBF-24EE-4B11-854A-49096620DE17}"/>
                </a:ext>
              </a:extLst>
            </p:cNvPr>
            <p:cNvSpPr/>
            <p:nvPr/>
          </p:nvSpPr>
          <p:spPr>
            <a:xfrm>
              <a:off x="1787405" y="423786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B81CA72-4168-4266-944B-00F958A5C237}"/>
                </a:ext>
              </a:extLst>
            </p:cNvPr>
            <p:cNvSpPr/>
            <p:nvPr/>
          </p:nvSpPr>
          <p:spPr>
            <a:xfrm>
              <a:off x="1787405" y="4618137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3198AFD-58AC-4E75-9EE2-EF2E26C71D13}"/>
                </a:ext>
              </a:extLst>
            </p:cNvPr>
            <p:cNvSpPr/>
            <p:nvPr/>
          </p:nvSpPr>
          <p:spPr>
            <a:xfrm>
              <a:off x="1787405" y="499840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0E6E66-CC6C-454D-AC48-898AA2F087DA}"/>
                </a:ext>
              </a:extLst>
            </p:cNvPr>
            <p:cNvSpPr/>
            <p:nvPr/>
          </p:nvSpPr>
          <p:spPr>
            <a:xfrm>
              <a:off x="1787405" y="613920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6505DA3-6993-4500-BA5F-91FA75E9C4B3}"/>
                    </a:ext>
                  </a:extLst>
                </p:cNvPr>
                <p:cNvSpPr txBox="1"/>
                <p:nvPr/>
              </p:nvSpPr>
              <p:spPr>
                <a:xfrm>
                  <a:off x="2126340" y="2375347"/>
                  <a:ext cx="1590151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6505DA3-6993-4500-BA5F-91FA75E9C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340" y="2375347"/>
                  <a:ext cx="1590151" cy="579646"/>
                </a:xfrm>
                <a:prstGeom prst="rect">
                  <a:avLst/>
                </a:prstGeom>
                <a:blipFill>
                  <a:blip r:embed="rId5"/>
                  <a:stretch>
                    <a:fillRect t="-12632" b="-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10D0966-24DF-418C-A7DC-F1F75882F5A2}"/>
                </a:ext>
              </a:extLst>
            </p:cNvPr>
            <p:cNvGrpSpPr/>
            <p:nvPr/>
          </p:nvGrpSpPr>
          <p:grpSpPr>
            <a:xfrm>
              <a:off x="1816280" y="5419505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6923421-740A-4FDB-9C55-953E5CB472E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6923421-740A-4FDB-9C55-953E5CB47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053E034-D7A3-46CA-AD1D-5629D881090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053E034-D7A3-46CA-AD1D-5629D8810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FACCD828-1C69-49A4-88CA-95478030A7D5}"/>
                </a:ext>
              </a:extLst>
            </p:cNvPr>
            <p:cNvGrpSpPr/>
            <p:nvPr/>
          </p:nvGrpSpPr>
          <p:grpSpPr>
            <a:xfrm>
              <a:off x="6063661" y="3943618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C3FE916-09D7-4AB0-B3D3-F9055C43A7C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C3FE916-09D7-4AB0-B3D3-F9055C43A7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366D7F7-05DA-4CCC-870C-FEECAC3C2A7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366D7F7-05DA-4CCC-870C-FEECAC3C2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F6E6A0B-868B-48AE-B51F-0A41BA1F8C80}"/>
                </a:ext>
              </a:extLst>
            </p:cNvPr>
            <p:cNvGrpSpPr/>
            <p:nvPr/>
          </p:nvGrpSpPr>
          <p:grpSpPr>
            <a:xfrm>
              <a:off x="7654763" y="3952371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76F5B8B6-4F96-477D-BF30-D8E0D11FC0A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76F5B8B6-4F96-477D-BF30-D8E0D11FC0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B857E6D7-B879-4FEA-A494-39D8CA9B88B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B857E6D7-B879-4FEA-A494-39D8CA9B8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997DF12-BB13-4DC4-97C2-9ECE59D2EAD9}"/>
                    </a:ext>
                  </a:extLst>
                </p:cNvPr>
                <p:cNvSpPr txBox="1"/>
                <p:nvPr/>
              </p:nvSpPr>
              <p:spPr>
                <a:xfrm rot="5400000">
                  <a:off x="3838115" y="3493681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997DF12-BB13-4DC4-97C2-9ECE59D2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38115" y="3493681"/>
                  <a:ext cx="298159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2041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512C219D-B14F-4D0D-B654-E88AA67C1B88}"/>
                </a:ext>
              </a:extLst>
            </p:cNvPr>
            <p:cNvGrpSpPr/>
            <p:nvPr/>
          </p:nvGrpSpPr>
          <p:grpSpPr>
            <a:xfrm>
              <a:off x="1814867" y="2466963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8445AD7-19EE-4A37-9F9B-42D5D8AC79E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8445AD7-19EE-4A37-9F9B-42D5D8AC79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654F21B-75B1-417F-852F-435A9846A7A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654F21B-75B1-417F-852F-435A9846A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034373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Embedding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6B80D-6569-4026-A393-6C57A70DBB62}"/>
              </a:ext>
            </a:extLst>
          </p:cNvPr>
          <p:cNvSpPr txBox="1"/>
          <p:nvPr/>
        </p:nvSpPr>
        <p:spPr>
          <a:xfrm>
            <a:off x="514830" y="968188"/>
            <a:ext cx="97701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이란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텍스트를 구성하는 하나의 단어를 수치화하는 방법의 일종이다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텍스트 분석에서 흔히 사용하는 방식은 단어 하나에 인덱스 정수를 할당하는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Bag of Words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방법이다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방법을 사용하면 문서는 단어장에 있는 단어의 갯수와 같은 크기의 벡터가 되고 단어장의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단어가 그 문서에 나온 횟수만큼 벡터의 인덱스 위치의 숫자를 증가시킨다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 단어장이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"I", "am", "a", "boy", "girl"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다섯개의 단어로 이루어진 경우 각 단어에 다음과 같이 숫자를 할당한다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"I": 0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"am": 1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"a": 2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"boy": 3 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"girl": 4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때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"I am a girl"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이라는 문서는 다음과 같이 벡터로 만들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						[1, 1, 1, 0, 1]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임베딩은 하나의 단어를 하나의 인덱스 정수가 아니라 실수 벡터로 나타낸다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예를 들어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임베딩을 하는 경우 다음과 같은 숫자 벡터가 될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"I": (0.3, 0.2)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"am": (0.1, 0.8)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"a": (0.5, 0.6)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"boy": (0.2, 0.9) 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"girl": (0.4, 0.7)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56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추론 전체 그림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622587" y="129859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687218-7A73-48DD-B8AB-AAFAA4825F7D}"/>
                  </a:ext>
                </a:extLst>
              </p:cNvPr>
              <p:cNvSpPr txBox="1"/>
              <p:nvPr/>
            </p:nvSpPr>
            <p:spPr>
              <a:xfrm>
                <a:off x="2085944" y="1596305"/>
                <a:ext cx="272837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</m:d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exp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687218-7A73-48DD-B8AB-AAFAA482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944" y="1596305"/>
                <a:ext cx="272837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>
            <a:extLst>
              <a:ext uri="{FF2B5EF4-FFF2-40B4-BE49-F238E27FC236}">
                <a16:creationId xmlns:a16="http://schemas.microsoft.com/office/drawing/2014/main" id="{A67F5DF1-2223-45DD-AA8C-77786CF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" y="3148577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824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Embedding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D1BC30-122A-4769-9D5A-0D1F494238B7}"/>
              </a:ext>
            </a:extLst>
          </p:cNvPr>
          <p:cNvSpPr/>
          <p:nvPr/>
        </p:nvSpPr>
        <p:spPr>
          <a:xfrm>
            <a:off x="4421987" y="2176679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591E44-E5EB-4D30-BFF0-C6D2DF19248B}"/>
              </a:ext>
            </a:extLst>
          </p:cNvPr>
          <p:cNvSpPr/>
          <p:nvPr/>
        </p:nvSpPr>
        <p:spPr>
          <a:xfrm>
            <a:off x="4421987" y="2602958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3A1D3C3-30C4-4D4F-BE20-7BA466A196A8}"/>
              </a:ext>
            </a:extLst>
          </p:cNvPr>
          <p:cNvSpPr/>
          <p:nvPr/>
        </p:nvSpPr>
        <p:spPr>
          <a:xfrm>
            <a:off x="4421987" y="4308075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A357E-61D2-462F-B183-B0F206E06961}"/>
                  </a:ext>
                </a:extLst>
              </p:cNvPr>
              <p:cNvSpPr txBox="1"/>
              <p:nvPr/>
            </p:nvSpPr>
            <p:spPr>
              <a:xfrm>
                <a:off x="4925988" y="5322720"/>
                <a:ext cx="7554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A357E-61D2-462F-B183-B0F206E0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88" y="5322720"/>
                <a:ext cx="75544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C8026BCD-B2AA-445C-BC18-EDD453E4B05A}"/>
              </a:ext>
            </a:extLst>
          </p:cNvPr>
          <p:cNvSpPr/>
          <p:nvPr/>
        </p:nvSpPr>
        <p:spPr>
          <a:xfrm>
            <a:off x="4867228" y="2178036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6159B9-D007-4078-869E-E004EDC396C3}"/>
              </a:ext>
            </a:extLst>
          </p:cNvPr>
          <p:cNvSpPr/>
          <p:nvPr/>
        </p:nvSpPr>
        <p:spPr>
          <a:xfrm>
            <a:off x="4867228" y="2604315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E874D5B-3C9B-405D-B4FC-A860ADAEA3B6}"/>
              </a:ext>
            </a:extLst>
          </p:cNvPr>
          <p:cNvSpPr/>
          <p:nvPr/>
        </p:nvSpPr>
        <p:spPr>
          <a:xfrm>
            <a:off x="4867228" y="4309432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DCE37F-690E-4536-8F3F-6BAE66A38369}"/>
              </a:ext>
            </a:extLst>
          </p:cNvPr>
          <p:cNvSpPr/>
          <p:nvPr/>
        </p:nvSpPr>
        <p:spPr>
          <a:xfrm>
            <a:off x="5758141" y="2179393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A066A64-82A2-4FC6-BAC1-C8C84B6C0226}"/>
              </a:ext>
            </a:extLst>
          </p:cNvPr>
          <p:cNvSpPr/>
          <p:nvPr/>
        </p:nvSpPr>
        <p:spPr>
          <a:xfrm>
            <a:off x="5758141" y="2605672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4647D05-1FDF-49F0-AA80-049C111EBBDF}"/>
              </a:ext>
            </a:extLst>
          </p:cNvPr>
          <p:cNvSpPr/>
          <p:nvPr/>
        </p:nvSpPr>
        <p:spPr>
          <a:xfrm>
            <a:off x="5758141" y="4310789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DEF46D-2E27-4B63-82C3-44A1C049908D}"/>
              </a:ext>
            </a:extLst>
          </p:cNvPr>
          <p:cNvCxnSpPr>
            <a:cxnSpLocks/>
          </p:cNvCxnSpPr>
          <p:nvPr/>
        </p:nvCxnSpPr>
        <p:spPr>
          <a:xfrm>
            <a:off x="4238382" y="2131480"/>
            <a:ext cx="0" cy="303219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54D076-66A4-439C-B751-BC2CAB1146CE}"/>
              </a:ext>
            </a:extLst>
          </p:cNvPr>
          <p:cNvCxnSpPr>
            <a:cxnSpLocks/>
          </p:cNvCxnSpPr>
          <p:nvPr/>
        </p:nvCxnSpPr>
        <p:spPr>
          <a:xfrm flipH="1">
            <a:off x="4244441" y="2132357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6F2F4F-746E-49A2-B6D8-4779BE1FE828}"/>
              </a:ext>
            </a:extLst>
          </p:cNvPr>
          <p:cNvCxnSpPr>
            <a:cxnSpLocks/>
          </p:cNvCxnSpPr>
          <p:nvPr/>
        </p:nvCxnSpPr>
        <p:spPr>
          <a:xfrm flipH="1">
            <a:off x="4243324" y="5163670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9E5DA40-2E82-4F7A-8FC3-2687AC58AC47}"/>
              </a:ext>
            </a:extLst>
          </p:cNvPr>
          <p:cNvCxnSpPr>
            <a:cxnSpLocks/>
          </p:cNvCxnSpPr>
          <p:nvPr/>
        </p:nvCxnSpPr>
        <p:spPr>
          <a:xfrm flipH="1">
            <a:off x="6295240" y="2131480"/>
            <a:ext cx="0" cy="303219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54B59E-635C-46A3-A131-E5BB061D5E1A}"/>
              </a:ext>
            </a:extLst>
          </p:cNvPr>
          <p:cNvCxnSpPr>
            <a:cxnSpLocks/>
          </p:cNvCxnSpPr>
          <p:nvPr/>
        </p:nvCxnSpPr>
        <p:spPr>
          <a:xfrm>
            <a:off x="6181153" y="2132357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2AA0EE-DF68-4DFB-8689-3AA954008A32}"/>
              </a:ext>
            </a:extLst>
          </p:cNvPr>
          <p:cNvCxnSpPr>
            <a:cxnSpLocks/>
          </p:cNvCxnSpPr>
          <p:nvPr/>
        </p:nvCxnSpPr>
        <p:spPr>
          <a:xfrm>
            <a:off x="6182271" y="5163670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6F5DC2-B533-459D-8949-9306606206A4}"/>
              </a:ext>
            </a:extLst>
          </p:cNvPr>
          <p:cNvGrpSpPr/>
          <p:nvPr/>
        </p:nvGrpSpPr>
        <p:grpSpPr>
          <a:xfrm>
            <a:off x="7354131" y="2636222"/>
            <a:ext cx="147690" cy="568022"/>
            <a:chOff x="7783926" y="2236054"/>
            <a:chExt cx="130629" cy="264330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E40068D-9D8A-4E88-B30C-9A5E426EB207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3A603E-3528-4653-9B0B-EACD2CD85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FDA7B69-9106-4F29-9020-C8765B728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F9515B2-31CF-462A-A803-4992D1941406}"/>
              </a:ext>
            </a:extLst>
          </p:cNvPr>
          <p:cNvGrpSpPr/>
          <p:nvPr/>
        </p:nvGrpSpPr>
        <p:grpSpPr>
          <a:xfrm flipH="1">
            <a:off x="9304249" y="2644225"/>
            <a:ext cx="147690" cy="568022"/>
            <a:chOff x="7783926" y="2236054"/>
            <a:chExt cx="130629" cy="264330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2ACEABB-C0F3-4EFB-9F5A-988CE8B4F7E5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FAA9E01-AA90-4BE3-8A55-AEAEF30F7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5B25D04-DDDF-4BEC-BB4B-2419849FFD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FBCCE0-FE26-4D09-A574-1A96A938946B}"/>
                  </a:ext>
                </a:extLst>
              </p:cNvPr>
              <p:cNvSpPr txBox="1"/>
              <p:nvPr/>
            </p:nvSpPr>
            <p:spPr>
              <a:xfrm>
                <a:off x="960998" y="3140728"/>
                <a:ext cx="2350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1 0 0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0 0</a:t>
                </a:r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FBCCE0-FE26-4D09-A574-1A96A938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8" y="3140728"/>
                <a:ext cx="2350836" cy="523220"/>
              </a:xfrm>
              <a:prstGeom prst="rect">
                <a:avLst/>
              </a:prstGeom>
              <a:blipFill>
                <a:blip r:embed="rId4"/>
                <a:stretch>
                  <a:fillRect l="-5455" t="-11628" r="-4156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F825B8FC-0310-4175-A7BC-928561523E2F}"/>
              </a:ext>
            </a:extLst>
          </p:cNvPr>
          <p:cNvSpPr/>
          <p:nvPr/>
        </p:nvSpPr>
        <p:spPr>
          <a:xfrm>
            <a:off x="4421987" y="4752565"/>
            <a:ext cx="355804" cy="355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80A4E7F-1F64-4C5F-9C0E-D72ED1ABD883}"/>
              </a:ext>
            </a:extLst>
          </p:cNvPr>
          <p:cNvSpPr/>
          <p:nvPr/>
        </p:nvSpPr>
        <p:spPr>
          <a:xfrm>
            <a:off x="4867228" y="4753922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68EDF1D-71B6-48E1-BE6B-B9080E6DAA79}"/>
              </a:ext>
            </a:extLst>
          </p:cNvPr>
          <p:cNvSpPr/>
          <p:nvPr/>
        </p:nvSpPr>
        <p:spPr>
          <a:xfrm>
            <a:off x="5758141" y="4755279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0FB9AC-7071-44F5-821D-FE9C3E217E57}"/>
              </a:ext>
            </a:extLst>
          </p:cNvPr>
          <p:cNvSpPr/>
          <p:nvPr/>
        </p:nvSpPr>
        <p:spPr>
          <a:xfrm>
            <a:off x="4289880" y="2138300"/>
            <a:ext cx="1900140" cy="4262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F5454A4-338C-47EC-9412-894532A70955}"/>
              </a:ext>
            </a:extLst>
          </p:cNvPr>
          <p:cNvCxnSpPr>
            <a:cxnSpLocks/>
          </p:cNvCxnSpPr>
          <p:nvPr/>
        </p:nvCxnSpPr>
        <p:spPr>
          <a:xfrm>
            <a:off x="6197864" y="2351417"/>
            <a:ext cx="1156267" cy="56802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5895F27C-3833-49A2-AA06-30FD2CF62484}"/>
              </a:ext>
            </a:extLst>
          </p:cNvPr>
          <p:cNvSpPr/>
          <p:nvPr/>
        </p:nvSpPr>
        <p:spPr>
          <a:xfrm>
            <a:off x="7513986" y="2738823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E1FCC8C-0EFE-4BC3-BB9B-163DEA362AE1}"/>
              </a:ext>
            </a:extLst>
          </p:cNvPr>
          <p:cNvSpPr/>
          <p:nvPr/>
        </p:nvSpPr>
        <p:spPr>
          <a:xfrm>
            <a:off x="7959227" y="2740180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EDAC8A-E522-4C38-BA4C-5C55D7CA7AF0}"/>
              </a:ext>
            </a:extLst>
          </p:cNvPr>
          <p:cNvSpPr/>
          <p:nvPr/>
        </p:nvSpPr>
        <p:spPr>
          <a:xfrm>
            <a:off x="8988452" y="2741537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95FC66-B196-4336-B161-52993AE1C52E}"/>
              </a:ext>
            </a:extLst>
          </p:cNvPr>
          <p:cNvSpPr txBox="1"/>
          <p:nvPr/>
        </p:nvSpPr>
        <p:spPr>
          <a:xfrm>
            <a:off x="2073642" y="5322721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16B5A7-4B08-4E27-A059-7C63EC9FEA68}"/>
              </a:ext>
            </a:extLst>
          </p:cNvPr>
          <p:cNvSpPr txBox="1"/>
          <p:nvPr/>
        </p:nvSpPr>
        <p:spPr>
          <a:xfrm>
            <a:off x="7513555" y="5322720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637E2-D592-44A2-8E29-077B2068A9C7}"/>
              </a:ext>
            </a:extLst>
          </p:cNvPr>
          <p:cNvSpPr txBox="1"/>
          <p:nvPr/>
        </p:nvSpPr>
        <p:spPr>
          <a:xfrm>
            <a:off x="6490773" y="5330503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E23A82-4498-441E-AAFD-E351AF89489B}"/>
              </a:ext>
            </a:extLst>
          </p:cNvPr>
          <p:cNvGrpSpPr/>
          <p:nvPr/>
        </p:nvGrpSpPr>
        <p:grpSpPr>
          <a:xfrm>
            <a:off x="941907" y="3103291"/>
            <a:ext cx="147690" cy="568022"/>
            <a:chOff x="7783926" y="2236054"/>
            <a:chExt cx="130629" cy="2643307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B76A6B-F6A3-41A4-9810-69DF9F4926A6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E9963A4-B117-431A-B7E6-BA7D0DC7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97828EF-1AAA-40CE-ADDC-9A1AF1917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C0AC53E-E418-4B7C-BD0E-A7F094EEAF66}"/>
              </a:ext>
            </a:extLst>
          </p:cNvPr>
          <p:cNvGrpSpPr/>
          <p:nvPr/>
        </p:nvGrpSpPr>
        <p:grpSpPr>
          <a:xfrm flipH="1">
            <a:off x="3107177" y="3111294"/>
            <a:ext cx="147690" cy="568022"/>
            <a:chOff x="7783926" y="2236054"/>
            <a:chExt cx="130629" cy="2643307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FE50BE2-139D-4B1B-86DD-54F7FEB1AD26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98C3538-C5FA-4743-BBB0-67D790E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65529E-F3FA-4652-8112-80FFEE316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97ED40-EC78-42ED-95D1-DDB4D02BD838}"/>
              </a:ext>
            </a:extLst>
          </p:cNvPr>
          <p:cNvSpPr txBox="1"/>
          <p:nvPr/>
        </p:nvSpPr>
        <p:spPr>
          <a:xfrm>
            <a:off x="253573" y="1191025"/>
            <a:ext cx="451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원핫 표현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가중치를 곱한다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6DE50D-2C62-486B-BB0D-C8F2D0202B58}"/>
                  </a:ext>
                </a:extLst>
              </p:cNvPr>
              <p:cNvSpPr txBox="1"/>
              <p:nvPr/>
            </p:nvSpPr>
            <p:spPr>
              <a:xfrm>
                <a:off x="5323962" y="2184363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6DE50D-2C62-486B-BB0D-C8F2D020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2" y="2184363"/>
                <a:ext cx="357469" cy="369332"/>
              </a:xfrm>
              <a:prstGeom prst="rect">
                <a:avLst/>
              </a:prstGeom>
              <a:blipFill>
                <a:blip r:embed="rId5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5EC6AA-D1EF-4C6A-8454-F4B7050044FA}"/>
                  </a:ext>
                </a:extLst>
              </p:cNvPr>
              <p:cNvSpPr txBox="1"/>
              <p:nvPr/>
            </p:nvSpPr>
            <p:spPr>
              <a:xfrm>
                <a:off x="5323962" y="2621071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5EC6AA-D1EF-4C6A-8454-F4B70500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2" y="2621071"/>
                <a:ext cx="357469" cy="369332"/>
              </a:xfrm>
              <a:prstGeom prst="rect">
                <a:avLst/>
              </a:prstGeom>
              <a:blipFill>
                <a:blip r:embed="rId6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7F1D42-96EA-4961-8F5E-1A0FEEF78F54}"/>
                  </a:ext>
                </a:extLst>
              </p:cNvPr>
              <p:cNvSpPr txBox="1"/>
              <p:nvPr/>
            </p:nvSpPr>
            <p:spPr>
              <a:xfrm>
                <a:off x="5323962" y="4302587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7F1D42-96EA-4961-8F5E-1A0FEEF7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2" y="4302587"/>
                <a:ext cx="357469" cy="369332"/>
              </a:xfrm>
              <a:prstGeom prst="rect">
                <a:avLst/>
              </a:prstGeom>
              <a:blipFill>
                <a:blip r:embed="rId7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F92F52-5AD8-4CA1-9EE8-C0B20551A363}"/>
                  </a:ext>
                </a:extLst>
              </p:cNvPr>
              <p:cNvSpPr txBox="1"/>
              <p:nvPr/>
            </p:nvSpPr>
            <p:spPr>
              <a:xfrm>
                <a:off x="5323962" y="4754663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F92F52-5AD8-4CA1-9EE8-C0B20551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2" y="4754663"/>
                <a:ext cx="357469" cy="369332"/>
              </a:xfrm>
              <a:prstGeom prst="rect">
                <a:avLst/>
              </a:prstGeom>
              <a:blipFill>
                <a:blip r:embed="rId6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675F02-668D-46A3-9ED8-BEBCB164938A}"/>
                  </a:ext>
                </a:extLst>
              </p:cNvPr>
              <p:cNvSpPr txBox="1"/>
              <p:nvPr/>
            </p:nvSpPr>
            <p:spPr>
              <a:xfrm>
                <a:off x="8491039" y="2741960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675F02-668D-46A3-9ED8-BEBCB164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039" y="2741960"/>
                <a:ext cx="357469" cy="369332"/>
              </a:xfrm>
              <a:prstGeom prst="rect">
                <a:avLst/>
              </a:prstGeom>
              <a:blipFill>
                <a:blip r:embed="rId8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D8DB96-D223-4045-ABE8-457C5E3DF2F0}"/>
              </a:ext>
            </a:extLst>
          </p:cNvPr>
          <p:cNvGrpSpPr/>
          <p:nvPr/>
        </p:nvGrpSpPr>
        <p:grpSpPr>
          <a:xfrm>
            <a:off x="4444264" y="3275665"/>
            <a:ext cx="369332" cy="683361"/>
            <a:chOff x="8084332" y="4169706"/>
            <a:chExt cx="369332" cy="683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28BF13F-6519-4916-83BC-DD62467F4016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28BF13F-6519-4916-83BC-DD62467F4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695" b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86DD6A8-9F34-453E-9BBD-94D60FDF9949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86DD6A8-9F34-453E-9BBD-94D60FDF9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724"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F4CF4E5-1EFA-4F66-834A-92E67E8EB5EC}"/>
              </a:ext>
            </a:extLst>
          </p:cNvPr>
          <p:cNvGrpSpPr/>
          <p:nvPr/>
        </p:nvGrpSpPr>
        <p:grpSpPr>
          <a:xfrm>
            <a:off x="4885273" y="3275665"/>
            <a:ext cx="369332" cy="683361"/>
            <a:chOff x="8084332" y="4169706"/>
            <a:chExt cx="369332" cy="683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7DD65-DF3C-4447-8109-28CAAD334777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7DD65-DF3C-4447-8109-28CAAD33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695" b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B57212F-2FAA-466B-A1C8-2DC94E806428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B57212F-2FAA-466B-A1C8-2DC94E806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724"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E41E91-402D-43D1-AA63-8B3963E8CF3A}"/>
              </a:ext>
            </a:extLst>
          </p:cNvPr>
          <p:cNvGrpSpPr/>
          <p:nvPr/>
        </p:nvGrpSpPr>
        <p:grpSpPr>
          <a:xfrm>
            <a:off x="5744613" y="3275665"/>
            <a:ext cx="369332" cy="683361"/>
            <a:chOff x="8084332" y="4169706"/>
            <a:chExt cx="369332" cy="683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F7E1428-6E0D-4C49-B347-F57EE4BFFB4D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F7E1428-6E0D-4C49-B347-F57EE4BFF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163775"/>
                  <a:ext cx="357469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695" b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1E9A7E-B74C-4745-A703-129ABAB2943A}"/>
                    </a:ext>
                  </a:extLst>
                </p:cNvPr>
                <p:cNvSpPr txBox="1"/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1E9A7E-B74C-4745-A703-129ABAB29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0263" y="4489667"/>
                  <a:ext cx="357469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724"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CD45F1-B700-4B62-B96B-6DCC35830242}"/>
                  </a:ext>
                </a:extLst>
              </p:cNvPr>
              <p:cNvSpPr txBox="1"/>
              <p:nvPr/>
            </p:nvSpPr>
            <p:spPr>
              <a:xfrm>
                <a:off x="1682670" y="5738218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1000000)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CD45F1-B700-4B62-B96B-6DCC3583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70" y="5738218"/>
                <a:ext cx="1596610" cy="338554"/>
              </a:xfrm>
              <a:prstGeom prst="rect">
                <a:avLst/>
              </a:prstGeom>
              <a:blipFill>
                <a:blip r:embed="rId15"/>
                <a:stretch>
                  <a:fillRect l="-1908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9A16A9-7EE5-47D4-97A1-5E174EC7ADC5}"/>
                  </a:ext>
                </a:extLst>
              </p:cNvPr>
              <p:cNvSpPr txBox="1"/>
              <p:nvPr/>
            </p:nvSpPr>
            <p:spPr>
              <a:xfrm>
                <a:off x="4635869" y="5738218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(1000000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9A16A9-7EE5-47D4-97A1-5E174EC7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869" y="5738218"/>
                <a:ext cx="1596610" cy="338554"/>
              </a:xfrm>
              <a:prstGeom prst="rect">
                <a:avLst/>
              </a:prstGeom>
              <a:blipFill>
                <a:blip r:embed="rId16"/>
                <a:stretch>
                  <a:fillRect l="-1908" t="-7143" r="-8015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0BAD33-89A7-4E49-938C-A001BECF44AA}"/>
                  </a:ext>
                </a:extLst>
              </p:cNvPr>
              <p:cNvSpPr txBox="1"/>
              <p:nvPr/>
            </p:nvSpPr>
            <p:spPr>
              <a:xfrm>
                <a:off x="7189399" y="5738218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0BAD33-89A7-4E49-938C-A001BECF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399" y="5738218"/>
                <a:ext cx="1596610" cy="338554"/>
              </a:xfrm>
              <a:prstGeom prst="rect">
                <a:avLst/>
              </a:prstGeom>
              <a:blipFill>
                <a:blip r:embed="rId17"/>
                <a:stretch>
                  <a:fillRect l="-1908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3756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Embedding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grpSp>
        <p:nvGrpSpPr>
          <p:cNvPr id="7179" name="그룹 7178">
            <a:extLst>
              <a:ext uri="{FF2B5EF4-FFF2-40B4-BE49-F238E27FC236}">
                <a16:creationId xmlns:a16="http://schemas.microsoft.com/office/drawing/2014/main" id="{2660DE3D-E3C7-4638-B8FD-384D3E6737B9}"/>
              </a:ext>
            </a:extLst>
          </p:cNvPr>
          <p:cNvGrpSpPr/>
          <p:nvPr/>
        </p:nvGrpSpPr>
        <p:grpSpPr>
          <a:xfrm>
            <a:off x="1068403" y="1195414"/>
            <a:ext cx="8304182" cy="5456261"/>
            <a:chOff x="1154864" y="1034049"/>
            <a:chExt cx="8304182" cy="545626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70B7828-1571-4BBE-AC70-CF0B0586A847}"/>
                </a:ext>
              </a:extLst>
            </p:cNvPr>
            <p:cNvSpPr/>
            <p:nvPr/>
          </p:nvSpPr>
          <p:spPr>
            <a:xfrm>
              <a:off x="1855990" y="3918301"/>
              <a:ext cx="237587" cy="2375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18A195F-BE57-4421-BA34-F9194B67EE28}"/>
                </a:ext>
              </a:extLst>
            </p:cNvPr>
            <p:cNvSpPr/>
            <p:nvPr/>
          </p:nvSpPr>
          <p:spPr>
            <a:xfrm>
              <a:off x="1855990" y="4202948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F2A3D27-D8D7-4F7D-9E43-D62E7BD552DE}"/>
                </a:ext>
              </a:extLst>
            </p:cNvPr>
            <p:cNvSpPr/>
            <p:nvPr/>
          </p:nvSpPr>
          <p:spPr>
            <a:xfrm>
              <a:off x="1855990" y="4487594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5E40AC6-DFB8-49E8-8184-1CC7F876949E}"/>
                </a:ext>
              </a:extLst>
            </p:cNvPr>
            <p:cNvSpPr/>
            <p:nvPr/>
          </p:nvSpPr>
          <p:spPr>
            <a:xfrm>
              <a:off x="1855990" y="4772240"/>
              <a:ext cx="237587" cy="2375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93DB86A-B7E9-45E4-86DC-4D0B8072FCDE}"/>
                </a:ext>
              </a:extLst>
            </p:cNvPr>
            <p:cNvSpPr/>
            <p:nvPr/>
          </p:nvSpPr>
          <p:spPr>
            <a:xfrm>
              <a:off x="1855990" y="5056887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7F8B0C6-EC29-4B1F-A4FC-91C339365072}"/>
                </a:ext>
              </a:extLst>
            </p:cNvPr>
            <p:cNvSpPr/>
            <p:nvPr/>
          </p:nvSpPr>
          <p:spPr>
            <a:xfrm>
              <a:off x="1855990" y="5341534"/>
              <a:ext cx="237587" cy="2375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A0BE5-B39A-472C-9495-58089ABB6133}"/>
                </a:ext>
              </a:extLst>
            </p:cNvPr>
            <p:cNvSpPr txBox="1"/>
            <p:nvPr/>
          </p:nvSpPr>
          <p:spPr>
            <a:xfrm>
              <a:off x="2093576" y="6024257"/>
              <a:ext cx="504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W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B5EBC0C-195E-472B-83B4-55AEC737760D}"/>
                </a:ext>
              </a:extLst>
            </p:cNvPr>
            <p:cNvSpPr/>
            <p:nvPr/>
          </p:nvSpPr>
          <p:spPr>
            <a:xfrm>
              <a:off x="2153298" y="3919208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EDA6D7B-4D43-477A-80B4-A7195DDAF532}"/>
                </a:ext>
              </a:extLst>
            </p:cNvPr>
            <p:cNvSpPr/>
            <p:nvPr/>
          </p:nvSpPr>
          <p:spPr>
            <a:xfrm>
              <a:off x="2153298" y="4203854"/>
              <a:ext cx="237587" cy="2375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6996B55-ADEB-4076-91AC-06A9E597F352}"/>
                </a:ext>
              </a:extLst>
            </p:cNvPr>
            <p:cNvSpPr/>
            <p:nvPr/>
          </p:nvSpPr>
          <p:spPr>
            <a:xfrm>
              <a:off x="2153298" y="4488500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1E198CE-E4DA-42C5-B940-30316F25EC28}"/>
                </a:ext>
              </a:extLst>
            </p:cNvPr>
            <p:cNvSpPr/>
            <p:nvPr/>
          </p:nvSpPr>
          <p:spPr>
            <a:xfrm>
              <a:off x="2153298" y="4773147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CDD3786-D6FC-47C2-84D3-527FDDE3D3E1}"/>
                </a:ext>
              </a:extLst>
            </p:cNvPr>
            <p:cNvSpPr/>
            <p:nvPr/>
          </p:nvSpPr>
          <p:spPr>
            <a:xfrm>
              <a:off x="2153298" y="5057793"/>
              <a:ext cx="237587" cy="2375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8882F8C-F3BA-4481-A0B0-389BBAACB9EB}"/>
                </a:ext>
              </a:extLst>
            </p:cNvPr>
            <p:cNvSpPr/>
            <p:nvPr/>
          </p:nvSpPr>
          <p:spPr>
            <a:xfrm>
              <a:off x="2153298" y="5342440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289F381-27C8-465B-80BF-50C4CBBD050E}"/>
                </a:ext>
              </a:extLst>
            </p:cNvPr>
            <p:cNvSpPr/>
            <p:nvPr/>
          </p:nvSpPr>
          <p:spPr>
            <a:xfrm>
              <a:off x="2450606" y="3920114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625F37C-0AF9-45F8-A63D-AA920F074CDD}"/>
                </a:ext>
              </a:extLst>
            </p:cNvPr>
            <p:cNvSpPr/>
            <p:nvPr/>
          </p:nvSpPr>
          <p:spPr>
            <a:xfrm>
              <a:off x="2450606" y="4204760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67CCC96-1BBD-47B8-9144-124774190AC9}"/>
                </a:ext>
              </a:extLst>
            </p:cNvPr>
            <p:cNvSpPr/>
            <p:nvPr/>
          </p:nvSpPr>
          <p:spPr>
            <a:xfrm>
              <a:off x="2450606" y="4489406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46256AB-397D-4445-A315-8DC93E1DCF01}"/>
                </a:ext>
              </a:extLst>
            </p:cNvPr>
            <p:cNvSpPr/>
            <p:nvPr/>
          </p:nvSpPr>
          <p:spPr>
            <a:xfrm>
              <a:off x="2450606" y="4774053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C34E413-D966-4C1A-8B73-983DCC4D9C29}"/>
                </a:ext>
              </a:extLst>
            </p:cNvPr>
            <p:cNvSpPr/>
            <p:nvPr/>
          </p:nvSpPr>
          <p:spPr>
            <a:xfrm>
              <a:off x="2450606" y="5058699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538C9F0-478A-4DE2-B75E-AAA3F40D0C5B}"/>
                </a:ext>
              </a:extLst>
            </p:cNvPr>
            <p:cNvSpPr/>
            <p:nvPr/>
          </p:nvSpPr>
          <p:spPr>
            <a:xfrm>
              <a:off x="2450606" y="5343346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79D619A-4926-419B-95DE-BA1A151667A0}"/>
                </a:ext>
              </a:extLst>
            </p:cNvPr>
            <p:cNvCxnSpPr>
              <a:cxnSpLocks/>
            </p:cNvCxnSpPr>
            <p:nvPr/>
          </p:nvCxnSpPr>
          <p:spPr>
            <a:xfrm>
              <a:off x="1733388" y="3888120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0DEFC99-69F0-40E0-89E2-2113E7508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7434" y="3888706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4590ED7-46EC-437D-B49C-38779A031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688" y="5912854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46736BD-472D-4E6F-B5EC-133BFFCE5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252" y="3888120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912D6E9-65F0-4D4A-BE47-D8A30B249232}"/>
                </a:ext>
              </a:extLst>
            </p:cNvPr>
            <p:cNvCxnSpPr>
              <a:cxnSpLocks/>
            </p:cNvCxnSpPr>
            <p:nvPr/>
          </p:nvCxnSpPr>
          <p:spPr>
            <a:xfrm>
              <a:off x="2733071" y="3888706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6241CDB-AAD5-4ACC-BF10-EC9E1FFCEDB5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17" y="5912854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26D425E0-90F5-4DB9-93BF-56508B0120D0}"/>
                </a:ext>
              </a:extLst>
            </p:cNvPr>
            <p:cNvGrpSpPr/>
            <p:nvPr/>
          </p:nvGrpSpPr>
          <p:grpSpPr>
            <a:xfrm>
              <a:off x="3393379" y="4770724"/>
              <a:ext cx="98619" cy="379295"/>
              <a:chOff x="7783926" y="2236054"/>
              <a:chExt cx="130629" cy="2643307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EFB00A5A-1E01-46E9-9AC0-D3EA061F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CBB65C0-9A95-4AB5-BC00-5A231EDB9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946D158-402F-418B-BCBA-C286DE25F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EFA64A-AB66-4648-BB7C-A92958E64DB3}"/>
                </a:ext>
              </a:extLst>
            </p:cNvPr>
            <p:cNvGrpSpPr/>
            <p:nvPr/>
          </p:nvGrpSpPr>
          <p:grpSpPr>
            <a:xfrm flipH="1">
              <a:off x="4346658" y="4776068"/>
              <a:ext cx="98619" cy="379295"/>
              <a:chOff x="7783926" y="2236054"/>
              <a:chExt cx="130629" cy="2643307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3E2F684-5B72-42CB-9FA5-60D8705D3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B89CC66-6232-4117-87A0-7CB690614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C8F9A81C-19B2-4539-9F0B-0180C23A9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D65C9B4-F3C3-45FE-81A0-A9683683D079}"/>
                </a:ext>
              </a:extLst>
            </p:cNvPr>
            <p:cNvSpPr/>
            <p:nvPr/>
          </p:nvSpPr>
          <p:spPr>
            <a:xfrm>
              <a:off x="1855990" y="5638340"/>
              <a:ext cx="237587" cy="2375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0FC9BEA-0449-4B58-A88C-D8B4E0A798A2}"/>
                </a:ext>
              </a:extLst>
            </p:cNvPr>
            <p:cNvSpPr/>
            <p:nvPr/>
          </p:nvSpPr>
          <p:spPr>
            <a:xfrm>
              <a:off x="2153298" y="5639247"/>
              <a:ext cx="237587" cy="2375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3980BCC-18ED-491D-96ED-EC2484D7D188}"/>
                </a:ext>
              </a:extLst>
            </p:cNvPr>
            <p:cNvSpPr/>
            <p:nvPr/>
          </p:nvSpPr>
          <p:spPr>
            <a:xfrm>
              <a:off x="2450606" y="5640153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D3216A4-3C9B-465A-ACCC-89BF967B6248}"/>
                </a:ext>
              </a:extLst>
            </p:cNvPr>
            <p:cNvSpPr/>
            <p:nvPr/>
          </p:nvSpPr>
          <p:spPr>
            <a:xfrm>
              <a:off x="1767776" y="3892674"/>
              <a:ext cx="976454" cy="28461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58534CF3-6CE5-427E-9773-D1F973BF675C}"/>
                </a:ext>
              </a:extLst>
            </p:cNvPr>
            <p:cNvCxnSpPr>
              <a:cxnSpLocks/>
              <a:stCxn id="112" idx="3"/>
              <a:endCxn id="14" idx="2"/>
            </p:cNvCxnSpPr>
            <p:nvPr/>
          </p:nvCxnSpPr>
          <p:spPr>
            <a:xfrm>
              <a:off x="2744230" y="4034982"/>
              <a:ext cx="640965" cy="9307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6088D24-CCC9-4483-BC54-08179D97FAF7}"/>
                </a:ext>
              </a:extLst>
            </p:cNvPr>
            <p:cNvSpPr/>
            <p:nvPr/>
          </p:nvSpPr>
          <p:spPr>
            <a:xfrm>
              <a:off x="3500121" y="4839235"/>
              <a:ext cx="237587" cy="2375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E50061C-8A5D-444A-9F84-7A21DFDD3257}"/>
                </a:ext>
              </a:extLst>
            </p:cNvPr>
            <p:cNvSpPr/>
            <p:nvPr/>
          </p:nvSpPr>
          <p:spPr>
            <a:xfrm>
              <a:off x="3797429" y="4840141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AF4F214-2AE1-4C4F-98A2-872A3F506541}"/>
                </a:ext>
              </a:extLst>
            </p:cNvPr>
            <p:cNvSpPr/>
            <p:nvPr/>
          </p:nvSpPr>
          <p:spPr>
            <a:xfrm>
              <a:off x="4094737" y="4841047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5243C98-1683-403C-8776-CFB9084B7330}"/>
                </a:ext>
              </a:extLst>
            </p:cNvPr>
            <p:cNvSpPr txBox="1"/>
            <p:nvPr/>
          </p:nvSpPr>
          <p:spPr>
            <a:xfrm>
              <a:off x="3715738" y="5140906"/>
              <a:ext cx="504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05ABB3-054D-45F0-916A-95556589F5F5}"/>
                </a:ext>
              </a:extLst>
            </p:cNvPr>
            <p:cNvSpPr/>
            <p:nvPr/>
          </p:nvSpPr>
          <p:spPr>
            <a:xfrm>
              <a:off x="3385195" y="4931137"/>
              <a:ext cx="69156" cy="691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B1A53E7-0EC7-46C2-B4AE-B09062A0D99A}"/>
                </a:ext>
              </a:extLst>
            </p:cNvPr>
            <p:cNvSpPr/>
            <p:nvPr/>
          </p:nvSpPr>
          <p:spPr>
            <a:xfrm>
              <a:off x="6217564" y="3943928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1A479D7-3B60-433E-A4A4-E6C9CD05DC94}"/>
                </a:ext>
              </a:extLst>
            </p:cNvPr>
            <p:cNvSpPr/>
            <p:nvPr/>
          </p:nvSpPr>
          <p:spPr>
            <a:xfrm>
              <a:off x="6217564" y="4228575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3B595B1-9C74-45F1-AE6D-B2DB81FDAC35}"/>
                </a:ext>
              </a:extLst>
            </p:cNvPr>
            <p:cNvSpPr/>
            <p:nvPr/>
          </p:nvSpPr>
          <p:spPr>
            <a:xfrm>
              <a:off x="6217564" y="4513221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026CD-1014-49F1-9173-B1B1383E2096}"/>
                </a:ext>
              </a:extLst>
            </p:cNvPr>
            <p:cNvSpPr/>
            <p:nvPr/>
          </p:nvSpPr>
          <p:spPr>
            <a:xfrm>
              <a:off x="6217564" y="4797867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90C9CE2-F08B-405D-84BC-C7AD0A9B36B0}"/>
                </a:ext>
              </a:extLst>
            </p:cNvPr>
            <p:cNvSpPr/>
            <p:nvPr/>
          </p:nvSpPr>
          <p:spPr>
            <a:xfrm>
              <a:off x="6217564" y="5082514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DA96EC-C1B4-4CBF-93E0-C068716ADB1E}"/>
                </a:ext>
              </a:extLst>
            </p:cNvPr>
            <p:cNvSpPr/>
            <p:nvPr/>
          </p:nvSpPr>
          <p:spPr>
            <a:xfrm>
              <a:off x="6217564" y="5367161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CFA39A-8C83-4AFA-81D2-17DF51F6E653}"/>
                </a:ext>
              </a:extLst>
            </p:cNvPr>
            <p:cNvSpPr txBox="1"/>
            <p:nvPr/>
          </p:nvSpPr>
          <p:spPr>
            <a:xfrm>
              <a:off x="6338137" y="6024257"/>
              <a:ext cx="7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dW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8F4F951-11E8-4D61-8530-4C5C51253318}"/>
                </a:ext>
              </a:extLst>
            </p:cNvPr>
            <p:cNvSpPr/>
            <p:nvPr/>
          </p:nvSpPr>
          <p:spPr>
            <a:xfrm>
              <a:off x="6514872" y="3944835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371D9C2-B37B-4DD6-B844-59B8B4E5D306}"/>
                </a:ext>
              </a:extLst>
            </p:cNvPr>
            <p:cNvSpPr/>
            <p:nvPr/>
          </p:nvSpPr>
          <p:spPr>
            <a:xfrm>
              <a:off x="6514872" y="4229481"/>
              <a:ext cx="237587" cy="2375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2CC04824-72A8-4A5A-A041-47BC419C35C3}"/>
                </a:ext>
              </a:extLst>
            </p:cNvPr>
            <p:cNvSpPr/>
            <p:nvPr/>
          </p:nvSpPr>
          <p:spPr>
            <a:xfrm>
              <a:off x="6514872" y="4514127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CB8A085-D546-453C-99BA-479A001E8AD3}"/>
                </a:ext>
              </a:extLst>
            </p:cNvPr>
            <p:cNvSpPr/>
            <p:nvPr/>
          </p:nvSpPr>
          <p:spPr>
            <a:xfrm>
              <a:off x="6514872" y="4798774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AC8BFA41-52EE-4F40-B803-035E53EE0D53}"/>
                </a:ext>
              </a:extLst>
            </p:cNvPr>
            <p:cNvSpPr/>
            <p:nvPr/>
          </p:nvSpPr>
          <p:spPr>
            <a:xfrm>
              <a:off x="6514872" y="5083420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7F32227-58C5-4051-8703-163C5F1C37AF}"/>
                </a:ext>
              </a:extLst>
            </p:cNvPr>
            <p:cNvSpPr/>
            <p:nvPr/>
          </p:nvSpPr>
          <p:spPr>
            <a:xfrm>
              <a:off x="6514872" y="5368067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2F67F62-F276-4A2B-B360-B372D37BD60A}"/>
                </a:ext>
              </a:extLst>
            </p:cNvPr>
            <p:cNvSpPr/>
            <p:nvPr/>
          </p:nvSpPr>
          <p:spPr>
            <a:xfrm>
              <a:off x="6812180" y="3945741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1FE88BD-3DCE-4BF5-93ED-1F7D5F0EBEE9}"/>
                </a:ext>
              </a:extLst>
            </p:cNvPr>
            <p:cNvSpPr/>
            <p:nvPr/>
          </p:nvSpPr>
          <p:spPr>
            <a:xfrm>
              <a:off x="6812180" y="4230387"/>
              <a:ext cx="237587" cy="2375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78EFD89-8C29-419E-ADD3-4FD264F28112}"/>
                </a:ext>
              </a:extLst>
            </p:cNvPr>
            <p:cNvSpPr/>
            <p:nvPr/>
          </p:nvSpPr>
          <p:spPr>
            <a:xfrm>
              <a:off x="6812180" y="4515033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A8E5909-81F7-45F3-A4BA-D331FEEB7E0D}"/>
                </a:ext>
              </a:extLst>
            </p:cNvPr>
            <p:cNvSpPr/>
            <p:nvPr/>
          </p:nvSpPr>
          <p:spPr>
            <a:xfrm>
              <a:off x="6812180" y="4799680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8CD5292-9FB5-4FF3-AF88-B1FCF5B85684}"/>
                </a:ext>
              </a:extLst>
            </p:cNvPr>
            <p:cNvSpPr/>
            <p:nvPr/>
          </p:nvSpPr>
          <p:spPr>
            <a:xfrm>
              <a:off x="6812180" y="5084326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2ACA713-2FE4-45CC-9207-B3827722A00E}"/>
                </a:ext>
              </a:extLst>
            </p:cNvPr>
            <p:cNvSpPr/>
            <p:nvPr/>
          </p:nvSpPr>
          <p:spPr>
            <a:xfrm>
              <a:off x="6812180" y="5368973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B9BE21B6-5AFD-4B42-B681-E7F7D9C53C5D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62" y="3913747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1D9518E-4287-458C-AA39-C9FBDC0EF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9008" y="3914333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FEACB769-5B3E-4BF3-995E-72E6B3F38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262" y="5938481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102335BA-61FF-4ED0-B00A-9BB627A02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826" y="3913747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2952F56-CCE5-48EF-92BA-2175D5B71B7C}"/>
                </a:ext>
              </a:extLst>
            </p:cNvPr>
            <p:cNvCxnSpPr>
              <a:cxnSpLocks/>
            </p:cNvCxnSpPr>
            <p:nvPr/>
          </p:nvCxnSpPr>
          <p:spPr>
            <a:xfrm>
              <a:off x="7094645" y="3914333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05B62CB3-1294-4191-B629-01BF23B311AC}"/>
                </a:ext>
              </a:extLst>
            </p:cNvPr>
            <p:cNvCxnSpPr>
              <a:cxnSpLocks/>
            </p:cNvCxnSpPr>
            <p:nvPr/>
          </p:nvCxnSpPr>
          <p:spPr>
            <a:xfrm>
              <a:off x="7095391" y="5938481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751580B4-CDD8-48B5-95FF-311C2623AE80}"/>
                </a:ext>
              </a:extLst>
            </p:cNvPr>
            <p:cNvGrpSpPr/>
            <p:nvPr/>
          </p:nvGrpSpPr>
          <p:grpSpPr>
            <a:xfrm>
              <a:off x="7754953" y="4796351"/>
              <a:ext cx="98619" cy="379295"/>
              <a:chOff x="7783926" y="2236054"/>
              <a:chExt cx="130629" cy="2643307"/>
            </a:xfrm>
          </p:grpSpPr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269B8785-0E05-4BF2-9EFB-707DFFE60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CE1912E3-9412-4E79-9D59-7BB7F7FCF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E725A19A-E51B-4C32-9900-DC85451E9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643D5CEA-57B2-4A09-8A27-0512B6E7481C}"/>
                </a:ext>
              </a:extLst>
            </p:cNvPr>
            <p:cNvGrpSpPr/>
            <p:nvPr/>
          </p:nvGrpSpPr>
          <p:grpSpPr>
            <a:xfrm flipH="1">
              <a:off x="8708232" y="4801695"/>
              <a:ext cx="98619" cy="379295"/>
              <a:chOff x="7783926" y="2236054"/>
              <a:chExt cx="130629" cy="2643307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4D472C7F-BB92-46A1-800E-BADD30736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FE0F1312-D5E2-45DF-9C0E-7F5FAF0A5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A0538CD8-06E7-4910-A70F-48C63119C0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ED47801-1A47-4711-BF54-4A24E9B06DB0}"/>
                </a:ext>
              </a:extLst>
            </p:cNvPr>
            <p:cNvSpPr/>
            <p:nvPr/>
          </p:nvSpPr>
          <p:spPr>
            <a:xfrm>
              <a:off x="6217564" y="5663967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FAA0BED-B3DD-465F-8157-063A76AA51F0}"/>
                </a:ext>
              </a:extLst>
            </p:cNvPr>
            <p:cNvSpPr/>
            <p:nvPr/>
          </p:nvSpPr>
          <p:spPr>
            <a:xfrm>
              <a:off x="6514872" y="5664874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E50DB8EC-9CD6-40FC-89BC-AB3087623788}"/>
                </a:ext>
              </a:extLst>
            </p:cNvPr>
            <p:cNvSpPr/>
            <p:nvPr/>
          </p:nvSpPr>
          <p:spPr>
            <a:xfrm>
              <a:off x="6812180" y="5665780"/>
              <a:ext cx="237587" cy="237587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672A139C-B81D-4469-8DDB-121463182ABE}"/>
                </a:ext>
              </a:extLst>
            </p:cNvPr>
            <p:cNvSpPr/>
            <p:nvPr/>
          </p:nvSpPr>
          <p:spPr>
            <a:xfrm>
              <a:off x="6129350" y="4202609"/>
              <a:ext cx="976454" cy="28461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2DEDB1F6-BE2F-488B-AF23-7EAE6B3DC330}"/>
                </a:ext>
              </a:extLst>
            </p:cNvPr>
            <p:cNvCxnSpPr>
              <a:cxnSpLocks/>
              <a:stCxn id="161" idx="2"/>
              <a:endCxn id="155" idx="3"/>
            </p:cNvCxnSpPr>
            <p:nvPr/>
          </p:nvCxnSpPr>
          <p:spPr>
            <a:xfrm rot="10800000">
              <a:off x="7105805" y="4344918"/>
              <a:ext cx="640965" cy="6464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EF6DD3F-7654-4724-8D73-28D28A333905}"/>
                </a:ext>
              </a:extLst>
            </p:cNvPr>
            <p:cNvSpPr/>
            <p:nvPr/>
          </p:nvSpPr>
          <p:spPr>
            <a:xfrm>
              <a:off x="7861695" y="4864862"/>
              <a:ext cx="237587" cy="2375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73B43DA5-0E49-4B9C-A7EA-B70F0614C272}"/>
                </a:ext>
              </a:extLst>
            </p:cNvPr>
            <p:cNvSpPr/>
            <p:nvPr/>
          </p:nvSpPr>
          <p:spPr>
            <a:xfrm>
              <a:off x="8159003" y="4865768"/>
              <a:ext cx="237587" cy="237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8C3A647-1D3F-40FD-A05D-0F507F0A514F}"/>
                </a:ext>
              </a:extLst>
            </p:cNvPr>
            <p:cNvSpPr/>
            <p:nvPr/>
          </p:nvSpPr>
          <p:spPr>
            <a:xfrm>
              <a:off x="8456311" y="4866674"/>
              <a:ext cx="237587" cy="2375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CB41321-ADA1-473B-A713-1A6B585ED55A}"/>
                </a:ext>
              </a:extLst>
            </p:cNvPr>
            <p:cNvSpPr txBox="1"/>
            <p:nvPr/>
          </p:nvSpPr>
          <p:spPr>
            <a:xfrm>
              <a:off x="8077311" y="5166533"/>
              <a:ext cx="62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dh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5785431F-4E6A-49E6-83DE-1FFD7F912A13}"/>
                </a:ext>
              </a:extLst>
            </p:cNvPr>
            <p:cNvSpPr/>
            <p:nvPr/>
          </p:nvSpPr>
          <p:spPr>
            <a:xfrm>
              <a:off x="7746769" y="4956764"/>
              <a:ext cx="69156" cy="691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EC619DA1-052D-4E18-9282-CF81F56718D9}"/>
                </a:ext>
              </a:extLst>
            </p:cNvPr>
            <p:cNvSpPr/>
            <p:nvPr/>
          </p:nvSpPr>
          <p:spPr>
            <a:xfrm>
              <a:off x="2598020" y="1554573"/>
              <a:ext cx="755443" cy="193966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0F91E7A4-CD8B-446F-8FD5-6759F2F2EEB4}"/>
                    </a:ext>
                  </a:extLst>
                </p:cNvPr>
                <p:cNvSpPr/>
                <p:nvPr/>
              </p:nvSpPr>
              <p:spPr>
                <a:xfrm>
                  <a:off x="2628756" y="3056512"/>
                  <a:ext cx="695199" cy="41427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𝐖</m:t>
                        </m:r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0F91E7A4-CD8B-446F-8FD5-6759F2F2E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756" y="3056512"/>
                  <a:ext cx="695199" cy="41427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68" name="직선 화살표 연결선 7167">
              <a:extLst>
                <a:ext uri="{FF2B5EF4-FFF2-40B4-BE49-F238E27FC236}">
                  <a16:creationId xmlns:a16="http://schemas.microsoft.com/office/drawing/2014/main" id="{7EA56294-0A34-46D5-896E-404212C228AE}"/>
                </a:ext>
              </a:extLst>
            </p:cNvPr>
            <p:cNvCxnSpPr>
              <a:cxnSpLocks/>
              <a:endCxn id="162" idx="1"/>
            </p:cNvCxnSpPr>
            <p:nvPr/>
          </p:nvCxnSpPr>
          <p:spPr>
            <a:xfrm>
              <a:off x="2093576" y="2524404"/>
              <a:ext cx="504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85DBFAA7-DB0D-4C90-85C2-B4A6F89AE0C4}"/>
                </a:ext>
              </a:extLst>
            </p:cNvPr>
            <p:cNvCxnSpPr>
              <a:cxnSpLocks/>
            </p:cNvCxnSpPr>
            <p:nvPr/>
          </p:nvCxnSpPr>
          <p:spPr>
            <a:xfrm>
              <a:off x="3363971" y="2509035"/>
              <a:ext cx="504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2" name="TextBox 7171">
              <a:extLst>
                <a:ext uri="{FF2B5EF4-FFF2-40B4-BE49-F238E27FC236}">
                  <a16:creationId xmlns:a16="http://schemas.microsoft.com/office/drawing/2014/main" id="{21D3B4C8-952A-429A-B3A9-24A29970CBF7}"/>
                </a:ext>
              </a:extLst>
            </p:cNvPr>
            <p:cNvSpPr txBox="1"/>
            <p:nvPr/>
          </p:nvSpPr>
          <p:spPr>
            <a:xfrm>
              <a:off x="2029564" y="2122222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idx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4E0D0E7-D0B5-45FE-8784-C0E00E0CD3D1}"/>
                </a:ext>
              </a:extLst>
            </p:cNvPr>
            <p:cNvSpPr txBox="1"/>
            <p:nvPr/>
          </p:nvSpPr>
          <p:spPr>
            <a:xfrm>
              <a:off x="3466152" y="2122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84845FF-8C87-4C28-AB6E-D0A83126A68F}"/>
                </a:ext>
              </a:extLst>
            </p:cNvPr>
            <p:cNvSpPr/>
            <p:nvPr/>
          </p:nvSpPr>
          <p:spPr>
            <a:xfrm>
              <a:off x="7334637" y="1559604"/>
              <a:ext cx="755443" cy="193966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BB8FCB3E-2334-436E-AD4F-9C041F03738C}"/>
                    </a:ext>
                  </a:extLst>
                </p:cNvPr>
                <p:cNvSpPr/>
                <p:nvPr/>
              </p:nvSpPr>
              <p:spPr>
                <a:xfrm>
                  <a:off x="7365373" y="3061543"/>
                  <a:ext cx="695199" cy="41427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𝐖</m:t>
                        </m:r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BB8FCB3E-2334-436E-AD4F-9C041F0373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373" y="3061543"/>
                  <a:ext cx="695199" cy="41427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26CBA779-A819-4EC5-A962-BDEE0862DD8B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>
              <a:off x="6830193" y="2529435"/>
              <a:ext cx="504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B677EC6-32B1-4E90-B983-0824A459918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588" y="2514066"/>
              <a:ext cx="504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5DCC1C2-FE06-4462-ABFA-1EFA3B7C574C}"/>
                </a:ext>
              </a:extLst>
            </p:cNvPr>
            <p:cNvSpPr txBox="1"/>
            <p:nvPr/>
          </p:nvSpPr>
          <p:spPr>
            <a:xfrm>
              <a:off x="6766181" y="2127253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idx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3309AA7-76F2-4893-9740-0390923922AE}"/>
                </a:ext>
              </a:extLst>
            </p:cNvPr>
            <p:cNvSpPr txBox="1"/>
            <p:nvPr/>
          </p:nvSpPr>
          <p:spPr>
            <a:xfrm>
              <a:off x="8156229" y="2136211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4DCDD87-0A2E-4B91-8B87-FF17D4FE9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0693" y="2629326"/>
              <a:ext cx="48441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955EDBDE-1AED-4BF4-8423-54852C7B6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3598" y="2629326"/>
              <a:ext cx="48441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F70BC12-6DB0-4DDA-9972-6314D7A080B7}"/>
                </a:ext>
              </a:extLst>
            </p:cNvPr>
            <p:cNvSpPr txBox="1"/>
            <p:nvPr/>
          </p:nvSpPr>
          <p:spPr>
            <a:xfrm>
              <a:off x="8182857" y="2654539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dh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9639EC1-CF34-40A7-BD0B-970A19272B5B}"/>
                </a:ext>
              </a:extLst>
            </p:cNvPr>
            <p:cNvSpPr txBox="1"/>
            <p:nvPr/>
          </p:nvSpPr>
          <p:spPr>
            <a:xfrm>
              <a:off x="6844974" y="2620040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dW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7178" name="그룹 7177">
              <a:extLst>
                <a:ext uri="{FF2B5EF4-FFF2-40B4-BE49-F238E27FC236}">
                  <a16:creationId xmlns:a16="http://schemas.microsoft.com/office/drawing/2014/main" id="{C0789438-F3DC-4078-A838-34FE71C79742}"/>
                </a:ext>
              </a:extLst>
            </p:cNvPr>
            <p:cNvGrpSpPr/>
            <p:nvPr/>
          </p:nvGrpSpPr>
          <p:grpSpPr>
            <a:xfrm>
              <a:off x="1154864" y="1034049"/>
              <a:ext cx="8304182" cy="5456261"/>
              <a:chOff x="711791" y="1029661"/>
              <a:chExt cx="9344008" cy="5570923"/>
            </a:xfrm>
          </p:grpSpPr>
          <p:sp>
            <p:nvSpPr>
              <p:cNvPr id="7177" name="직사각형 7176">
                <a:extLst>
                  <a:ext uri="{FF2B5EF4-FFF2-40B4-BE49-F238E27FC236}">
                    <a16:creationId xmlns:a16="http://schemas.microsoft.com/office/drawing/2014/main" id="{F2385FA6-3BE7-452F-9F49-A88339036C1B}"/>
                  </a:ext>
                </a:extLst>
              </p:cNvPr>
              <p:cNvSpPr/>
              <p:nvPr/>
            </p:nvSpPr>
            <p:spPr>
              <a:xfrm>
                <a:off x="711791" y="1029661"/>
                <a:ext cx="4672004" cy="36557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순전파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7799E86-8829-40B4-AEE4-B90C137EF90C}"/>
                  </a:ext>
                </a:extLst>
              </p:cNvPr>
              <p:cNvSpPr/>
              <p:nvPr/>
            </p:nvSpPr>
            <p:spPr>
              <a:xfrm>
                <a:off x="711791" y="1398687"/>
                <a:ext cx="4672004" cy="52018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B6D1F7FA-CAFE-4ABF-823B-35D12AE93920}"/>
                  </a:ext>
                </a:extLst>
              </p:cNvPr>
              <p:cNvSpPr/>
              <p:nvPr/>
            </p:nvSpPr>
            <p:spPr>
              <a:xfrm>
                <a:off x="5383795" y="1029661"/>
                <a:ext cx="4672004" cy="36557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역전파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667713EF-E7F2-4B48-BB80-F02191C375FB}"/>
                  </a:ext>
                </a:extLst>
              </p:cNvPr>
              <p:cNvSpPr/>
              <p:nvPr/>
            </p:nvSpPr>
            <p:spPr>
              <a:xfrm>
                <a:off x="5383795" y="1398687"/>
                <a:ext cx="4672004" cy="52018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</p:grp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7B80D6B-C850-4D28-A8A9-5D260AA3994B}"/>
              </a:ext>
            </a:extLst>
          </p:cNvPr>
          <p:cNvSpPr txBox="1"/>
          <p:nvPr/>
        </p:nvSpPr>
        <p:spPr>
          <a:xfrm>
            <a:off x="270947" y="844775"/>
            <a:ext cx="4287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3748478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Embedding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4.1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</a:t>
            </a:r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7B80D6B-C850-4D28-A8A9-5D260AA3994B}"/>
              </a:ext>
            </a:extLst>
          </p:cNvPr>
          <p:cNvSpPr txBox="1"/>
          <p:nvPr/>
        </p:nvSpPr>
        <p:spPr>
          <a:xfrm>
            <a:off x="504937" y="1259177"/>
            <a:ext cx="91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idx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배열의 원소 중 값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 번호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같은 원소가 있다면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dh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해당 행에 할당할 때 문제가 생긴다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70B7828-1571-4BBE-AC70-CF0B0586A847}"/>
              </a:ext>
            </a:extLst>
          </p:cNvPr>
          <p:cNvSpPr/>
          <p:nvPr/>
        </p:nvSpPr>
        <p:spPr>
          <a:xfrm>
            <a:off x="2204275" y="2320997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18A195F-BE57-4421-BA34-F9194B67EE28}"/>
              </a:ext>
            </a:extLst>
          </p:cNvPr>
          <p:cNvSpPr/>
          <p:nvPr/>
        </p:nvSpPr>
        <p:spPr>
          <a:xfrm>
            <a:off x="2204275" y="2687314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F2A3D27-D8D7-4F7D-9E43-D62E7BD552DE}"/>
              </a:ext>
            </a:extLst>
          </p:cNvPr>
          <p:cNvSpPr/>
          <p:nvPr/>
        </p:nvSpPr>
        <p:spPr>
          <a:xfrm>
            <a:off x="2204275" y="3053630"/>
            <a:ext cx="305754" cy="3057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5E40AC6-DFB8-49E8-8184-1CC7F876949E}"/>
              </a:ext>
            </a:extLst>
          </p:cNvPr>
          <p:cNvSpPr/>
          <p:nvPr/>
        </p:nvSpPr>
        <p:spPr>
          <a:xfrm>
            <a:off x="2204275" y="3419945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7F8B0C6-EC29-4B1F-A4FC-91C339365072}"/>
              </a:ext>
            </a:extLst>
          </p:cNvPr>
          <p:cNvSpPr/>
          <p:nvPr/>
        </p:nvSpPr>
        <p:spPr>
          <a:xfrm>
            <a:off x="2204275" y="4152579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DA0BE5-B39A-472C-9495-58089ABB6133}"/>
              </a:ext>
            </a:extLst>
          </p:cNvPr>
          <p:cNvSpPr txBox="1"/>
          <p:nvPr/>
        </p:nvSpPr>
        <p:spPr>
          <a:xfrm>
            <a:off x="2339884" y="5031186"/>
            <a:ext cx="993119" cy="59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dW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5EBC0C-195E-472B-83B4-55AEC737760D}"/>
              </a:ext>
            </a:extLst>
          </p:cNvPr>
          <p:cNvSpPr/>
          <p:nvPr/>
        </p:nvSpPr>
        <p:spPr>
          <a:xfrm>
            <a:off x="2586886" y="2322165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EDA6D7B-4D43-477A-80B4-A7195DDAF532}"/>
              </a:ext>
            </a:extLst>
          </p:cNvPr>
          <p:cNvSpPr/>
          <p:nvPr/>
        </p:nvSpPr>
        <p:spPr>
          <a:xfrm>
            <a:off x="2586886" y="2688480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6996B55-ADEB-4076-91AC-06A9E597F352}"/>
              </a:ext>
            </a:extLst>
          </p:cNvPr>
          <p:cNvSpPr/>
          <p:nvPr/>
        </p:nvSpPr>
        <p:spPr>
          <a:xfrm>
            <a:off x="2586886" y="3054796"/>
            <a:ext cx="305754" cy="30575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1E198CE-E4DA-42C5-B940-30316F25EC28}"/>
              </a:ext>
            </a:extLst>
          </p:cNvPr>
          <p:cNvSpPr/>
          <p:nvPr/>
        </p:nvSpPr>
        <p:spPr>
          <a:xfrm>
            <a:off x="2586886" y="3421112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8882F8C-F3BA-4481-A0B0-389BBAACB9EB}"/>
              </a:ext>
            </a:extLst>
          </p:cNvPr>
          <p:cNvSpPr/>
          <p:nvPr/>
        </p:nvSpPr>
        <p:spPr>
          <a:xfrm>
            <a:off x="2586886" y="4153745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289F381-27C8-465B-80BF-50C4CBBD050E}"/>
              </a:ext>
            </a:extLst>
          </p:cNvPr>
          <p:cNvSpPr/>
          <p:nvPr/>
        </p:nvSpPr>
        <p:spPr>
          <a:xfrm>
            <a:off x="2969496" y="2323331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625F37C-0AF9-45F8-A63D-AA920F074CDD}"/>
              </a:ext>
            </a:extLst>
          </p:cNvPr>
          <p:cNvSpPr/>
          <p:nvPr/>
        </p:nvSpPr>
        <p:spPr>
          <a:xfrm>
            <a:off x="2969496" y="2689646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67CCC96-1BBD-47B8-9144-124774190AC9}"/>
              </a:ext>
            </a:extLst>
          </p:cNvPr>
          <p:cNvSpPr/>
          <p:nvPr/>
        </p:nvSpPr>
        <p:spPr>
          <a:xfrm>
            <a:off x="2969496" y="3055962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46256AB-397D-4445-A315-8DC93E1DCF01}"/>
              </a:ext>
            </a:extLst>
          </p:cNvPr>
          <p:cNvSpPr/>
          <p:nvPr/>
        </p:nvSpPr>
        <p:spPr>
          <a:xfrm>
            <a:off x="2969496" y="3422278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538C9F0-478A-4DE2-B75E-AAA3F40D0C5B}"/>
              </a:ext>
            </a:extLst>
          </p:cNvPr>
          <p:cNvSpPr/>
          <p:nvPr/>
        </p:nvSpPr>
        <p:spPr>
          <a:xfrm>
            <a:off x="2969496" y="4154911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79D619A-4926-419B-95DE-BA1A151667A0}"/>
              </a:ext>
            </a:extLst>
          </p:cNvPr>
          <p:cNvCxnSpPr>
            <a:cxnSpLocks/>
          </p:cNvCxnSpPr>
          <p:nvPr/>
        </p:nvCxnSpPr>
        <p:spPr>
          <a:xfrm>
            <a:off x="2046497" y="2282157"/>
            <a:ext cx="0" cy="26056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0DEFC99-69F0-40E0-89E2-2113E7508324}"/>
              </a:ext>
            </a:extLst>
          </p:cNvPr>
          <p:cNvCxnSpPr>
            <a:cxnSpLocks/>
          </p:cNvCxnSpPr>
          <p:nvPr/>
        </p:nvCxnSpPr>
        <p:spPr>
          <a:xfrm flipH="1">
            <a:off x="2051704" y="2282911"/>
            <a:ext cx="928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4590ED7-46EC-437D-B49C-38779A031F29}"/>
              </a:ext>
            </a:extLst>
          </p:cNvPr>
          <p:cNvCxnSpPr>
            <a:cxnSpLocks/>
          </p:cNvCxnSpPr>
          <p:nvPr/>
        </p:nvCxnSpPr>
        <p:spPr>
          <a:xfrm flipH="1">
            <a:off x="2050744" y="4887820"/>
            <a:ext cx="928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46736BD-472D-4E6F-B5EC-133BFFCE56EA}"/>
              </a:ext>
            </a:extLst>
          </p:cNvPr>
          <p:cNvCxnSpPr>
            <a:cxnSpLocks/>
          </p:cNvCxnSpPr>
          <p:nvPr/>
        </p:nvCxnSpPr>
        <p:spPr>
          <a:xfrm flipH="1">
            <a:off x="3431044" y="2282157"/>
            <a:ext cx="0" cy="26056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912D6E9-65F0-4D4A-BE47-D8A30B249232}"/>
              </a:ext>
            </a:extLst>
          </p:cNvPr>
          <p:cNvCxnSpPr>
            <a:cxnSpLocks/>
          </p:cNvCxnSpPr>
          <p:nvPr/>
        </p:nvCxnSpPr>
        <p:spPr>
          <a:xfrm>
            <a:off x="3333005" y="2282911"/>
            <a:ext cx="928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6241CDB-AAD5-4ACC-BF10-EC9E1FFCEDB5}"/>
              </a:ext>
            </a:extLst>
          </p:cNvPr>
          <p:cNvCxnSpPr>
            <a:cxnSpLocks/>
          </p:cNvCxnSpPr>
          <p:nvPr/>
        </p:nvCxnSpPr>
        <p:spPr>
          <a:xfrm>
            <a:off x="3333965" y="4887820"/>
            <a:ext cx="928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DD65C9B4-F3C3-45FE-81A0-A9683683D079}"/>
              </a:ext>
            </a:extLst>
          </p:cNvPr>
          <p:cNvSpPr/>
          <p:nvPr/>
        </p:nvSpPr>
        <p:spPr>
          <a:xfrm>
            <a:off x="2204275" y="4534543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0FC9BEA-0449-4B58-A88C-D8B4E0A798A2}"/>
              </a:ext>
            </a:extLst>
          </p:cNvPr>
          <p:cNvSpPr/>
          <p:nvPr/>
        </p:nvSpPr>
        <p:spPr>
          <a:xfrm>
            <a:off x="2586886" y="4535710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3980BCC-18ED-491D-96ED-EC2484D7D188}"/>
              </a:ext>
            </a:extLst>
          </p:cNvPr>
          <p:cNvSpPr/>
          <p:nvPr/>
        </p:nvSpPr>
        <p:spPr>
          <a:xfrm>
            <a:off x="2969496" y="4536876"/>
            <a:ext cx="305754" cy="305755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3216A4-3C9B-465A-ACCC-89BF967B6248}"/>
              </a:ext>
            </a:extLst>
          </p:cNvPr>
          <p:cNvSpPr/>
          <p:nvPr/>
        </p:nvSpPr>
        <p:spPr>
          <a:xfrm>
            <a:off x="2090751" y="2288018"/>
            <a:ext cx="1256614" cy="3662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85DBFAA7-DB0D-4C90-85C2-B4A6F89AE0C4}"/>
              </a:ext>
            </a:extLst>
          </p:cNvPr>
          <p:cNvCxnSpPr>
            <a:cxnSpLocks/>
            <a:stCxn id="118" idx="2"/>
            <a:endCxn id="112" idx="3"/>
          </p:cNvCxnSpPr>
          <p:nvPr/>
        </p:nvCxnSpPr>
        <p:spPr>
          <a:xfrm flipH="1" flipV="1">
            <a:off x="3347366" y="2471156"/>
            <a:ext cx="1292214" cy="341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77CEF41B-5F0C-49F1-B906-9E55DD4E914B}"/>
              </a:ext>
            </a:extLst>
          </p:cNvPr>
          <p:cNvSpPr/>
          <p:nvPr/>
        </p:nvSpPr>
        <p:spPr>
          <a:xfrm>
            <a:off x="4639580" y="2659732"/>
            <a:ext cx="305754" cy="3057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912CB8F-1010-4363-8538-663334021A37}"/>
              </a:ext>
            </a:extLst>
          </p:cNvPr>
          <p:cNvSpPr/>
          <p:nvPr/>
        </p:nvSpPr>
        <p:spPr>
          <a:xfrm>
            <a:off x="4639580" y="3026049"/>
            <a:ext cx="305754" cy="3057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F9B4143-D973-4D40-83F4-2BF7AFD86FF1}"/>
              </a:ext>
            </a:extLst>
          </p:cNvPr>
          <p:cNvSpPr/>
          <p:nvPr/>
        </p:nvSpPr>
        <p:spPr>
          <a:xfrm>
            <a:off x="4639580" y="3392364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13C8E0B-BBD9-4545-9D1F-C9070EAA086F}"/>
              </a:ext>
            </a:extLst>
          </p:cNvPr>
          <p:cNvSpPr/>
          <p:nvPr/>
        </p:nvSpPr>
        <p:spPr>
          <a:xfrm>
            <a:off x="4639580" y="3758680"/>
            <a:ext cx="305754" cy="305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58739C6-8959-4D94-AA89-3B236FB45408}"/>
              </a:ext>
            </a:extLst>
          </p:cNvPr>
          <p:cNvSpPr/>
          <p:nvPr/>
        </p:nvSpPr>
        <p:spPr>
          <a:xfrm>
            <a:off x="5022190" y="2660899"/>
            <a:ext cx="305754" cy="3057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52CD0B5-2C0A-4D04-926F-358AB4508E17}"/>
              </a:ext>
            </a:extLst>
          </p:cNvPr>
          <p:cNvSpPr/>
          <p:nvPr/>
        </p:nvSpPr>
        <p:spPr>
          <a:xfrm>
            <a:off x="5022190" y="3027214"/>
            <a:ext cx="305754" cy="305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5AF1B29-B919-4DAD-971A-4FEB09696123}"/>
              </a:ext>
            </a:extLst>
          </p:cNvPr>
          <p:cNvSpPr/>
          <p:nvPr/>
        </p:nvSpPr>
        <p:spPr>
          <a:xfrm>
            <a:off x="5022190" y="3393530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CA61AD67-A678-4116-8D26-1452F67AEE33}"/>
              </a:ext>
            </a:extLst>
          </p:cNvPr>
          <p:cNvSpPr/>
          <p:nvPr/>
        </p:nvSpPr>
        <p:spPr>
          <a:xfrm>
            <a:off x="5022190" y="3759847"/>
            <a:ext cx="305754" cy="3057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83B30B4A-6665-4F13-8942-BEDDC0D77467}"/>
              </a:ext>
            </a:extLst>
          </p:cNvPr>
          <p:cNvSpPr/>
          <p:nvPr/>
        </p:nvSpPr>
        <p:spPr>
          <a:xfrm>
            <a:off x="5404801" y="2662065"/>
            <a:ext cx="305754" cy="3057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DC04DD4-BBDA-4DDA-8F1B-E61F4ABBC44E}"/>
              </a:ext>
            </a:extLst>
          </p:cNvPr>
          <p:cNvSpPr/>
          <p:nvPr/>
        </p:nvSpPr>
        <p:spPr>
          <a:xfrm>
            <a:off x="5404801" y="3028380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84A6083-FD77-494C-BC7E-116B119BBB71}"/>
              </a:ext>
            </a:extLst>
          </p:cNvPr>
          <p:cNvSpPr/>
          <p:nvPr/>
        </p:nvSpPr>
        <p:spPr>
          <a:xfrm>
            <a:off x="5404801" y="3394696"/>
            <a:ext cx="305754" cy="3057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77D42C3-903F-4D13-8B0E-15BE91972A72}"/>
              </a:ext>
            </a:extLst>
          </p:cNvPr>
          <p:cNvSpPr/>
          <p:nvPr/>
        </p:nvSpPr>
        <p:spPr>
          <a:xfrm>
            <a:off x="5404801" y="3761013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19A240-60FD-4561-A809-C6389ABC987A}"/>
              </a:ext>
            </a:extLst>
          </p:cNvPr>
          <p:cNvGrpSpPr/>
          <p:nvPr/>
        </p:nvGrpSpPr>
        <p:grpSpPr>
          <a:xfrm>
            <a:off x="4481801" y="2620891"/>
            <a:ext cx="60782" cy="1531687"/>
            <a:chOff x="3539284" y="4312699"/>
            <a:chExt cx="79746" cy="2029180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E79EBA7A-1A04-4E0A-BD7F-5B9E8AF838D8}"/>
                </a:ext>
              </a:extLst>
            </p:cNvPr>
            <p:cNvCxnSpPr>
              <a:cxnSpLocks/>
            </p:cNvCxnSpPr>
            <p:nvPr/>
          </p:nvCxnSpPr>
          <p:spPr>
            <a:xfrm>
              <a:off x="3539284" y="4312699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D80B3CCD-E993-4A35-A3AA-0B135E88C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30" y="4313285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97782AAA-C016-460D-BAEB-84B8C3571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6895" y="6341879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9A9B7F-D2F5-41D7-84B4-4C2047E7C7A7}"/>
              </a:ext>
            </a:extLst>
          </p:cNvPr>
          <p:cNvGrpSpPr/>
          <p:nvPr/>
        </p:nvGrpSpPr>
        <p:grpSpPr>
          <a:xfrm>
            <a:off x="5768309" y="2620891"/>
            <a:ext cx="58837" cy="1531687"/>
            <a:chOff x="4538967" y="4312699"/>
            <a:chExt cx="77192" cy="2029180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309002F1-6F23-48EF-AFC1-B5819BF6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148" y="4312699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E6E9B23-C038-4AF3-96EF-5D26F8C09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38967" y="4313285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97FE1827-1740-4E9A-9C59-A44733148BD6}"/>
                </a:ext>
              </a:extLst>
            </p:cNvPr>
            <p:cNvCxnSpPr>
              <a:cxnSpLocks/>
            </p:cNvCxnSpPr>
            <p:nvPr/>
          </p:nvCxnSpPr>
          <p:spPr>
            <a:xfrm>
              <a:off x="4544024" y="6341879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타원 196">
            <a:extLst>
              <a:ext uri="{FF2B5EF4-FFF2-40B4-BE49-F238E27FC236}">
                <a16:creationId xmlns:a16="http://schemas.microsoft.com/office/drawing/2014/main" id="{A1FD98E9-B373-4888-83CD-FC80A40C4893}"/>
              </a:ext>
            </a:extLst>
          </p:cNvPr>
          <p:cNvSpPr/>
          <p:nvPr/>
        </p:nvSpPr>
        <p:spPr>
          <a:xfrm>
            <a:off x="2200210" y="3770514"/>
            <a:ext cx="305754" cy="305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0D3164F7-4282-4507-BF18-E812CF67AA7F}"/>
              </a:ext>
            </a:extLst>
          </p:cNvPr>
          <p:cNvSpPr/>
          <p:nvPr/>
        </p:nvSpPr>
        <p:spPr>
          <a:xfrm>
            <a:off x="2582820" y="3771681"/>
            <a:ext cx="305754" cy="3057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2E9D5985-DC7F-49DA-B29A-02A48F5C1E14}"/>
              </a:ext>
            </a:extLst>
          </p:cNvPr>
          <p:cNvSpPr/>
          <p:nvPr/>
        </p:nvSpPr>
        <p:spPr>
          <a:xfrm>
            <a:off x="2965431" y="3772847"/>
            <a:ext cx="305754" cy="3057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4E7E278-548A-4779-9004-7E1F4991808F}"/>
              </a:ext>
            </a:extLst>
          </p:cNvPr>
          <p:cNvCxnSpPr>
            <a:cxnSpLocks/>
            <a:stCxn id="165" idx="2"/>
            <a:endCxn id="112" idx="3"/>
          </p:cNvCxnSpPr>
          <p:nvPr/>
        </p:nvCxnSpPr>
        <p:spPr>
          <a:xfrm flipH="1" flipV="1">
            <a:off x="3347366" y="2471156"/>
            <a:ext cx="1292214" cy="107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132206C-61AC-48EF-BEBA-25FA2D6FA41B}"/>
              </a:ext>
            </a:extLst>
          </p:cNvPr>
          <p:cNvCxnSpPr>
            <a:cxnSpLocks/>
            <a:stCxn id="164" idx="2"/>
            <a:endCxn id="91" idx="6"/>
          </p:cNvCxnSpPr>
          <p:nvPr/>
        </p:nvCxnSpPr>
        <p:spPr>
          <a:xfrm flipH="1">
            <a:off x="3275251" y="3178926"/>
            <a:ext cx="1364329" cy="29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0825D03A-BF2E-4EA4-980E-F4434918DA97}"/>
              </a:ext>
            </a:extLst>
          </p:cNvPr>
          <p:cNvCxnSpPr>
            <a:cxnSpLocks/>
            <a:stCxn id="166" idx="2"/>
            <a:endCxn id="199" idx="6"/>
          </p:cNvCxnSpPr>
          <p:nvPr/>
        </p:nvCxnSpPr>
        <p:spPr>
          <a:xfrm flipH="1">
            <a:off x="3271185" y="3911557"/>
            <a:ext cx="1368394" cy="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F0864D-82FA-4384-B2C2-4BCE3D957555}"/>
              </a:ext>
            </a:extLst>
          </p:cNvPr>
          <p:cNvSpPr txBox="1"/>
          <p:nvPr/>
        </p:nvSpPr>
        <p:spPr>
          <a:xfrm>
            <a:off x="4945334" y="4161271"/>
            <a:ext cx="993119" cy="59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dh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242B825-5F41-4B7E-A7B1-4FC2964CD615}"/>
              </a:ext>
            </a:extLst>
          </p:cNvPr>
          <p:cNvGrpSpPr/>
          <p:nvPr/>
        </p:nvGrpSpPr>
        <p:grpSpPr>
          <a:xfrm>
            <a:off x="6471588" y="2620891"/>
            <a:ext cx="60782" cy="1531687"/>
            <a:chOff x="3539284" y="4312699"/>
            <a:chExt cx="79746" cy="2029180"/>
          </a:xfrm>
        </p:grpSpPr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4F7E827C-F2C1-4964-9C52-8AD43F6DEA81}"/>
                </a:ext>
              </a:extLst>
            </p:cNvPr>
            <p:cNvCxnSpPr>
              <a:cxnSpLocks/>
            </p:cNvCxnSpPr>
            <p:nvPr/>
          </p:nvCxnSpPr>
          <p:spPr>
            <a:xfrm>
              <a:off x="3539284" y="4312699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B6A41A58-0EE6-4B8E-B713-AA89B5C9C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30" y="4313285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D11BC3DA-C393-4517-AA66-D9D6D974A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6895" y="6341879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B73697C-F8E1-4420-8508-8D135D987E1D}"/>
              </a:ext>
            </a:extLst>
          </p:cNvPr>
          <p:cNvGrpSpPr/>
          <p:nvPr/>
        </p:nvGrpSpPr>
        <p:grpSpPr>
          <a:xfrm>
            <a:off x="6917560" y="2620891"/>
            <a:ext cx="58837" cy="1531687"/>
            <a:chOff x="4538967" y="4312699"/>
            <a:chExt cx="77192" cy="2029180"/>
          </a:xfrm>
        </p:grpSpPr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1ACAB705-030A-489E-8550-AF77225A5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148" y="4312699"/>
              <a:ext cx="0" cy="202473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5A157277-C3F8-4684-9AD9-9E79AF1B59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8967" y="4313285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D5E837AC-C8C0-4339-92E0-B19C3B6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4544024" y="6341879"/>
              <a:ext cx="721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1B60649D-05B6-45C0-A444-E20BBEAAC1E3}"/>
              </a:ext>
            </a:extLst>
          </p:cNvPr>
          <p:cNvSpPr txBox="1"/>
          <p:nvPr/>
        </p:nvSpPr>
        <p:spPr>
          <a:xfrm>
            <a:off x="6448153" y="4155616"/>
            <a:ext cx="993119" cy="59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idx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7903F52-E186-48E5-A0BB-A68711F32F4F}"/>
              </a:ext>
            </a:extLst>
          </p:cNvPr>
          <p:cNvSpPr txBox="1"/>
          <p:nvPr/>
        </p:nvSpPr>
        <p:spPr>
          <a:xfrm>
            <a:off x="6531504" y="2591813"/>
            <a:ext cx="493916" cy="47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8769ABA-CC0B-4A66-A98F-D4B1956F2304}"/>
              </a:ext>
            </a:extLst>
          </p:cNvPr>
          <p:cNvSpPr txBox="1"/>
          <p:nvPr/>
        </p:nvSpPr>
        <p:spPr>
          <a:xfrm>
            <a:off x="6531504" y="2982818"/>
            <a:ext cx="493916" cy="47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D386CC1-8579-45B4-BD78-C15091DB01A5}"/>
              </a:ext>
            </a:extLst>
          </p:cNvPr>
          <p:cNvSpPr txBox="1"/>
          <p:nvPr/>
        </p:nvSpPr>
        <p:spPr>
          <a:xfrm>
            <a:off x="6531504" y="3373823"/>
            <a:ext cx="493916" cy="47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40316DD-30F1-4A76-8C04-8EBB46ED7EBE}"/>
              </a:ext>
            </a:extLst>
          </p:cNvPr>
          <p:cNvSpPr txBox="1"/>
          <p:nvPr/>
        </p:nvSpPr>
        <p:spPr>
          <a:xfrm>
            <a:off x="6531504" y="3764827"/>
            <a:ext cx="493916" cy="47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436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336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 word2vec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4.2 word2vec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 </a:t>
            </a: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개선판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word2vec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속도 개선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67485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7B80D6B-C850-4D28-A8A9-5D260AA3994B}"/>
              </a:ext>
            </a:extLst>
          </p:cNvPr>
          <p:cNvSpPr txBox="1"/>
          <p:nvPr/>
        </p:nvSpPr>
        <p:spPr>
          <a:xfrm>
            <a:off x="504937" y="1259177"/>
            <a:ext cx="71481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남은 병목은 은닉층 이후의 처리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 곱과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계산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어휘가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만개일 때를 가정한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있었는데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뉴런과 가중치 행렬의 곱을 할때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은닉층 뉴런과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100*100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만인 가중치 행렬을 곱해야 하고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 때도 같은 계산을 수행한다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소프트맥스의 계산량도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exp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계산만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만번 수행해야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따라서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뉴런과 가중치 행렬의 곱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 계층의 계산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가볍게 해야한다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0383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 이후 계산의 문제점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86CE75-D835-4BD2-A446-3346E4B9B081}"/>
              </a:ext>
            </a:extLst>
          </p:cNvPr>
          <p:cNvGrpSpPr/>
          <p:nvPr/>
        </p:nvGrpSpPr>
        <p:grpSpPr>
          <a:xfrm>
            <a:off x="426562" y="812637"/>
            <a:ext cx="8878500" cy="6061596"/>
            <a:chOff x="426562" y="812637"/>
            <a:chExt cx="8878500" cy="606159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4DD2AC3-F9ED-4F27-860C-B3842F2EEBD1}"/>
                </a:ext>
              </a:extLst>
            </p:cNvPr>
            <p:cNvGrpSpPr/>
            <p:nvPr/>
          </p:nvGrpSpPr>
          <p:grpSpPr>
            <a:xfrm>
              <a:off x="938477" y="892135"/>
              <a:ext cx="871969" cy="736777"/>
              <a:chOff x="233340" y="1921826"/>
              <a:chExt cx="871969" cy="73677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B296EA-5D34-4876-A61C-602CAAEDA974}"/>
                  </a:ext>
                </a:extLst>
              </p:cNvPr>
              <p:cNvSpPr txBox="1"/>
              <p:nvPr/>
            </p:nvSpPr>
            <p:spPr>
              <a:xfrm>
                <a:off x="233340" y="1921826"/>
                <a:ext cx="538305" cy="736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you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847200D1-656C-489D-8293-EAC320EB014D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771645" y="2093377"/>
                <a:ext cx="3336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96C834-D595-4180-8A45-D46C65A0D834}"/>
                </a:ext>
              </a:extLst>
            </p:cNvPr>
            <p:cNvGrpSpPr/>
            <p:nvPr/>
          </p:nvGrpSpPr>
          <p:grpSpPr>
            <a:xfrm>
              <a:off x="963834" y="1280625"/>
              <a:ext cx="842013" cy="343102"/>
              <a:chOff x="263296" y="2353832"/>
              <a:chExt cx="842013" cy="34310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2FB5F2-3843-40CA-91A8-A61F43B2F2D6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08350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08E836D-E10A-49C3-A5F1-D1F7469ED748}"/>
                  </a:ext>
                </a:extLst>
              </p:cNvPr>
              <p:cNvCxnSpPr>
                <a:cxnSpLocks/>
                <a:stCxn id="100" idx="3"/>
              </p:cNvCxnSpPr>
              <p:nvPr/>
            </p:nvCxnSpPr>
            <p:spPr>
              <a:xfrm>
                <a:off x="771646" y="252538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643D2F-B024-45A9-BBEC-CF59064F1B1C}"/>
                </a:ext>
              </a:extLst>
            </p:cNvPr>
            <p:cNvGrpSpPr/>
            <p:nvPr/>
          </p:nvGrpSpPr>
          <p:grpSpPr>
            <a:xfrm>
              <a:off x="434431" y="1657222"/>
              <a:ext cx="1371416" cy="343102"/>
              <a:chOff x="-266107" y="2785837"/>
              <a:chExt cx="1371416" cy="343102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B47E38-B81F-45DD-99B2-E2E508FA944A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1037754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2E2C0C63-8960-4253-A069-DF69159178BB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>
                <a:off x="771646" y="2957387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6EA3BB7-05B5-49AA-BF35-0A8D1CCB6FE8}"/>
                </a:ext>
              </a:extLst>
            </p:cNvPr>
            <p:cNvGrpSpPr/>
            <p:nvPr/>
          </p:nvGrpSpPr>
          <p:grpSpPr>
            <a:xfrm>
              <a:off x="929686" y="2034649"/>
              <a:ext cx="874958" cy="343102"/>
              <a:chOff x="230351" y="3217842"/>
              <a:chExt cx="874958" cy="343102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7DC1FA4-6204-4006-87DB-845F48C4720A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1297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B644278F-0C0E-41D3-BCE5-7585780C35FA}"/>
                  </a:ext>
                </a:extLst>
              </p:cNvPr>
              <p:cNvCxnSpPr>
                <a:cxnSpLocks/>
                <a:stCxn id="96" idx="3"/>
              </p:cNvCxnSpPr>
              <p:nvPr/>
            </p:nvCxnSpPr>
            <p:spPr>
              <a:xfrm>
                <a:off x="771646" y="338939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3319934-1D89-4194-B3AB-694DD0FADE2A}"/>
                </a:ext>
              </a:extLst>
            </p:cNvPr>
            <p:cNvGrpSpPr/>
            <p:nvPr/>
          </p:nvGrpSpPr>
          <p:grpSpPr>
            <a:xfrm>
              <a:off x="1240924" y="3177161"/>
              <a:ext cx="580918" cy="343102"/>
              <a:chOff x="524391" y="4513859"/>
              <a:chExt cx="580918" cy="34310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B37159-68A2-4A48-935E-3056FA5CDF63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247255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7131BB1-4EF0-43FE-8288-9F0137C4CE7C}"/>
                  </a:ext>
                </a:extLst>
              </p:cNvPr>
              <p:cNvCxnSpPr>
                <a:cxnSpLocks/>
                <a:stCxn id="94" idx="3"/>
              </p:cNvCxnSpPr>
              <p:nvPr/>
            </p:nvCxnSpPr>
            <p:spPr>
              <a:xfrm>
                <a:off x="771646" y="4685410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236134-F524-4AC8-983C-FBA58D407F46}"/>
                </a:ext>
              </a:extLst>
            </p:cNvPr>
            <p:cNvSpPr txBox="1"/>
            <p:nvPr/>
          </p:nvSpPr>
          <p:spPr>
            <a:xfrm>
              <a:off x="7502714" y="5080951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확률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C75BC48-3848-49EE-B76B-B67953F60475}"/>
                </a:ext>
              </a:extLst>
            </p:cNvPr>
            <p:cNvGrpSpPr/>
            <p:nvPr/>
          </p:nvGrpSpPr>
          <p:grpSpPr>
            <a:xfrm>
              <a:off x="1805849" y="900358"/>
              <a:ext cx="317400" cy="2599006"/>
              <a:chOff x="1805849" y="900358"/>
              <a:chExt cx="317400" cy="2599006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4B6A56BB-1B60-4122-8BF0-3CCAEDA4075F}"/>
                  </a:ext>
                </a:extLst>
              </p:cNvPr>
              <p:cNvSpPr/>
              <p:nvPr/>
            </p:nvSpPr>
            <p:spPr>
              <a:xfrm>
                <a:off x="1805849" y="900358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F389BD8-9746-4C5D-AB30-7D169CDF60FC}"/>
                  </a:ext>
                </a:extLst>
              </p:cNvPr>
              <p:cNvSpPr/>
              <p:nvPr/>
            </p:nvSpPr>
            <p:spPr>
              <a:xfrm>
                <a:off x="1805849" y="1280626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A5828228-FBE1-4259-A3BF-F3B40ADC82C8}"/>
                  </a:ext>
                </a:extLst>
              </p:cNvPr>
              <p:cNvSpPr/>
              <p:nvPr/>
            </p:nvSpPr>
            <p:spPr>
              <a:xfrm>
                <a:off x="1805849" y="1660894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7BDFF5D-85D0-486E-9D7D-A878C34F4F61}"/>
                  </a:ext>
                </a:extLst>
              </p:cNvPr>
              <p:cNvSpPr/>
              <p:nvPr/>
            </p:nvSpPr>
            <p:spPr>
              <a:xfrm>
                <a:off x="1805849" y="2041161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84096F7-5B1F-4779-95BF-26E0C7A901E3}"/>
                  </a:ext>
                </a:extLst>
              </p:cNvPr>
              <p:cNvSpPr/>
              <p:nvPr/>
            </p:nvSpPr>
            <p:spPr>
              <a:xfrm>
                <a:off x="1805849" y="2421429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D4267CE-B80C-4678-BE67-029164AEDB5C}"/>
                  </a:ext>
                </a:extLst>
              </p:cNvPr>
              <p:cNvSpPr/>
              <p:nvPr/>
            </p:nvSpPr>
            <p:spPr>
              <a:xfrm>
                <a:off x="1805849" y="2801696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3C42DEE-F477-4B47-B355-39B981898846}"/>
                  </a:ext>
                </a:extLst>
              </p:cNvPr>
              <p:cNvSpPr/>
              <p:nvPr/>
            </p:nvSpPr>
            <p:spPr>
              <a:xfrm>
                <a:off x="1805849" y="3181965"/>
                <a:ext cx="317400" cy="317399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DA8A72-6221-46BF-8815-25BA2B3EB0B5}"/>
                </a:ext>
              </a:extLst>
            </p:cNvPr>
            <p:cNvSpPr/>
            <p:nvPr/>
          </p:nvSpPr>
          <p:spPr>
            <a:xfrm>
              <a:off x="1758909" y="812637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0C70F5C-0F38-44BC-A33F-E87E7280510F}"/>
                </a:ext>
              </a:extLst>
            </p:cNvPr>
            <p:cNvGrpSpPr/>
            <p:nvPr/>
          </p:nvGrpSpPr>
          <p:grpSpPr>
            <a:xfrm>
              <a:off x="3761293" y="3010007"/>
              <a:ext cx="411278" cy="1240326"/>
              <a:chOff x="3553685" y="1561371"/>
              <a:chExt cx="411278" cy="1240326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2F22FF4-313D-4DAC-9CF3-02B85D395A6A}"/>
                  </a:ext>
                </a:extLst>
              </p:cNvPr>
              <p:cNvSpPr/>
              <p:nvPr/>
            </p:nvSpPr>
            <p:spPr>
              <a:xfrm>
                <a:off x="3600623" y="1656057"/>
                <a:ext cx="317400" cy="3173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1A872A46-0A0D-4893-AE68-8C701A274E66}"/>
                  </a:ext>
                </a:extLst>
              </p:cNvPr>
              <p:cNvSpPr/>
              <p:nvPr/>
            </p:nvSpPr>
            <p:spPr>
              <a:xfrm>
                <a:off x="3600623" y="2414539"/>
                <a:ext cx="317400" cy="31739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6E2CE16-FD71-4E08-9A74-F0A2C5451F4F}"/>
                  </a:ext>
                </a:extLst>
              </p:cNvPr>
              <p:cNvSpPr/>
              <p:nvPr/>
            </p:nvSpPr>
            <p:spPr>
              <a:xfrm>
                <a:off x="3553685" y="1561371"/>
                <a:ext cx="411278" cy="1240326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AFF36CE-4328-4EF1-9CE5-C3134839CB81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89" y="812637"/>
              <a:ext cx="1591104" cy="219543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DED5A24-B92F-4ACD-9B50-8EF3EC4D8E4E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89" y="3575362"/>
              <a:ext cx="1591102" cy="6642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0B7F10B-6669-4546-9CA6-4552A8EB55C8}"/>
                    </a:ext>
                  </a:extLst>
                </p:cNvPr>
                <p:cNvSpPr txBox="1"/>
                <p:nvPr/>
              </p:nvSpPr>
              <p:spPr>
                <a:xfrm>
                  <a:off x="2126340" y="4019855"/>
                  <a:ext cx="1590151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0B7F10B-6669-4546-9CA6-4552A8EB5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340" y="4019855"/>
                  <a:ext cx="1590151" cy="579646"/>
                </a:xfrm>
                <a:prstGeom prst="rect">
                  <a:avLst/>
                </a:prstGeom>
                <a:blipFill>
                  <a:blip r:embed="rId3"/>
                  <a:stretch>
                    <a:fillRect t="-114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74411E3-39C1-4582-BEE4-D6EC3208A8E9}"/>
                </a:ext>
              </a:extLst>
            </p:cNvPr>
            <p:cNvGrpSpPr/>
            <p:nvPr/>
          </p:nvGrpSpPr>
          <p:grpSpPr>
            <a:xfrm>
              <a:off x="930608" y="3851139"/>
              <a:ext cx="871969" cy="736777"/>
              <a:chOff x="233340" y="1921826"/>
              <a:chExt cx="871969" cy="73677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702F31-0994-41D5-A01F-8BC247300610}"/>
                  </a:ext>
                </a:extLst>
              </p:cNvPr>
              <p:cNvSpPr txBox="1"/>
              <p:nvPr/>
            </p:nvSpPr>
            <p:spPr>
              <a:xfrm>
                <a:off x="233340" y="1921826"/>
                <a:ext cx="538305" cy="736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you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9E3B638-4841-4B5A-B5D6-053519C5AEE1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>
                <a:off x="771645" y="2093377"/>
                <a:ext cx="3336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A93511-DF8F-41A1-82BE-3FA3E0A44591}"/>
                </a:ext>
              </a:extLst>
            </p:cNvPr>
            <p:cNvGrpSpPr/>
            <p:nvPr/>
          </p:nvGrpSpPr>
          <p:grpSpPr>
            <a:xfrm>
              <a:off x="955965" y="4239629"/>
              <a:ext cx="842013" cy="343102"/>
              <a:chOff x="263296" y="2353832"/>
              <a:chExt cx="842013" cy="34310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D31E708-1050-4170-9661-323FE11C3898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08350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3B957C1A-E3EA-4E78-A738-0B9FA4DBA13A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771646" y="252538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0BBB136-2927-492B-82DF-94454FB85F65}"/>
                </a:ext>
              </a:extLst>
            </p:cNvPr>
            <p:cNvGrpSpPr/>
            <p:nvPr/>
          </p:nvGrpSpPr>
          <p:grpSpPr>
            <a:xfrm>
              <a:off x="426562" y="4616226"/>
              <a:ext cx="1371416" cy="343102"/>
              <a:chOff x="-266107" y="2785837"/>
              <a:chExt cx="1371416" cy="3431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B780846-9015-49D0-B60A-4EEA1684115C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1037754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58245D5A-75B5-4997-89FD-74CDC489A94A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771646" y="2957387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0EA2E72-36ED-4664-AC91-148D15564894}"/>
                </a:ext>
              </a:extLst>
            </p:cNvPr>
            <p:cNvGrpSpPr/>
            <p:nvPr/>
          </p:nvGrpSpPr>
          <p:grpSpPr>
            <a:xfrm>
              <a:off x="921817" y="4993653"/>
              <a:ext cx="874958" cy="343102"/>
              <a:chOff x="230351" y="3217842"/>
              <a:chExt cx="874958" cy="3431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FA1DB2E-9630-4C28-8843-75E3A67649B6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1297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A003EC7E-B5AF-4C61-975D-516CE584E52D}"/>
                  </a:ext>
                </a:extLst>
              </p:cNvPr>
              <p:cNvCxnSpPr>
                <a:cxnSpLocks/>
                <a:stCxn id="76" idx="3"/>
              </p:cNvCxnSpPr>
              <p:nvPr/>
            </p:nvCxnSpPr>
            <p:spPr>
              <a:xfrm>
                <a:off x="771646" y="3389392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34B729D-7C8B-4111-8AB3-A750FA15395A}"/>
                </a:ext>
              </a:extLst>
            </p:cNvPr>
            <p:cNvGrpSpPr/>
            <p:nvPr/>
          </p:nvGrpSpPr>
          <p:grpSpPr>
            <a:xfrm>
              <a:off x="1233055" y="6136165"/>
              <a:ext cx="580918" cy="343102"/>
              <a:chOff x="524391" y="4513859"/>
              <a:chExt cx="580918" cy="34310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A61AF0-7130-445B-B89A-ECD49B19F975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247255" cy="34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0DF8C93-C2AF-4C58-9E99-6E24255AC837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71646" y="4685410"/>
                <a:ext cx="33366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080A742-3304-40F8-8B37-6DE94673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332" y="3026671"/>
              <a:ext cx="1598959" cy="7600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307F27A-C13D-449F-A6FE-5983403C6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187" y="4239629"/>
              <a:ext cx="1591104" cy="230350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4120-5D16-4ED6-95FD-AB5C16D0821A}"/>
                </a:ext>
              </a:extLst>
            </p:cNvPr>
            <p:cNvSpPr txBox="1"/>
            <p:nvPr/>
          </p:nvSpPr>
          <p:spPr>
            <a:xfrm>
              <a:off x="3647656" y="4310238"/>
              <a:ext cx="74761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은닉층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D603ED-552A-4138-9908-17332F537823}"/>
                </a:ext>
              </a:extLst>
            </p:cNvPr>
            <p:cNvSpPr/>
            <p:nvPr/>
          </p:nvSpPr>
          <p:spPr>
            <a:xfrm>
              <a:off x="7623900" y="2336530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A0FD62D-CC03-40CF-8B8A-C0FB1FA5380B}"/>
                </a:ext>
              </a:extLst>
            </p:cNvPr>
            <p:cNvSpPr/>
            <p:nvPr/>
          </p:nvSpPr>
          <p:spPr>
            <a:xfrm>
              <a:off x="7623900" y="2716798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2821B18-BDF9-4821-923D-1D28AB3E6594}"/>
                </a:ext>
              </a:extLst>
            </p:cNvPr>
            <p:cNvSpPr/>
            <p:nvPr/>
          </p:nvSpPr>
          <p:spPr>
            <a:xfrm>
              <a:off x="7623900" y="3097066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74002CE-F1DA-44DB-BA45-B2DC7244E59C}"/>
                </a:ext>
              </a:extLst>
            </p:cNvPr>
            <p:cNvSpPr/>
            <p:nvPr/>
          </p:nvSpPr>
          <p:spPr>
            <a:xfrm>
              <a:off x="7623900" y="3477333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22DA4A-16E0-4F2A-80DE-9856D7610B16}"/>
                </a:ext>
              </a:extLst>
            </p:cNvPr>
            <p:cNvSpPr/>
            <p:nvPr/>
          </p:nvSpPr>
          <p:spPr>
            <a:xfrm>
              <a:off x="7623900" y="4618137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37319D-486E-4726-8BE9-660699EADA25}"/>
                </a:ext>
              </a:extLst>
            </p:cNvPr>
            <p:cNvSpPr/>
            <p:nvPr/>
          </p:nvSpPr>
          <p:spPr>
            <a:xfrm>
              <a:off x="7576960" y="2248809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5FD047-CF41-4C0D-AF0D-22895BA91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2571" y="2248809"/>
              <a:ext cx="1813801" cy="75813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C8283F5-4862-4B23-A81C-4549994F94F1}"/>
                </a:ext>
              </a:extLst>
            </p:cNvPr>
            <p:cNvCxnSpPr>
              <a:cxnSpLocks/>
            </p:cNvCxnSpPr>
            <p:nvPr/>
          </p:nvCxnSpPr>
          <p:spPr>
            <a:xfrm>
              <a:off x="4172567" y="4248397"/>
              <a:ext cx="1813803" cy="750009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5E9DA4-093E-42C2-8A38-C649A8CF9C76}"/>
                </a:ext>
              </a:extLst>
            </p:cNvPr>
            <p:cNvSpPr txBox="1"/>
            <p:nvPr/>
          </p:nvSpPr>
          <p:spPr>
            <a:xfrm>
              <a:off x="8267308" y="2292903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7C8F09-6B45-4F72-B563-152E2E6E957D}"/>
                </a:ext>
              </a:extLst>
            </p:cNvPr>
            <p:cNvCxnSpPr>
              <a:cxnSpLocks/>
            </p:cNvCxnSpPr>
            <p:nvPr/>
          </p:nvCxnSpPr>
          <p:spPr>
            <a:xfrm>
              <a:off x="7949591" y="2487506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DEED0A-573B-467A-A5BD-5653ABC329BA}"/>
                </a:ext>
              </a:extLst>
            </p:cNvPr>
            <p:cNvSpPr txBox="1"/>
            <p:nvPr/>
          </p:nvSpPr>
          <p:spPr>
            <a:xfrm>
              <a:off x="8267308" y="2681393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BCA0B5-796E-4837-B1AC-BEE6344AE4D4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2875995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EB533D-D11F-45EE-8560-6F0CCE598263}"/>
                </a:ext>
              </a:extLst>
            </p:cNvPr>
            <p:cNvSpPr txBox="1"/>
            <p:nvPr/>
          </p:nvSpPr>
          <p:spPr>
            <a:xfrm>
              <a:off x="8267308" y="3057990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079C65-377E-4E5C-A3B3-6982972F0EDE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93" y="32525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0E5A9E-7F7E-4919-9C79-34531B4F6EC7}"/>
                </a:ext>
              </a:extLst>
            </p:cNvPr>
            <p:cNvSpPr txBox="1"/>
            <p:nvPr/>
          </p:nvSpPr>
          <p:spPr>
            <a:xfrm>
              <a:off x="8267308" y="3435417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2351875-6CC5-4E03-812F-E4C615F5F5B8}"/>
                </a:ext>
              </a:extLst>
            </p:cNvPr>
            <p:cNvCxnSpPr>
              <a:cxnSpLocks/>
            </p:cNvCxnSpPr>
            <p:nvPr/>
          </p:nvCxnSpPr>
          <p:spPr>
            <a:xfrm>
              <a:off x="7943790" y="3630019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C85876-D25F-4868-BF05-F11E38A0C438}"/>
                </a:ext>
              </a:extLst>
            </p:cNvPr>
            <p:cNvSpPr txBox="1"/>
            <p:nvPr/>
          </p:nvSpPr>
          <p:spPr>
            <a:xfrm>
              <a:off x="8267308" y="457792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2AACFF0-338D-485B-A825-4CFDE8D0F4F5}"/>
                    </a:ext>
                  </a:extLst>
                </p:cNvPr>
                <p:cNvSpPr txBox="1"/>
                <p:nvPr/>
              </p:nvSpPr>
              <p:spPr>
                <a:xfrm>
                  <a:off x="4191187" y="3473451"/>
                  <a:ext cx="1562209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2AACFF0-338D-485B-A825-4CFDE8D0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187" y="3473451"/>
                  <a:ext cx="1562209" cy="579646"/>
                </a:xfrm>
                <a:prstGeom prst="rect">
                  <a:avLst/>
                </a:prstGeom>
                <a:blipFill>
                  <a:blip r:embed="rId4"/>
                  <a:stretch>
                    <a:fillRect t="-12632" b="-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91571B-7020-4646-A9B2-B6E81A0DE91D}"/>
                </a:ext>
              </a:extLst>
            </p:cNvPr>
            <p:cNvSpPr txBox="1"/>
            <p:nvPr/>
          </p:nvSpPr>
          <p:spPr>
            <a:xfrm>
              <a:off x="1371774" y="6535679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입력층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맥락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838E3D0-D292-4CFB-94C6-3698738695F4}"/>
                </a:ext>
              </a:extLst>
            </p:cNvPr>
            <p:cNvSpPr/>
            <p:nvPr/>
          </p:nvSpPr>
          <p:spPr>
            <a:xfrm>
              <a:off x="6041794" y="2333625"/>
              <a:ext cx="317400" cy="317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95BCAD1-F0E1-4573-9D75-2FC90FFA184D}"/>
                </a:ext>
              </a:extLst>
            </p:cNvPr>
            <p:cNvSpPr/>
            <p:nvPr/>
          </p:nvSpPr>
          <p:spPr>
            <a:xfrm>
              <a:off x="6041794" y="2713893"/>
              <a:ext cx="317400" cy="3173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8195AB8-EB17-4D49-AAA1-771A1A345CFC}"/>
                </a:ext>
              </a:extLst>
            </p:cNvPr>
            <p:cNvSpPr/>
            <p:nvPr/>
          </p:nvSpPr>
          <p:spPr>
            <a:xfrm>
              <a:off x="6041794" y="3094161"/>
              <a:ext cx="317400" cy="317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452D93B-3B97-4852-BCDC-9034114338B6}"/>
                </a:ext>
              </a:extLst>
            </p:cNvPr>
            <p:cNvSpPr/>
            <p:nvPr/>
          </p:nvSpPr>
          <p:spPr>
            <a:xfrm>
              <a:off x="6041794" y="3474428"/>
              <a:ext cx="317400" cy="317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1864A12-6364-4305-BB21-6848356AD35A}"/>
                </a:ext>
              </a:extLst>
            </p:cNvPr>
            <p:cNvSpPr/>
            <p:nvPr/>
          </p:nvSpPr>
          <p:spPr>
            <a:xfrm>
              <a:off x="6041794" y="4615232"/>
              <a:ext cx="317400" cy="317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8A0F9F-AC47-4EC7-9355-17332D3A38D1}"/>
                </a:ext>
              </a:extLst>
            </p:cNvPr>
            <p:cNvSpPr/>
            <p:nvPr/>
          </p:nvSpPr>
          <p:spPr>
            <a:xfrm>
              <a:off x="5994854" y="2245904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210838D-9B0B-4D1E-B735-061EBE307023}"/>
                </a:ext>
              </a:extLst>
            </p:cNvPr>
            <p:cNvCxnSpPr/>
            <p:nvPr/>
          </p:nvCxnSpPr>
          <p:spPr>
            <a:xfrm>
              <a:off x="6531429" y="3642633"/>
              <a:ext cx="8773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BC8B5B-7B47-4DB1-BCE4-C786811E841C}"/>
                </a:ext>
              </a:extLst>
            </p:cNvPr>
            <p:cNvSpPr txBox="1"/>
            <p:nvPr/>
          </p:nvSpPr>
          <p:spPr>
            <a:xfrm>
              <a:off x="6463962" y="3284868"/>
              <a:ext cx="990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Softmax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118294-2E3E-406E-95DB-AC68C8C56E0B}"/>
                </a:ext>
              </a:extLst>
            </p:cNvPr>
            <p:cNvSpPr txBox="1"/>
            <p:nvPr/>
          </p:nvSpPr>
          <p:spPr>
            <a:xfrm>
              <a:off x="5589992" y="5106823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출력층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점수</a:t>
              </a:r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A96EF76-1002-4783-99A9-2A94E56E651A}"/>
                </a:ext>
              </a:extLst>
            </p:cNvPr>
            <p:cNvSpPr/>
            <p:nvPr/>
          </p:nvSpPr>
          <p:spPr>
            <a:xfrm>
              <a:off x="1766625" y="3780967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B4A8486-BA76-470F-9FB7-16E36474FEA5}"/>
                </a:ext>
              </a:extLst>
            </p:cNvPr>
            <p:cNvSpPr/>
            <p:nvPr/>
          </p:nvSpPr>
          <p:spPr>
            <a:xfrm>
              <a:off x="1787405" y="385760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D6B03D1-D1C7-4426-A368-13238AB1AF08}"/>
                </a:ext>
              </a:extLst>
            </p:cNvPr>
            <p:cNvSpPr/>
            <p:nvPr/>
          </p:nvSpPr>
          <p:spPr>
            <a:xfrm>
              <a:off x="1787405" y="423786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7F207D0-248A-4C70-8E0C-77017534F1AB}"/>
                </a:ext>
              </a:extLst>
            </p:cNvPr>
            <p:cNvSpPr/>
            <p:nvPr/>
          </p:nvSpPr>
          <p:spPr>
            <a:xfrm>
              <a:off x="1787405" y="4618137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C56058E-9DB0-4A74-8449-CDC7F4FB38CC}"/>
                </a:ext>
              </a:extLst>
            </p:cNvPr>
            <p:cNvSpPr/>
            <p:nvPr/>
          </p:nvSpPr>
          <p:spPr>
            <a:xfrm>
              <a:off x="1787405" y="499840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CDF1E40-9247-4612-B5DD-BDD5677AE12D}"/>
                </a:ext>
              </a:extLst>
            </p:cNvPr>
            <p:cNvSpPr/>
            <p:nvPr/>
          </p:nvSpPr>
          <p:spPr>
            <a:xfrm>
              <a:off x="1787405" y="613920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B2761FC-998B-4CC0-A71F-BA9E6A483F1D}"/>
                    </a:ext>
                  </a:extLst>
                </p:cNvPr>
                <p:cNvSpPr txBox="1"/>
                <p:nvPr/>
              </p:nvSpPr>
              <p:spPr>
                <a:xfrm>
                  <a:off x="2126340" y="2375347"/>
                  <a:ext cx="1590151" cy="57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28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(1000000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×100)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B2761FC-998B-4CC0-A71F-BA9E6A483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340" y="2375347"/>
                  <a:ext cx="1590151" cy="579646"/>
                </a:xfrm>
                <a:prstGeom prst="rect">
                  <a:avLst/>
                </a:prstGeom>
                <a:blipFill>
                  <a:blip r:embed="rId5"/>
                  <a:stretch>
                    <a:fillRect t="-12632" b="-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A1FCE71-8C37-40A6-87A2-7934CE18B21A}"/>
                </a:ext>
              </a:extLst>
            </p:cNvPr>
            <p:cNvGrpSpPr/>
            <p:nvPr/>
          </p:nvGrpSpPr>
          <p:grpSpPr>
            <a:xfrm>
              <a:off x="1816280" y="5419505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43B3A20-80EB-42AA-9980-6F7E986746B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43B3A20-80EB-42AA-9980-6F7E986746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CB8C26A-C2BB-4B47-AB57-FD7439A86A9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CB8C26A-C2BB-4B47-AB57-FD7439A86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6CE4713-5008-44AD-A00D-F8CED3EEE112}"/>
                </a:ext>
              </a:extLst>
            </p:cNvPr>
            <p:cNvGrpSpPr/>
            <p:nvPr/>
          </p:nvGrpSpPr>
          <p:grpSpPr>
            <a:xfrm>
              <a:off x="6063661" y="3943618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F523BBE-6223-4917-90B2-C68C56DD88D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F523BBE-6223-4917-90B2-C68C56DD88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383F988-76B1-4EB7-9CE9-8FA8FAA10E1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383F988-76B1-4EB7-9CE9-8FA8FAA10E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37A40F0-5493-4CEB-85A7-76008AAAA486}"/>
                </a:ext>
              </a:extLst>
            </p:cNvPr>
            <p:cNvGrpSpPr/>
            <p:nvPr/>
          </p:nvGrpSpPr>
          <p:grpSpPr>
            <a:xfrm>
              <a:off x="7654763" y="3952371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E206FFB-A831-43D9-BA71-2C89B348FE7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E206FFB-A831-43D9-BA71-2C89B348F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DDC6450-58C7-4EA8-97CA-5D839BEB3B5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DDC6450-58C7-4EA8-97CA-5D839BEB3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94F155E-AEEC-48AA-839D-0DA79C8DB618}"/>
                    </a:ext>
                  </a:extLst>
                </p:cNvPr>
                <p:cNvSpPr txBox="1"/>
                <p:nvPr/>
              </p:nvSpPr>
              <p:spPr>
                <a:xfrm rot="5400000">
                  <a:off x="3838115" y="3493681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94F155E-AEEC-48AA-839D-0DA79C8DB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38115" y="3493681"/>
                  <a:ext cx="298159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2041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1F6FEEB-8CE6-4BB9-8376-5720C9C7B805}"/>
                </a:ext>
              </a:extLst>
            </p:cNvPr>
            <p:cNvGrpSpPr/>
            <p:nvPr/>
          </p:nvGrpSpPr>
          <p:grpSpPr>
            <a:xfrm>
              <a:off x="1814867" y="2466963"/>
              <a:ext cx="307780" cy="582694"/>
              <a:chOff x="88004" y="2564812"/>
              <a:chExt cx="307780" cy="582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1ABB552-74D8-4C4E-9F67-4F823EBF196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1ABB552-74D8-4C4E-9F67-4F823EBF19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6" y="2560003"/>
                    <a:ext cx="2981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2041" b="-20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25E181-1ECC-4029-9B69-9D0917C87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25E181-1ECC-4029-9B69-9D0917C87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813" y="2844538"/>
                    <a:ext cx="2981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389075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 이후 계산의 문제점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8F5B4A-2965-46C1-847F-79DE59E2BE88}"/>
                  </a:ext>
                </a:extLst>
              </p:cNvPr>
              <p:cNvSpPr txBox="1"/>
              <p:nvPr/>
            </p:nvSpPr>
            <p:spPr>
              <a:xfrm>
                <a:off x="2503054" y="1959429"/>
                <a:ext cx="4354674" cy="1089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1000000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exp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8F5B4A-2965-46C1-847F-79DE59E2B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054" y="1959429"/>
                <a:ext cx="4354674" cy="1089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215DC-2A78-4E91-9C4E-F1D9070B5CEB}"/>
              </a:ext>
            </a:extLst>
          </p:cNvPr>
          <p:cNvSpPr txBox="1"/>
          <p:nvPr/>
        </p:nvSpPr>
        <p:spPr>
          <a:xfrm>
            <a:off x="453357" y="1221761"/>
            <a:ext cx="483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어휘가 많아 지면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계산량이 증가한다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2167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215DC-2A78-4E91-9C4E-F1D9070B5CEB}"/>
              </a:ext>
            </a:extLst>
          </p:cNvPr>
          <p:cNvSpPr txBox="1"/>
          <p:nvPr/>
        </p:nvSpPr>
        <p:spPr>
          <a:xfrm>
            <a:off x="453357" y="1221761"/>
            <a:ext cx="67682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네거티브 샘플링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네거티브 샘플링의 핵심은 다중분류를 이진분류로 근사하는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예를 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다중 분류는 맥락이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 단어는 무엇입니까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대답하는 것이고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이진 분류는 맥락이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 단어는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입니까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대답하는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이런식으로 하면 출력층에 뉴런을 하나만 준비하면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출력층의 이 뉴런이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점수를 출력하는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30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CAD4A1-7D8B-4DEB-89C4-1933CCD0F956}"/>
              </a:ext>
            </a:extLst>
          </p:cNvPr>
          <p:cNvGrpSpPr/>
          <p:nvPr/>
        </p:nvGrpSpPr>
        <p:grpSpPr>
          <a:xfrm>
            <a:off x="938477" y="892135"/>
            <a:ext cx="871969" cy="736777"/>
            <a:chOff x="233340" y="1921826"/>
            <a:chExt cx="871969" cy="73677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8B02878-B872-41B3-B75F-797EB420C10C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77D5D9B-0E3F-453B-8A93-CF785276C695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C2DC44-8595-4C92-A0EC-D6D7D3DBAF8B}"/>
              </a:ext>
            </a:extLst>
          </p:cNvPr>
          <p:cNvGrpSpPr/>
          <p:nvPr/>
        </p:nvGrpSpPr>
        <p:grpSpPr>
          <a:xfrm>
            <a:off x="963834" y="1280625"/>
            <a:ext cx="842013" cy="343102"/>
            <a:chOff x="263296" y="2353832"/>
            <a:chExt cx="842013" cy="3431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00DC174-B554-4C11-8B21-9412B98F9D4D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963B437-61F0-492D-91C3-725AEAB6A90F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494C7D-F2B3-4EBD-A5C7-FCD7EB28A6F8}"/>
              </a:ext>
            </a:extLst>
          </p:cNvPr>
          <p:cNvGrpSpPr/>
          <p:nvPr/>
        </p:nvGrpSpPr>
        <p:grpSpPr>
          <a:xfrm>
            <a:off x="434431" y="1657222"/>
            <a:ext cx="1371416" cy="343102"/>
            <a:chOff x="-266107" y="2785837"/>
            <a:chExt cx="1371416" cy="34310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AF0CC8C-AE7E-4404-A051-BA88ACA8FC00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CAA0DED-505D-427A-AE49-4BB511974464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02B465-369E-4866-866B-BA028FCBD80A}"/>
              </a:ext>
            </a:extLst>
          </p:cNvPr>
          <p:cNvGrpSpPr/>
          <p:nvPr/>
        </p:nvGrpSpPr>
        <p:grpSpPr>
          <a:xfrm>
            <a:off x="929686" y="2034649"/>
            <a:ext cx="874958" cy="343102"/>
            <a:chOff x="230351" y="3217842"/>
            <a:chExt cx="874958" cy="34310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2627AAB-714E-4AE1-8ED1-492AFCF3172C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444B46C-9DEA-4F4E-A962-682D61C9F44A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B3CEF2-5DD1-42AE-B180-8DA2D2FFC5E1}"/>
              </a:ext>
            </a:extLst>
          </p:cNvPr>
          <p:cNvGrpSpPr/>
          <p:nvPr/>
        </p:nvGrpSpPr>
        <p:grpSpPr>
          <a:xfrm>
            <a:off x="1240924" y="3177161"/>
            <a:ext cx="580918" cy="343102"/>
            <a:chOff x="524391" y="4513859"/>
            <a:chExt cx="580918" cy="34310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64163-4F81-4F7D-B659-3A744428C592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F325BF1-6A27-46A7-ACF6-73B18C204DBA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816277-DABE-4757-B76A-27DB28A7E2AC}"/>
              </a:ext>
            </a:extLst>
          </p:cNvPr>
          <p:cNvGrpSpPr/>
          <p:nvPr/>
        </p:nvGrpSpPr>
        <p:grpSpPr>
          <a:xfrm>
            <a:off x="1805849" y="900358"/>
            <a:ext cx="317400" cy="2599006"/>
            <a:chOff x="1805849" y="900358"/>
            <a:chExt cx="317400" cy="2599006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0CF208-4C3D-4764-B57C-0BFED68DF4BE}"/>
                </a:ext>
              </a:extLst>
            </p:cNvPr>
            <p:cNvSpPr/>
            <p:nvPr/>
          </p:nvSpPr>
          <p:spPr>
            <a:xfrm>
              <a:off x="1805849" y="90035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6FB0F05-A14B-4ADA-B0AE-E0A7D35B25E3}"/>
                </a:ext>
              </a:extLst>
            </p:cNvPr>
            <p:cNvSpPr/>
            <p:nvPr/>
          </p:nvSpPr>
          <p:spPr>
            <a:xfrm>
              <a:off x="1805849" y="128062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DD4C98-7B04-4000-9C4C-487DF65B3E6C}"/>
                </a:ext>
              </a:extLst>
            </p:cNvPr>
            <p:cNvSpPr/>
            <p:nvPr/>
          </p:nvSpPr>
          <p:spPr>
            <a:xfrm>
              <a:off x="1805849" y="166089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0006C8-E260-46FC-A808-8E999535DD5B}"/>
                </a:ext>
              </a:extLst>
            </p:cNvPr>
            <p:cNvSpPr/>
            <p:nvPr/>
          </p:nvSpPr>
          <p:spPr>
            <a:xfrm>
              <a:off x="1805849" y="20411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E7F1832-BC2E-4731-89E2-466084805D42}"/>
                </a:ext>
              </a:extLst>
            </p:cNvPr>
            <p:cNvSpPr/>
            <p:nvPr/>
          </p:nvSpPr>
          <p:spPr>
            <a:xfrm>
              <a:off x="1805849" y="24214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65BDC9-9CF4-4CEF-A2D9-5080AF3C64E8}"/>
                </a:ext>
              </a:extLst>
            </p:cNvPr>
            <p:cNvSpPr/>
            <p:nvPr/>
          </p:nvSpPr>
          <p:spPr>
            <a:xfrm>
              <a:off x="1805849" y="28016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010F1F3-46AF-4011-B5F5-C413A18C63B4}"/>
                </a:ext>
              </a:extLst>
            </p:cNvPr>
            <p:cNvSpPr/>
            <p:nvPr/>
          </p:nvSpPr>
          <p:spPr>
            <a:xfrm>
              <a:off x="1805849" y="3181965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D53F8-7A5C-41AB-B487-CD8194EEE3BA}"/>
              </a:ext>
            </a:extLst>
          </p:cNvPr>
          <p:cNvSpPr/>
          <p:nvPr/>
        </p:nvSpPr>
        <p:spPr>
          <a:xfrm>
            <a:off x="1758909" y="81263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A41675-6D98-44C5-91C4-7F980B6846CF}"/>
              </a:ext>
            </a:extLst>
          </p:cNvPr>
          <p:cNvGrpSpPr/>
          <p:nvPr/>
        </p:nvGrpSpPr>
        <p:grpSpPr>
          <a:xfrm>
            <a:off x="3761293" y="3010007"/>
            <a:ext cx="411278" cy="1240326"/>
            <a:chOff x="3553685" y="1561371"/>
            <a:chExt cx="411278" cy="1240326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11B4D8-9AB5-44E3-9E47-24D70EE11D47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1CCBCF7-B49E-464A-B1A3-4041D9A4B41C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590790D-D9A9-443C-AB17-B9E205345105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135BCE-CC29-4E76-A2CD-424F651280D8}"/>
              </a:ext>
            </a:extLst>
          </p:cNvPr>
          <p:cNvCxnSpPr>
            <a:cxnSpLocks/>
          </p:cNvCxnSpPr>
          <p:nvPr/>
        </p:nvCxnSpPr>
        <p:spPr>
          <a:xfrm>
            <a:off x="2170189" y="812637"/>
            <a:ext cx="1591104" cy="21954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57554C-04AD-442A-9DB4-8BBC28052612}"/>
              </a:ext>
            </a:extLst>
          </p:cNvPr>
          <p:cNvCxnSpPr>
            <a:cxnSpLocks/>
          </p:cNvCxnSpPr>
          <p:nvPr/>
        </p:nvCxnSpPr>
        <p:spPr>
          <a:xfrm>
            <a:off x="2170189" y="3575362"/>
            <a:ext cx="1591102" cy="6642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7F393-F6EB-47FB-A6C5-DCFF80B90028}"/>
                  </a:ext>
                </a:extLst>
              </p:cNvPr>
              <p:cNvSpPr txBox="1"/>
              <p:nvPr/>
            </p:nvSpPr>
            <p:spPr>
              <a:xfrm>
                <a:off x="2126340" y="4019855"/>
                <a:ext cx="159015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(1000000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7F393-F6EB-47FB-A6C5-DCFF80B90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40" y="4019855"/>
                <a:ext cx="1590151" cy="579646"/>
              </a:xfrm>
              <a:prstGeom prst="rect">
                <a:avLst/>
              </a:prstGeom>
              <a:blipFill>
                <a:blip r:embed="rId3"/>
                <a:stretch>
                  <a:fillRect t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F54B35-D9E2-4BCB-8D3C-32EC4BB277FB}"/>
              </a:ext>
            </a:extLst>
          </p:cNvPr>
          <p:cNvGrpSpPr/>
          <p:nvPr/>
        </p:nvGrpSpPr>
        <p:grpSpPr>
          <a:xfrm>
            <a:off x="930608" y="3851139"/>
            <a:ext cx="871969" cy="736777"/>
            <a:chOff x="233340" y="1921826"/>
            <a:chExt cx="871969" cy="736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7902B0-9DC0-4E79-A7FA-DDDC7CF449A3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0105CC-CC6E-4CB9-836E-3986923A2804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FAEEFB-0AC7-485B-9661-3EEC2E3D2B1E}"/>
              </a:ext>
            </a:extLst>
          </p:cNvPr>
          <p:cNvGrpSpPr/>
          <p:nvPr/>
        </p:nvGrpSpPr>
        <p:grpSpPr>
          <a:xfrm>
            <a:off x="955965" y="4239629"/>
            <a:ext cx="842013" cy="343102"/>
            <a:chOff x="263296" y="2353832"/>
            <a:chExt cx="842013" cy="34310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BD716E-8F53-49B0-ADA1-EB3E97E54DD2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9BDD4D7-D802-4BCC-AA19-66508F278738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B4F738-7E3F-4313-A58F-AB1B92E9FCD0}"/>
              </a:ext>
            </a:extLst>
          </p:cNvPr>
          <p:cNvGrpSpPr/>
          <p:nvPr/>
        </p:nvGrpSpPr>
        <p:grpSpPr>
          <a:xfrm>
            <a:off x="426562" y="4616226"/>
            <a:ext cx="1371416" cy="343102"/>
            <a:chOff x="-266107" y="2785837"/>
            <a:chExt cx="1371416" cy="3431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6A7E09-B178-4DA3-B520-954F91BCB746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F73BA9A-C41A-40A3-AB55-6D49DFEB31E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0C0E46-E8B3-4036-91A2-06158AD758A4}"/>
              </a:ext>
            </a:extLst>
          </p:cNvPr>
          <p:cNvGrpSpPr/>
          <p:nvPr/>
        </p:nvGrpSpPr>
        <p:grpSpPr>
          <a:xfrm>
            <a:off x="921817" y="4993653"/>
            <a:ext cx="874958" cy="343102"/>
            <a:chOff x="230351" y="3217842"/>
            <a:chExt cx="874958" cy="34310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B939C6-3C41-4D79-AFCF-F89AA6F15168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CFFDAED-198D-4AC0-AB43-9F51BF64E8BC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5C51E2-14CB-4DC7-B866-B39F9CC3CBFF}"/>
              </a:ext>
            </a:extLst>
          </p:cNvPr>
          <p:cNvGrpSpPr/>
          <p:nvPr/>
        </p:nvGrpSpPr>
        <p:grpSpPr>
          <a:xfrm>
            <a:off x="1233055" y="6136165"/>
            <a:ext cx="580918" cy="343102"/>
            <a:chOff x="524391" y="4513859"/>
            <a:chExt cx="580918" cy="34310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E1A1DC-2C72-4613-9915-A8D3D45B74F5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744BBD-2A71-4C88-A169-9916233D89A9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FA2745-8BC9-4FA9-B908-081329A44402}"/>
              </a:ext>
            </a:extLst>
          </p:cNvPr>
          <p:cNvCxnSpPr>
            <a:cxnSpLocks/>
          </p:cNvCxnSpPr>
          <p:nvPr/>
        </p:nvCxnSpPr>
        <p:spPr>
          <a:xfrm flipV="1">
            <a:off x="2162332" y="3026671"/>
            <a:ext cx="1598959" cy="7600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160543-CAC2-4EC8-8DD5-26BC386557CE}"/>
              </a:ext>
            </a:extLst>
          </p:cNvPr>
          <p:cNvCxnSpPr>
            <a:cxnSpLocks/>
          </p:cNvCxnSpPr>
          <p:nvPr/>
        </p:nvCxnSpPr>
        <p:spPr>
          <a:xfrm flipV="1">
            <a:off x="2170187" y="4239629"/>
            <a:ext cx="1591104" cy="23035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99C37F-8734-4088-927B-A5A5B9538C1B}"/>
              </a:ext>
            </a:extLst>
          </p:cNvPr>
          <p:cNvSpPr txBox="1"/>
          <p:nvPr/>
        </p:nvSpPr>
        <p:spPr>
          <a:xfrm>
            <a:off x="3647656" y="4310238"/>
            <a:ext cx="74761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C828E1D-37BD-40C3-A8FC-E930705A3361}"/>
              </a:ext>
            </a:extLst>
          </p:cNvPr>
          <p:cNvSpPr/>
          <p:nvPr/>
        </p:nvSpPr>
        <p:spPr>
          <a:xfrm>
            <a:off x="7623900" y="2713893"/>
            <a:ext cx="317400" cy="317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369C72-9AFA-423E-87CB-5D4A5EDAB540}"/>
              </a:ext>
            </a:extLst>
          </p:cNvPr>
          <p:cNvCxnSpPr>
            <a:cxnSpLocks/>
          </p:cNvCxnSpPr>
          <p:nvPr/>
        </p:nvCxnSpPr>
        <p:spPr>
          <a:xfrm flipV="1">
            <a:off x="4172571" y="2681393"/>
            <a:ext cx="1891090" cy="32555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AC5606-4BBC-45C2-98F1-F558F3FC7A29}"/>
              </a:ext>
            </a:extLst>
          </p:cNvPr>
          <p:cNvCxnSpPr>
            <a:cxnSpLocks/>
          </p:cNvCxnSpPr>
          <p:nvPr/>
        </p:nvCxnSpPr>
        <p:spPr>
          <a:xfrm flipV="1">
            <a:off x="4172567" y="3057990"/>
            <a:ext cx="1865397" cy="119040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DE3E12-0C32-4A70-A88A-34432A4883C6}"/>
                  </a:ext>
                </a:extLst>
              </p:cNvPr>
              <p:cNvSpPr txBox="1"/>
              <p:nvPr/>
            </p:nvSpPr>
            <p:spPr>
              <a:xfrm>
                <a:off x="4191187" y="3473451"/>
                <a:ext cx="1562209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(1000000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DE3E12-0C32-4A70-A88A-34432A488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87" y="3473451"/>
                <a:ext cx="1562209" cy="579646"/>
              </a:xfrm>
              <a:prstGeom prst="rect">
                <a:avLst/>
              </a:prstGeom>
              <a:blipFill>
                <a:blip r:embed="rId4"/>
                <a:stretch>
                  <a:fillRect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DCDBC8F-1629-4990-8CDD-D3E8ABCE897C}"/>
              </a:ext>
            </a:extLst>
          </p:cNvPr>
          <p:cNvSpPr txBox="1"/>
          <p:nvPr/>
        </p:nvSpPr>
        <p:spPr>
          <a:xfrm>
            <a:off x="1371774" y="653567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33734FF-EE0A-4FE9-87D5-530DCDE53A05}"/>
              </a:ext>
            </a:extLst>
          </p:cNvPr>
          <p:cNvSpPr/>
          <p:nvPr/>
        </p:nvSpPr>
        <p:spPr>
          <a:xfrm>
            <a:off x="6041794" y="2333625"/>
            <a:ext cx="317400" cy="31739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F5CA0F3-A85E-4358-B9B4-66101E3A12CB}"/>
              </a:ext>
            </a:extLst>
          </p:cNvPr>
          <p:cNvSpPr/>
          <p:nvPr/>
        </p:nvSpPr>
        <p:spPr>
          <a:xfrm>
            <a:off x="6041794" y="2713893"/>
            <a:ext cx="317400" cy="317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1298AF-977A-4EE6-8FA5-4FC3986EFA10}"/>
              </a:ext>
            </a:extLst>
          </p:cNvPr>
          <p:cNvSpPr/>
          <p:nvPr/>
        </p:nvSpPr>
        <p:spPr>
          <a:xfrm>
            <a:off x="6041794" y="3094161"/>
            <a:ext cx="317400" cy="31739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32DF08-E255-4E99-8FC9-2169E6016488}"/>
              </a:ext>
            </a:extLst>
          </p:cNvPr>
          <p:cNvSpPr/>
          <p:nvPr/>
        </p:nvSpPr>
        <p:spPr>
          <a:xfrm>
            <a:off x="6041794" y="3474428"/>
            <a:ext cx="317400" cy="31739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A25EDAE-0CF2-40C2-AEB0-4639649E0ABD}"/>
              </a:ext>
            </a:extLst>
          </p:cNvPr>
          <p:cNvSpPr/>
          <p:nvPr/>
        </p:nvSpPr>
        <p:spPr>
          <a:xfrm>
            <a:off x="6041794" y="4615232"/>
            <a:ext cx="317400" cy="31739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B6A29B-415A-4D42-9559-294689A0FEE8}"/>
              </a:ext>
            </a:extLst>
          </p:cNvPr>
          <p:cNvSpPr/>
          <p:nvPr/>
        </p:nvSpPr>
        <p:spPr>
          <a:xfrm>
            <a:off x="5994854" y="2245904"/>
            <a:ext cx="411278" cy="276272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E400DA8-7051-4CEF-B1C8-87291B3A668E}"/>
              </a:ext>
            </a:extLst>
          </p:cNvPr>
          <p:cNvCxnSpPr/>
          <p:nvPr/>
        </p:nvCxnSpPr>
        <p:spPr>
          <a:xfrm>
            <a:off x="6618097" y="2891398"/>
            <a:ext cx="8773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50BE51-D21D-4267-9BCE-873977137637}"/>
              </a:ext>
            </a:extLst>
          </p:cNvPr>
          <p:cNvSpPr txBox="1"/>
          <p:nvPr/>
        </p:nvSpPr>
        <p:spPr>
          <a:xfrm>
            <a:off x="6550630" y="2533633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238C4-E754-440A-A0B4-966CBDEEA648}"/>
              </a:ext>
            </a:extLst>
          </p:cNvPr>
          <p:cNvSpPr txBox="1"/>
          <p:nvPr/>
        </p:nvSpPr>
        <p:spPr>
          <a:xfrm>
            <a:off x="5589992" y="5106823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4BFC57-FC42-4BF0-B123-C48531C62A7E}"/>
              </a:ext>
            </a:extLst>
          </p:cNvPr>
          <p:cNvSpPr/>
          <p:nvPr/>
        </p:nvSpPr>
        <p:spPr>
          <a:xfrm>
            <a:off x="1766625" y="378096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E4F2D92-9F17-425E-8572-18FDEE4AC412}"/>
              </a:ext>
            </a:extLst>
          </p:cNvPr>
          <p:cNvSpPr/>
          <p:nvPr/>
        </p:nvSpPr>
        <p:spPr>
          <a:xfrm>
            <a:off x="1787405" y="385760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258D4C7-C28E-48F6-9629-E8218067790B}"/>
              </a:ext>
            </a:extLst>
          </p:cNvPr>
          <p:cNvSpPr/>
          <p:nvPr/>
        </p:nvSpPr>
        <p:spPr>
          <a:xfrm>
            <a:off x="1787405" y="423786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2927B3F-1D43-427C-8F34-9EC83B335569}"/>
              </a:ext>
            </a:extLst>
          </p:cNvPr>
          <p:cNvSpPr/>
          <p:nvPr/>
        </p:nvSpPr>
        <p:spPr>
          <a:xfrm>
            <a:off x="1787405" y="4618137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95A9A97-87C5-41CA-9321-87CAB92816DF}"/>
              </a:ext>
            </a:extLst>
          </p:cNvPr>
          <p:cNvSpPr/>
          <p:nvPr/>
        </p:nvSpPr>
        <p:spPr>
          <a:xfrm>
            <a:off x="1787405" y="4998404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7B39C2B-C5D5-4058-9EBF-001F6DE61B20}"/>
              </a:ext>
            </a:extLst>
          </p:cNvPr>
          <p:cNvSpPr/>
          <p:nvPr/>
        </p:nvSpPr>
        <p:spPr>
          <a:xfrm>
            <a:off x="1787405" y="6139208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740A0C-660E-4D1C-936E-45A65ED625AF}"/>
                  </a:ext>
                </a:extLst>
              </p:cNvPr>
              <p:cNvSpPr txBox="1"/>
              <p:nvPr/>
            </p:nvSpPr>
            <p:spPr>
              <a:xfrm>
                <a:off x="2126340" y="2375347"/>
                <a:ext cx="159015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(1000000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740A0C-660E-4D1C-936E-45A65ED62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40" y="2375347"/>
                <a:ext cx="1590151" cy="579646"/>
              </a:xfrm>
              <a:prstGeom prst="rect">
                <a:avLst/>
              </a:prstGeom>
              <a:blipFill>
                <a:blip r:embed="rId5"/>
                <a:stretch>
                  <a:fillRect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508FC-AC3D-4490-8B0D-A1A3B4AF05DA}"/>
              </a:ext>
            </a:extLst>
          </p:cNvPr>
          <p:cNvGrpSpPr/>
          <p:nvPr/>
        </p:nvGrpSpPr>
        <p:grpSpPr>
          <a:xfrm>
            <a:off x="1816280" y="5419505"/>
            <a:ext cx="307780" cy="582694"/>
            <a:chOff x="88004" y="2564812"/>
            <a:chExt cx="307780" cy="58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E8E104C-1377-4723-A094-D2B86E5614E3}"/>
                    </a:ext>
                  </a:extLst>
                </p:cNvPr>
                <p:cNvSpPr txBox="1"/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E8E104C-1377-4723-A094-D2B86E561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48079C-AEDC-4087-88AC-F6008BA536AF}"/>
                    </a:ext>
                  </a:extLst>
                </p:cNvPr>
                <p:cNvSpPr txBox="1"/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48079C-AEDC-4087-88AC-F6008BA53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2041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D089840-3C7E-4D4D-9528-58243D2A8EBD}"/>
              </a:ext>
            </a:extLst>
          </p:cNvPr>
          <p:cNvGrpSpPr/>
          <p:nvPr/>
        </p:nvGrpSpPr>
        <p:grpSpPr>
          <a:xfrm>
            <a:off x="6063661" y="3943618"/>
            <a:ext cx="307780" cy="582694"/>
            <a:chOff x="88004" y="2564812"/>
            <a:chExt cx="307780" cy="58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1E08E69-0677-40D2-8E42-4A89D3C929B2}"/>
                    </a:ext>
                  </a:extLst>
                </p:cNvPr>
                <p:cNvSpPr txBox="1"/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1E08E69-0677-40D2-8E42-4A89D3C92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2041" b="-20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E696892-5967-4F1B-A850-F243D8CAE7A2}"/>
                    </a:ext>
                  </a:extLst>
                </p:cNvPr>
                <p:cNvSpPr txBox="1"/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E696892-5967-4F1B-A850-F243D8CAE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41" b="-20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87848D-CC8D-4B71-9FFB-7563084D2FBF}"/>
                  </a:ext>
                </a:extLst>
              </p:cNvPr>
              <p:cNvSpPr txBox="1"/>
              <p:nvPr/>
            </p:nvSpPr>
            <p:spPr>
              <a:xfrm rot="5400000">
                <a:off x="3838115" y="3493681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87848D-CC8D-4B71-9FFB-7563084D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38115" y="3493681"/>
                <a:ext cx="298159" cy="307777"/>
              </a:xfrm>
              <a:prstGeom prst="rect">
                <a:avLst/>
              </a:prstGeom>
              <a:blipFill>
                <a:blip r:embed="rId10"/>
                <a:stretch>
                  <a:fillRect t="-2041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5F1E2C3C-12F3-425F-BB66-7A7178D37D4A}"/>
              </a:ext>
            </a:extLst>
          </p:cNvPr>
          <p:cNvGrpSpPr/>
          <p:nvPr/>
        </p:nvGrpSpPr>
        <p:grpSpPr>
          <a:xfrm>
            <a:off x="1814867" y="2466963"/>
            <a:ext cx="307780" cy="582694"/>
            <a:chOff x="88004" y="2564812"/>
            <a:chExt cx="307780" cy="58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DAA56E-811A-4BDE-B214-33EEE4381D10}"/>
                    </a:ext>
                  </a:extLst>
                </p:cNvPr>
                <p:cNvSpPr txBox="1"/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DAA56E-811A-4BDE-B214-33EEE438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6" y="2560003"/>
                  <a:ext cx="298159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2041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63FA878-CE2A-409F-8CD4-AF3765D95D9B}"/>
                    </a:ext>
                  </a:extLst>
                </p:cNvPr>
                <p:cNvSpPr txBox="1"/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63FA878-CE2A-409F-8CD4-AF3765D95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813" y="2844538"/>
                  <a:ext cx="298159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54AD6-0955-4CFA-938F-895CF902C94C}"/>
              </a:ext>
            </a:extLst>
          </p:cNvPr>
          <p:cNvSpPr/>
          <p:nvPr/>
        </p:nvSpPr>
        <p:spPr>
          <a:xfrm>
            <a:off x="6010359" y="2682458"/>
            <a:ext cx="380268" cy="380268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45A8944-1684-4022-B210-006C7AA2DA1B}"/>
              </a:ext>
            </a:extLst>
          </p:cNvPr>
          <p:cNvSpPr/>
          <p:nvPr/>
        </p:nvSpPr>
        <p:spPr>
          <a:xfrm>
            <a:off x="7592466" y="2682458"/>
            <a:ext cx="380268" cy="380268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5AC127-4801-4C39-8FCD-5ADA999C5397}"/>
              </a:ext>
            </a:extLst>
          </p:cNvPr>
          <p:cNvSpPr txBox="1"/>
          <p:nvPr/>
        </p:nvSpPr>
        <p:spPr>
          <a:xfrm>
            <a:off x="3266124" y="1071184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 단어만의 점수를 구하는 신경망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AA045-49DA-4569-9A1C-328EF6525805}"/>
              </a:ext>
            </a:extLst>
          </p:cNvPr>
          <p:cNvSpPr txBox="1"/>
          <p:nvPr/>
        </p:nvSpPr>
        <p:spPr>
          <a:xfrm>
            <a:off x="3292156" y="5814014"/>
            <a:ext cx="710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따라서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은닉층과 출력 측의 가중치 행렬의 내적은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해당하는 열만 추출하고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추출된 벡터와 은닉층 뉴런과의 내적을 구하면 끝이다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5E124-89E8-41DF-880C-8D3960CAB801}"/>
              </a:ext>
            </a:extLst>
          </p:cNvPr>
          <p:cNvSpPr txBox="1"/>
          <p:nvPr/>
        </p:nvSpPr>
        <p:spPr>
          <a:xfrm>
            <a:off x="7567248" y="31348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</a:t>
            </a:r>
          </a:p>
        </p:txBody>
      </p:sp>
    </p:spTree>
    <p:extLst>
      <p:ext uri="{BB962C8B-B14F-4D97-AF65-F5344CB8AC3E}">
        <p14:creationId xmlns:p14="http://schemas.microsoft.com/office/powerpoint/2010/main" val="17248625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CE2F66E-8783-4436-BA09-F18E2789B7C0}"/>
              </a:ext>
            </a:extLst>
          </p:cNvPr>
          <p:cNvSpPr/>
          <p:nvPr/>
        </p:nvSpPr>
        <p:spPr>
          <a:xfrm>
            <a:off x="4129995" y="2560879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EA103E-B5D2-401C-8F14-BA39FA793248}"/>
                  </a:ext>
                </a:extLst>
              </p:cNvPr>
              <p:cNvSpPr txBox="1"/>
              <p:nvPr/>
            </p:nvSpPr>
            <p:spPr>
              <a:xfrm>
                <a:off x="5031982" y="4723815"/>
                <a:ext cx="7554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EA103E-B5D2-401C-8F14-BA39FA79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982" y="4723815"/>
                <a:ext cx="755443" cy="584775"/>
              </a:xfrm>
              <a:prstGeom prst="rect">
                <a:avLst/>
              </a:prstGeom>
              <a:blipFill>
                <a:blip r:embed="rId3"/>
                <a:stretch>
                  <a:fillRect r="-21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타원 111">
            <a:extLst>
              <a:ext uri="{FF2B5EF4-FFF2-40B4-BE49-F238E27FC236}">
                <a16:creationId xmlns:a16="http://schemas.microsoft.com/office/drawing/2014/main" id="{0072942A-F48F-4B06-92A7-3D273E251731}"/>
              </a:ext>
            </a:extLst>
          </p:cNvPr>
          <p:cNvSpPr/>
          <p:nvPr/>
        </p:nvSpPr>
        <p:spPr>
          <a:xfrm>
            <a:off x="4575236" y="2562236"/>
            <a:ext cx="355804" cy="355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592145-24B6-4E58-BFD8-C2784841A888}"/>
              </a:ext>
            </a:extLst>
          </p:cNvPr>
          <p:cNvSpPr/>
          <p:nvPr/>
        </p:nvSpPr>
        <p:spPr>
          <a:xfrm>
            <a:off x="5035845" y="2563593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0E5D6C9-5CD0-4781-9980-0D0DC6285551}"/>
              </a:ext>
            </a:extLst>
          </p:cNvPr>
          <p:cNvSpPr/>
          <p:nvPr/>
        </p:nvSpPr>
        <p:spPr>
          <a:xfrm>
            <a:off x="4538003" y="2474260"/>
            <a:ext cx="430270" cy="154152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2C3E633-2492-422D-B7BB-F3D864559B48}"/>
              </a:ext>
            </a:extLst>
          </p:cNvPr>
          <p:cNvCxnSpPr>
            <a:cxnSpLocks/>
            <a:stCxn id="180" idx="0"/>
            <a:endCxn id="198" idx="2"/>
          </p:cNvCxnSpPr>
          <p:nvPr/>
        </p:nvCxnSpPr>
        <p:spPr>
          <a:xfrm rot="5400000" flipH="1" flipV="1">
            <a:off x="2802420" y="1432312"/>
            <a:ext cx="1184547" cy="218714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9FB0AD-28CF-473E-AF4B-9A3A5F24FDE0}"/>
              </a:ext>
            </a:extLst>
          </p:cNvPr>
          <p:cNvGrpSpPr/>
          <p:nvPr/>
        </p:nvGrpSpPr>
        <p:grpSpPr>
          <a:xfrm>
            <a:off x="8783355" y="3020422"/>
            <a:ext cx="637848" cy="568022"/>
            <a:chOff x="8783355" y="2636222"/>
            <a:chExt cx="637848" cy="568022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148EE1C3-D4DD-4C87-8F20-2FB8E5D078A4}"/>
                </a:ext>
              </a:extLst>
            </p:cNvPr>
            <p:cNvGrpSpPr/>
            <p:nvPr/>
          </p:nvGrpSpPr>
          <p:grpSpPr>
            <a:xfrm>
              <a:off x="8783355" y="2636222"/>
              <a:ext cx="147690" cy="568022"/>
              <a:chOff x="7783926" y="2236054"/>
              <a:chExt cx="130629" cy="2643307"/>
            </a:xfrm>
          </p:grpSpPr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BAD8003E-FC96-4FFB-9704-D9FE682DE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8ABD3CD3-27F5-4FCD-B281-9CF840F41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B48C79E1-99CB-4971-B765-726C9B721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3DCCAE86-30FA-452A-92A8-B3D7CCCFAF1F}"/>
                </a:ext>
              </a:extLst>
            </p:cNvPr>
            <p:cNvGrpSpPr/>
            <p:nvPr/>
          </p:nvGrpSpPr>
          <p:grpSpPr>
            <a:xfrm flipH="1">
              <a:off x="9273513" y="2636222"/>
              <a:ext cx="147690" cy="568022"/>
              <a:chOff x="7783926" y="2236054"/>
              <a:chExt cx="130629" cy="2643307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7E66AFB8-99E3-4220-B959-519223585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2AF2BB2-7438-4B87-A4CA-58049BC34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8606E10E-7111-4337-951C-98B64B873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7719D8C-B50A-4431-B01B-D9FB9505B378}"/>
                </a:ext>
              </a:extLst>
            </p:cNvPr>
            <p:cNvSpPr/>
            <p:nvPr/>
          </p:nvSpPr>
          <p:spPr>
            <a:xfrm>
              <a:off x="8920158" y="2738823"/>
              <a:ext cx="355804" cy="355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DBD61CB-D1EF-43B0-A27F-40685264F4B4}"/>
              </a:ext>
            </a:extLst>
          </p:cNvPr>
          <p:cNvSpPr txBox="1"/>
          <p:nvPr/>
        </p:nvSpPr>
        <p:spPr>
          <a:xfrm>
            <a:off x="2179636" y="4723816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170248-86D1-4E39-AF84-5D60C4B72F9C}"/>
              </a:ext>
            </a:extLst>
          </p:cNvPr>
          <p:cNvSpPr txBox="1"/>
          <p:nvPr/>
        </p:nvSpPr>
        <p:spPr>
          <a:xfrm>
            <a:off x="8948881" y="4723815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0916F-C8E5-40F9-AA24-002EBF531904}"/>
                  </a:ext>
                </a:extLst>
              </p:cNvPr>
              <p:cNvSpPr txBox="1"/>
              <p:nvPr/>
            </p:nvSpPr>
            <p:spPr>
              <a:xfrm rot="5400000">
                <a:off x="4158203" y="3108370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0916F-C8E5-40F9-AA24-002EBF53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58203" y="3108370"/>
                <a:ext cx="357469" cy="369332"/>
              </a:xfrm>
              <a:prstGeom prst="rect">
                <a:avLst/>
              </a:prstGeom>
              <a:blipFill>
                <a:blip r:embed="rId4"/>
                <a:stretch>
                  <a:fillRect t="-1695"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0DB32A5-49F0-4087-99CB-3441847ECAF4}"/>
                  </a:ext>
                </a:extLst>
              </p:cNvPr>
              <p:cNvSpPr txBox="1"/>
              <p:nvPr/>
            </p:nvSpPr>
            <p:spPr>
              <a:xfrm rot="5400000">
                <a:off x="4591528" y="3108370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0DB32A5-49F0-4087-99CB-3441847EC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91528" y="3108370"/>
                <a:ext cx="357469" cy="369332"/>
              </a:xfrm>
              <a:prstGeom prst="rect">
                <a:avLst/>
              </a:prstGeom>
              <a:blipFill>
                <a:blip r:embed="rId5"/>
                <a:stretch>
                  <a:fillRect t="-1695"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DCF4B92-03A7-4D51-AE58-4391A464BACA}"/>
                  </a:ext>
                </a:extLst>
              </p:cNvPr>
              <p:cNvSpPr txBox="1"/>
              <p:nvPr/>
            </p:nvSpPr>
            <p:spPr>
              <a:xfrm rot="5400000">
                <a:off x="5043616" y="3108370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DCF4B92-03A7-4D51-AE58-4391A464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43616" y="3108370"/>
                <a:ext cx="357469" cy="369332"/>
              </a:xfrm>
              <a:prstGeom prst="rect">
                <a:avLst/>
              </a:prstGeom>
              <a:blipFill>
                <a:blip r:embed="rId6"/>
                <a:stretch>
                  <a:fillRect t="-1695"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7B3DC96-AC29-4E36-A649-B9FF0A05A96E}"/>
                  </a:ext>
                </a:extLst>
              </p:cNvPr>
              <p:cNvSpPr txBox="1"/>
              <p:nvPr/>
            </p:nvSpPr>
            <p:spPr>
              <a:xfrm>
                <a:off x="1950028" y="5139313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7B3DC96-AC29-4E36-A649-B9FF0A05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5139313"/>
                <a:ext cx="1596610" cy="338554"/>
              </a:xfrm>
              <a:prstGeom prst="rect">
                <a:avLst/>
              </a:prstGeom>
              <a:blipFill>
                <a:blip r:embed="rId7"/>
                <a:stretch>
                  <a:fillRect l="-2290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70AB37D-6B9D-4E05-A72E-8803DA077EF0}"/>
                  </a:ext>
                </a:extLst>
              </p:cNvPr>
              <p:cNvSpPr txBox="1"/>
              <p:nvPr/>
            </p:nvSpPr>
            <p:spPr>
              <a:xfrm>
                <a:off x="4741863" y="5139313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1000000)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70AB37D-6B9D-4E05-A72E-8803DA07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3" y="5139313"/>
                <a:ext cx="1596610" cy="338554"/>
              </a:xfrm>
              <a:prstGeom prst="rect">
                <a:avLst/>
              </a:prstGeom>
              <a:blipFill>
                <a:blip r:embed="rId8"/>
                <a:stretch>
                  <a:fillRect l="-2290" t="-7143" r="-7634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0B94C9A-9FE5-413D-8914-ED24DDFE1426}"/>
                  </a:ext>
                </a:extLst>
              </p:cNvPr>
              <p:cNvSpPr txBox="1"/>
              <p:nvPr/>
            </p:nvSpPr>
            <p:spPr>
              <a:xfrm>
                <a:off x="8778405" y="5139313"/>
                <a:ext cx="1596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1)</a:t>
                </a:r>
                <a:endParaRPr lang="ko-KR" altLang="en-US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0B94C9A-9FE5-413D-8914-ED24DDFE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05" y="5139313"/>
                <a:ext cx="1596610" cy="338554"/>
              </a:xfrm>
              <a:prstGeom prst="rect">
                <a:avLst/>
              </a:prstGeom>
              <a:blipFill>
                <a:blip r:embed="rId9"/>
                <a:stretch>
                  <a:fillRect l="-1908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3537B2-2ACA-430B-9437-DDD7CBD2A1BF}"/>
              </a:ext>
            </a:extLst>
          </p:cNvPr>
          <p:cNvGrpSpPr/>
          <p:nvPr/>
        </p:nvGrpSpPr>
        <p:grpSpPr>
          <a:xfrm>
            <a:off x="1438834" y="3012419"/>
            <a:ext cx="1644452" cy="576025"/>
            <a:chOff x="754958" y="2280523"/>
            <a:chExt cx="1644452" cy="576025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70D36A9E-2B95-44FB-9186-D8A3C0568ADE}"/>
                </a:ext>
              </a:extLst>
            </p:cNvPr>
            <p:cNvGrpSpPr/>
            <p:nvPr/>
          </p:nvGrpSpPr>
          <p:grpSpPr>
            <a:xfrm>
              <a:off x="754958" y="2280523"/>
              <a:ext cx="147690" cy="568022"/>
              <a:chOff x="7783926" y="2236054"/>
              <a:chExt cx="130629" cy="2643307"/>
            </a:xfrm>
          </p:grpSpPr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4B20D6E-EA50-4C5A-8629-590F2E0AD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0914849C-D884-4335-8EE0-6C8500135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95F2EF0-F695-41B5-A370-57842A10A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7156389-1576-483A-8629-536E80BDD44C}"/>
                </a:ext>
              </a:extLst>
            </p:cNvPr>
            <p:cNvGrpSpPr/>
            <p:nvPr/>
          </p:nvGrpSpPr>
          <p:grpSpPr>
            <a:xfrm flipH="1">
              <a:off x="2251720" y="2288526"/>
              <a:ext cx="147690" cy="568022"/>
              <a:chOff x="7783926" y="2236054"/>
              <a:chExt cx="130629" cy="2643307"/>
            </a:xfrm>
          </p:grpSpPr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CB320DD6-5C88-45AD-9D93-73ABA3A49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26" y="2236054"/>
                <a:ext cx="0" cy="264330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B79C9BB-3451-4948-BC3A-8A25955C3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0864" y="2243517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7F6BD5C-3656-40EB-AFBF-18EC3666A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9584" y="4879361"/>
                <a:ext cx="12369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1BFE31D-2889-4C02-8642-D32390A4B777}"/>
                </a:ext>
              </a:extLst>
            </p:cNvPr>
            <p:cNvSpPr/>
            <p:nvPr/>
          </p:nvSpPr>
          <p:spPr>
            <a:xfrm>
              <a:off x="914813" y="2383124"/>
              <a:ext cx="355804" cy="3558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E38922A-1663-4D6A-BDD3-DA5D716A3A17}"/>
                </a:ext>
              </a:extLst>
            </p:cNvPr>
            <p:cNvSpPr/>
            <p:nvPr/>
          </p:nvSpPr>
          <p:spPr>
            <a:xfrm>
              <a:off x="1935923" y="2385838"/>
              <a:ext cx="355804" cy="35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D025ABB-44AB-43DE-B01E-EDF137D35CF7}"/>
                    </a:ext>
                  </a:extLst>
                </p:cNvPr>
                <p:cNvSpPr txBox="1"/>
                <p:nvPr/>
              </p:nvSpPr>
              <p:spPr>
                <a:xfrm>
                  <a:off x="1438510" y="2386261"/>
                  <a:ext cx="3574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D025ABB-44AB-43DE-B01E-EDF137D35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510" y="2386261"/>
                  <a:ext cx="35746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95"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27F9D59-6AB6-4904-9608-293E52A543F8}"/>
                  </a:ext>
                </a:extLst>
              </p:cNvPr>
              <p:cNvSpPr txBox="1"/>
              <p:nvPr/>
            </p:nvSpPr>
            <p:spPr>
              <a:xfrm>
                <a:off x="5479414" y="2575894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27F9D59-6AB6-4904-9608-293E52A54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14" y="2575894"/>
                <a:ext cx="357469" cy="369332"/>
              </a:xfrm>
              <a:prstGeom prst="rect">
                <a:avLst/>
              </a:prstGeom>
              <a:blipFill>
                <a:blip r:embed="rId11"/>
                <a:stretch>
                  <a:fillRect l="-1724"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4537F7A-B911-4406-B4B4-216E816FB3F6}"/>
                  </a:ext>
                </a:extLst>
              </p:cNvPr>
              <p:cNvSpPr txBox="1"/>
              <p:nvPr/>
            </p:nvSpPr>
            <p:spPr>
              <a:xfrm>
                <a:off x="5755524" y="2575894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4537F7A-B911-4406-B4B4-216E816F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24" y="2575894"/>
                <a:ext cx="357469" cy="369332"/>
              </a:xfrm>
              <a:prstGeom prst="rect">
                <a:avLst/>
              </a:prstGeom>
              <a:blipFill>
                <a:blip r:embed="rId12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타원 182">
            <a:extLst>
              <a:ext uri="{FF2B5EF4-FFF2-40B4-BE49-F238E27FC236}">
                <a16:creationId xmlns:a16="http://schemas.microsoft.com/office/drawing/2014/main" id="{E8CB38AD-7BDD-4561-8D21-466C9D61EA8D}"/>
              </a:ext>
            </a:extLst>
          </p:cNvPr>
          <p:cNvSpPr/>
          <p:nvPr/>
        </p:nvSpPr>
        <p:spPr>
          <a:xfrm>
            <a:off x="4134701" y="3572810"/>
            <a:ext cx="355804" cy="3558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EE273554-1887-4A36-94CB-F64156FD6D8F}"/>
              </a:ext>
            </a:extLst>
          </p:cNvPr>
          <p:cNvSpPr/>
          <p:nvPr/>
        </p:nvSpPr>
        <p:spPr>
          <a:xfrm>
            <a:off x="4579942" y="3574167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D60EEA2-C537-4006-A797-0D5124038B01}"/>
              </a:ext>
            </a:extLst>
          </p:cNvPr>
          <p:cNvSpPr/>
          <p:nvPr/>
        </p:nvSpPr>
        <p:spPr>
          <a:xfrm>
            <a:off x="5040551" y="3575524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CCB76A5-44B7-4B3F-ADF1-9E2B9ABA1320}"/>
                  </a:ext>
                </a:extLst>
              </p:cNvPr>
              <p:cNvSpPr txBox="1"/>
              <p:nvPr/>
            </p:nvSpPr>
            <p:spPr>
              <a:xfrm>
                <a:off x="5484120" y="3587825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CCB76A5-44B7-4B3F-ADF1-9E2B9ABA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120" y="3587825"/>
                <a:ext cx="357469" cy="369332"/>
              </a:xfrm>
              <a:prstGeom prst="rect">
                <a:avLst/>
              </a:prstGeom>
              <a:blipFill>
                <a:blip r:embed="rId13"/>
                <a:stretch>
                  <a:fillRect l="-1724"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54CE04A-376C-49D1-B222-164D5F5C2097}"/>
                  </a:ext>
                </a:extLst>
              </p:cNvPr>
              <p:cNvSpPr txBox="1"/>
              <p:nvPr/>
            </p:nvSpPr>
            <p:spPr>
              <a:xfrm>
                <a:off x="5760230" y="3587825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54CE04A-376C-49D1-B222-164D5F5C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30" y="3587825"/>
                <a:ext cx="357469" cy="369332"/>
              </a:xfrm>
              <a:prstGeom prst="rect">
                <a:avLst/>
              </a:prstGeom>
              <a:blipFill>
                <a:blip r:embed="rId14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F72F32E-8AC3-446C-8E92-7B84EB7FE440}"/>
                  </a:ext>
                </a:extLst>
              </p:cNvPr>
              <p:cNvSpPr txBox="1"/>
              <p:nvPr/>
            </p:nvSpPr>
            <p:spPr>
              <a:xfrm>
                <a:off x="5473625" y="3117522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F72F32E-8AC3-446C-8E92-7B84EB7F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25" y="3117522"/>
                <a:ext cx="357469" cy="369332"/>
              </a:xfrm>
              <a:prstGeom prst="rect">
                <a:avLst/>
              </a:prstGeom>
              <a:blipFill>
                <a:blip r:embed="rId15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0B75B9-A0C8-4444-8FCE-B8DD4AF099BD}"/>
                  </a:ext>
                </a:extLst>
              </p:cNvPr>
              <p:cNvSpPr txBox="1"/>
              <p:nvPr/>
            </p:nvSpPr>
            <p:spPr>
              <a:xfrm>
                <a:off x="5749735" y="3117522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0B75B9-A0C8-4444-8FCE-B8DD4AF0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35" y="3117522"/>
                <a:ext cx="357469" cy="369332"/>
              </a:xfrm>
              <a:prstGeom prst="rect">
                <a:avLst/>
              </a:prstGeom>
              <a:blipFill>
                <a:blip r:embed="rId16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타원 189">
            <a:extLst>
              <a:ext uri="{FF2B5EF4-FFF2-40B4-BE49-F238E27FC236}">
                <a16:creationId xmlns:a16="http://schemas.microsoft.com/office/drawing/2014/main" id="{A09F4FE2-02DB-46E4-AAD1-ED214B37BC35}"/>
              </a:ext>
            </a:extLst>
          </p:cNvPr>
          <p:cNvSpPr/>
          <p:nvPr/>
        </p:nvSpPr>
        <p:spPr>
          <a:xfrm>
            <a:off x="6226351" y="2560879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721666F-4108-4235-AF8E-A017AD68FA1D}"/>
                  </a:ext>
                </a:extLst>
              </p:cNvPr>
              <p:cNvSpPr txBox="1"/>
              <p:nvPr/>
            </p:nvSpPr>
            <p:spPr>
              <a:xfrm rot="5400000">
                <a:off x="6234122" y="3105656"/>
                <a:ext cx="357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721666F-4108-4235-AF8E-A017AD68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34122" y="3105656"/>
                <a:ext cx="357469" cy="369332"/>
              </a:xfrm>
              <a:prstGeom prst="rect">
                <a:avLst/>
              </a:prstGeom>
              <a:blipFill>
                <a:blip r:embed="rId17"/>
                <a:stretch>
                  <a:fillRect t="-1695"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타원 191">
            <a:extLst>
              <a:ext uri="{FF2B5EF4-FFF2-40B4-BE49-F238E27FC236}">
                <a16:creationId xmlns:a16="http://schemas.microsoft.com/office/drawing/2014/main" id="{F6D22150-653A-4ABF-B13C-DFA7C798AC25}"/>
              </a:ext>
            </a:extLst>
          </p:cNvPr>
          <p:cNvSpPr/>
          <p:nvPr/>
        </p:nvSpPr>
        <p:spPr>
          <a:xfrm>
            <a:off x="6231057" y="3572810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14147F-0E8F-481D-A46F-6B0FCB034334}"/>
              </a:ext>
            </a:extLst>
          </p:cNvPr>
          <p:cNvGrpSpPr/>
          <p:nvPr/>
        </p:nvGrpSpPr>
        <p:grpSpPr>
          <a:xfrm>
            <a:off x="3960315" y="2515680"/>
            <a:ext cx="2788281" cy="1531486"/>
            <a:chOff x="4236939" y="2131480"/>
            <a:chExt cx="2788281" cy="30321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2A4E1FC-2158-4202-A7D9-CF0D8A85B425}"/>
                </a:ext>
              </a:extLst>
            </p:cNvPr>
            <p:cNvGrpSpPr/>
            <p:nvPr/>
          </p:nvGrpSpPr>
          <p:grpSpPr>
            <a:xfrm>
              <a:off x="6911133" y="2131480"/>
              <a:ext cx="114087" cy="3032190"/>
              <a:chOff x="7610377" y="2131480"/>
              <a:chExt cx="114087" cy="303219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D51CA8EB-DDF8-459A-AC16-FE123C414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4464" y="2131480"/>
                <a:ext cx="0" cy="303219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587B2ED0-A930-4422-9003-589A1446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0377" y="2132357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B643CBC2-C579-4406-B44B-D70D50605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495" y="5163670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1FA5C10-C779-412F-B5C0-729887BB1BEE}"/>
                </a:ext>
              </a:extLst>
            </p:cNvPr>
            <p:cNvGrpSpPr/>
            <p:nvPr/>
          </p:nvGrpSpPr>
          <p:grpSpPr>
            <a:xfrm>
              <a:off x="4236939" y="2131480"/>
              <a:ext cx="115530" cy="3032190"/>
              <a:chOff x="4236939" y="2131480"/>
              <a:chExt cx="115530" cy="3032190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55B2AE54-A682-42E9-BDE7-9DDF28A92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82" y="2131480"/>
                <a:ext cx="0" cy="303219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4FC346AB-2BF8-4B7B-8BC5-E609B6F2F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4441" y="2132357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C6AFC8D5-41CE-4D7F-B8D2-2F2478AE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6939" y="5162390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9C65969-046B-448D-9FEF-3D928E6527A2}"/>
              </a:ext>
            </a:extLst>
          </p:cNvPr>
          <p:cNvSpPr txBox="1"/>
          <p:nvPr/>
        </p:nvSpPr>
        <p:spPr>
          <a:xfrm>
            <a:off x="4512311" y="1779193"/>
            <a:ext cx="476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dot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26C0348D-FA59-4758-89D1-71C68F9E288F}"/>
              </a:ext>
            </a:extLst>
          </p:cNvPr>
          <p:cNvCxnSpPr>
            <a:cxnSpLocks/>
            <a:stCxn id="198" idx="6"/>
            <a:endCxn id="138" idx="0"/>
          </p:cNvCxnSpPr>
          <p:nvPr/>
        </p:nvCxnSpPr>
        <p:spPr>
          <a:xfrm>
            <a:off x="5012385" y="1933610"/>
            <a:ext cx="4085675" cy="1189413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a16="http://schemas.microsoft.com/office/drawing/2014/main" id="{1E3C4255-D66B-4833-9061-259997337EB1}"/>
              </a:ext>
            </a:extLst>
          </p:cNvPr>
          <p:cNvSpPr/>
          <p:nvPr/>
        </p:nvSpPr>
        <p:spPr>
          <a:xfrm>
            <a:off x="4488265" y="1671550"/>
            <a:ext cx="524120" cy="5241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C4036-AAD3-436B-A7CF-4619166657B1}"/>
              </a:ext>
            </a:extLst>
          </p:cNvPr>
          <p:cNvSpPr txBox="1"/>
          <p:nvPr/>
        </p:nvSpPr>
        <p:spPr>
          <a:xfrm>
            <a:off x="614714" y="51393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0FB717-F046-4BD9-8220-01F8170DB484}"/>
              </a:ext>
            </a:extLst>
          </p:cNvPr>
          <p:cNvCxnSpPr>
            <a:stCxn id="136" idx="0"/>
            <a:endCxn id="198" idx="4"/>
          </p:cNvCxnSpPr>
          <p:nvPr/>
        </p:nvCxnSpPr>
        <p:spPr>
          <a:xfrm flipH="1" flipV="1">
            <a:off x="4750325" y="2195670"/>
            <a:ext cx="2813" cy="278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CA056EA-DF03-4991-AA25-B5C57C7706C5}"/>
              </a:ext>
            </a:extLst>
          </p:cNvPr>
          <p:cNvSpPr txBox="1"/>
          <p:nvPr/>
        </p:nvSpPr>
        <p:spPr>
          <a:xfrm>
            <a:off x="437990" y="1052713"/>
            <a:ext cx="581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"say"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해당하는 열벡터와 은닉층 뉴런의 내적을 계산한다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계층으로 클래스화 및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순전파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730617" y="283802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소스 참조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5CCA6-2B13-4E05-8F7D-2A6463A1B7A1}"/>
              </a:ext>
            </a:extLst>
          </p:cNvPr>
          <p:cNvSpPr txBox="1"/>
          <p:nvPr/>
        </p:nvSpPr>
        <p:spPr>
          <a:xfrm>
            <a:off x="730617" y="1338733"/>
            <a:ext cx="579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모든 계층은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메서드를 가진다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모든 계층은 인스턴스 변수인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가진다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636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 함수와 교차 엔트로피 오차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8B58B803-8D79-427C-AE82-E976E9EF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3037851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40CFD3-DAAF-4571-AEC9-0BA05A36DFFC}"/>
                  </a:ext>
                </a:extLst>
              </p:cNvPr>
              <p:cNvSpPr txBox="1"/>
              <p:nvPr/>
            </p:nvSpPr>
            <p:spPr>
              <a:xfrm>
                <a:off x="6007964" y="1973664"/>
                <a:ext cx="1909625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y</m:t>
                      </m:r>
                      <m:r>
                        <a:rPr lang="en-US" altLang="ko-K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40CFD3-DAAF-4571-AEC9-0BA05A36D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64" y="1973664"/>
                <a:ext cx="1909625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3FC41A-90A1-4B53-B1B7-30ED34575C93}"/>
              </a:ext>
            </a:extLst>
          </p:cNvPr>
          <p:cNvSpPr/>
          <p:nvPr/>
        </p:nvSpPr>
        <p:spPr>
          <a:xfrm>
            <a:off x="1421546" y="2650992"/>
            <a:ext cx="968188" cy="3204242"/>
          </a:xfrm>
          <a:prstGeom prst="roundRect">
            <a:avLst>
              <a:gd name="adj" fmla="val 403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FF231D-C2B0-4AB5-900A-E55F34DFBE78}"/>
              </a:ext>
            </a:extLst>
          </p:cNvPr>
          <p:cNvCxnSpPr/>
          <p:nvPr/>
        </p:nvCxnSpPr>
        <p:spPr>
          <a:xfrm>
            <a:off x="484094" y="3995697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5A90D7-77D7-40CE-AD5E-479A0A604BFF}"/>
              </a:ext>
            </a:extLst>
          </p:cNvPr>
          <p:cNvCxnSpPr/>
          <p:nvPr/>
        </p:nvCxnSpPr>
        <p:spPr>
          <a:xfrm>
            <a:off x="2389734" y="3988013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557BA1B-942C-4EC0-AD46-BF65BA31181E}"/>
              </a:ext>
            </a:extLst>
          </p:cNvPr>
          <p:cNvCxnSpPr>
            <a:cxnSpLocks/>
          </p:cNvCxnSpPr>
          <p:nvPr/>
        </p:nvCxnSpPr>
        <p:spPr>
          <a:xfrm flipH="1">
            <a:off x="2389734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8B29909-57C1-44C3-9C6A-5E3163A81276}"/>
              </a:ext>
            </a:extLst>
          </p:cNvPr>
          <p:cNvCxnSpPr>
            <a:cxnSpLocks/>
          </p:cNvCxnSpPr>
          <p:nvPr/>
        </p:nvCxnSpPr>
        <p:spPr>
          <a:xfrm flipH="1">
            <a:off x="484094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FEEE39-0C63-4F2A-ADCD-6A0BBD5D571E}"/>
                  </a:ext>
                </a:extLst>
              </p:cNvPr>
              <p:cNvSpPr txBox="1"/>
              <p:nvPr/>
            </p:nvSpPr>
            <p:spPr>
              <a:xfrm>
                <a:off x="2712464" y="3550024"/>
                <a:ext cx="41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FEEE39-0C63-4F2A-ADCD-6A0BBD5D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4" y="3550024"/>
                <a:ext cx="411843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B5ACA97-5ADD-4502-8F7D-5ECB007A5116}"/>
                  </a:ext>
                </a:extLst>
              </p:cNvPr>
              <p:cNvSpPr txBox="1"/>
              <p:nvPr/>
            </p:nvSpPr>
            <p:spPr>
              <a:xfrm>
                <a:off x="772178" y="3587903"/>
                <a:ext cx="41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B5ACA97-5ADD-4502-8F7D-5ECB007A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8" y="3587903"/>
                <a:ext cx="41184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F9A828-EA37-428E-A43B-7638F0FA9CAF}"/>
                  </a:ext>
                </a:extLst>
              </p:cNvPr>
              <p:cNvSpPr txBox="1"/>
              <p:nvPr/>
            </p:nvSpPr>
            <p:spPr>
              <a:xfrm>
                <a:off x="208883" y="4189964"/>
                <a:ext cx="1280799" cy="60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F9A828-EA37-428E-A43B-7638F0FA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3" y="4189964"/>
                <a:ext cx="1280799" cy="602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CDC192-AD9E-4BA0-BADD-D84DB422277E}"/>
                  </a:ext>
                </a:extLst>
              </p:cNvPr>
              <p:cNvSpPr txBox="1"/>
              <p:nvPr/>
            </p:nvSpPr>
            <p:spPr>
              <a:xfrm>
                <a:off x="2702345" y="4189964"/>
                <a:ext cx="479939" cy="60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CDC192-AD9E-4BA0-BADD-D84DB422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45" y="4189964"/>
                <a:ext cx="479939" cy="602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370247" y="108494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시그모이드 함수의 그래프</a:t>
            </a:r>
          </a:p>
        </p:txBody>
      </p:sp>
    </p:spTree>
    <p:extLst>
      <p:ext uri="{BB962C8B-B14F-4D97-AF65-F5344CB8AC3E}">
        <p14:creationId xmlns:p14="http://schemas.microsoft.com/office/powerpoint/2010/main" val="31264501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 함수와 교차 엔트로피 오차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40CFD3-DAAF-4571-AEC9-0BA05A36DFFC}"/>
                  </a:ext>
                </a:extLst>
              </p:cNvPr>
              <p:cNvSpPr txBox="1"/>
              <p:nvPr/>
            </p:nvSpPr>
            <p:spPr>
              <a:xfrm>
                <a:off x="2942627" y="1704453"/>
                <a:ext cx="4555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𝑡𝑙𝑜𝑔𝑦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40CFD3-DAAF-4571-AEC9-0BA05A36D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27" y="1704453"/>
                <a:ext cx="4555734" cy="369332"/>
              </a:xfrm>
              <a:prstGeom prst="rect">
                <a:avLst/>
              </a:prstGeom>
              <a:blipFill>
                <a:blip r:embed="rId3"/>
                <a:stretch>
                  <a:fillRect l="-937" t="-1667" r="-160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3FC41A-90A1-4B53-B1B7-30ED34575C93}"/>
              </a:ext>
            </a:extLst>
          </p:cNvPr>
          <p:cNvSpPr/>
          <p:nvPr/>
        </p:nvSpPr>
        <p:spPr>
          <a:xfrm>
            <a:off x="1506070" y="2650992"/>
            <a:ext cx="968188" cy="3204242"/>
          </a:xfrm>
          <a:prstGeom prst="roundRect">
            <a:avLst>
              <a:gd name="adj" fmla="val 403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FF231D-C2B0-4AB5-900A-E55F34DFBE78}"/>
              </a:ext>
            </a:extLst>
          </p:cNvPr>
          <p:cNvCxnSpPr/>
          <p:nvPr/>
        </p:nvCxnSpPr>
        <p:spPr>
          <a:xfrm>
            <a:off x="568618" y="3995697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5A90D7-77D7-40CE-AD5E-479A0A604BFF}"/>
              </a:ext>
            </a:extLst>
          </p:cNvPr>
          <p:cNvCxnSpPr/>
          <p:nvPr/>
        </p:nvCxnSpPr>
        <p:spPr>
          <a:xfrm>
            <a:off x="2474258" y="3988013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557BA1B-942C-4EC0-AD46-BF65BA31181E}"/>
              </a:ext>
            </a:extLst>
          </p:cNvPr>
          <p:cNvCxnSpPr>
            <a:cxnSpLocks/>
          </p:cNvCxnSpPr>
          <p:nvPr/>
        </p:nvCxnSpPr>
        <p:spPr>
          <a:xfrm flipH="1">
            <a:off x="2474258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8B29909-57C1-44C3-9C6A-5E3163A81276}"/>
              </a:ext>
            </a:extLst>
          </p:cNvPr>
          <p:cNvCxnSpPr>
            <a:cxnSpLocks/>
          </p:cNvCxnSpPr>
          <p:nvPr/>
        </p:nvCxnSpPr>
        <p:spPr>
          <a:xfrm flipH="1">
            <a:off x="568618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FEEE39-0C63-4F2A-ADCD-6A0BBD5D571E}"/>
                  </a:ext>
                </a:extLst>
              </p:cNvPr>
              <p:cNvSpPr txBox="1"/>
              <p:nvPr/>
            </p:nvSpPr>
            <p:spPr>
              <a:xfrm>
                <a:off x="2796988" y="3550024"/>
                <a:ext cx="41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FEEE39-0C63-4F2A-ADCD-6A0BBD5D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3550024"/>
                <a:ext cx="411843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B5ACA97-5ADD-4502-8F7D-5ECB007A5116}"/>
                  </a:ext>
                </a:extLst>
              </p:cNvPr>
              <p:cNvSpPr txBox="1"/>
              <p:nvPr/>
            </p:nvSpPr>
            <p:spPr>
              <a:xfrm>
                <a:off x="856702" y="3587903"/>
                <a:ext cx="41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B5ACA97-5ADD-4502-8F7D-5ECB007A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2" y="3587903"/>
                <a:ext cx="4118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F9A828-EA37-428E-A43B-7638F0FA9CAF}"/>
                  </a:ext>
                </a:extLst>
              </p:cNvPr>
              <p:cNvSpPr txBox="1"/>
              <p:nvPr/>
            </p:nvSpPr>
            <p:spPr>
              <a:xfrm>
                <a:off x="815919" y="4213016"/>
                <a:ext cx="476220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F9A828-EA37-428E-A43B-7638F0FA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" y="4213016"/>
                <a:ext cx="476220" cy="560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CDC192-AD9E-4BA0-BADD-D84DB422277E}"/>
                  </a:ext>
                </a:extLst>
              </p:cNvPr>
              <p:cNvSpPr txBox="1"/>
              <p:nvPr/>
            </p:nvSpPr>
            <p:spPr>
              <a:xfrm>
                <a:off x="2786869" y="4189964"/>
                <a:ext cx="479939" cy="60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CDC192-AD9E-4BA0-BADD-D84DB422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69" y="4189964"/>
                <a:ext cx="479939" cy="602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370247" y="108494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 Entropy Error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계산 그래프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14DF0A-9820-4F77-BF42-8B18E4DE3310}"/>
              </a:ext>
            </a:extLst>
          </p:cNvPr>
          <p:cNvSpPr/>
          <p:nvPr/>
        </p:nvSpPr>
        <p:spPr>
          <a:xfrm>
            <a:off x="3442446" y="2650992"/>
            <a:ext cx="968188" cy="3204242"/>
          </a:xfrm>
          <a:prstGeom prst="roundRect">
            <a:avLst>
              <a:gd name="adj" fmla="val 403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Entropy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Error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76F6F6-6CA8-4C78-9BB2-EC7921ED9D22}"/>
              </a:ext>
            </a:extLst>
          </p:cNvPr>
          <p:cNvCxnSpPr/>
          <p:nvPr/>
        </p:nvCxnSpPr>
        <p:spPr>
          <a:xfrm>
            <a:off x="4435825" y="3988013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5C0BE9-0936-4244-9FF8-F568D6249C85}"/>
              </a:ext>
            </a:extLst>
          </p:cNvPr>
          <p:cNvCxnSpPr>
            <a:cxnSpLocks/>
          </p:cNvCxnSpPr>
          <p:nvPr/>
        </p:nvCxnSpPr>
        <p:spPr>
          <a:xfrm flipH="1">
            <a:off x="4435825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BD47E-8139-488E-95BF-BD121191733D}"/>
                  </a:ext>
                </a:extLst>
              </p:cNvPr>
              <p:cNvSpPr txBox="1"/>
              <p:nvPr/>
            </p:nvSpPr>
            <p:spPr>
              <a:xfrm>
                <a:off x="4431984" y="3550024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𝑳𝒐𝒔𝒔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BD47E-8139-488E-95BF-BD1211917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84" y="3550024"/>
                <a:ext cx="81304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3B0E21-19FB-4528-903B-3BCA1CF94EF1}"/>
                  </a:ext>
                </a:extLst>
              </p:cNvPr>
              <p:cNvSpPr txBox="1"/>
              <p:nvPr/>
            </p:nvSpPr>
            <p:spPr>
              <a:xfrm>
                <a:off x="4679629" y="4214694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3B0E21-19FB-4528-903B-3BCA1CF9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629" y="4214694"/>
                <a:ext cx="41710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7E61CF-1933-4D59-9472-82B83C6106F9}"/>
                  </a:ext>
                </a:extLst>
              </p:cNvPr>
              <p:cNvSpPr txBox="1"/>
              <p:nvPr/>
            </p:nvSpPr>
            <p:spPr>
              <a:xfrm>
                <a:off x="705055" y="4998234"/>
                <a:ext cx="697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𝑡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7E61CF-1933-4D59-9472-82B83C61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5" y="4998234"/>
                <a:ext cx="697948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E9F3A6-01F2-4E0C-863A-21D162052D93}"/>
              </a:ext>
            </a:extLst>
          </p:cNvPr>
          <p:cNvSpPr txBox="1"/>
          <p:nvPr/>
        </p:nvSpPr>
        <p:spPr>
          <a:xfrm>
            <a:off x="838586" y="4836289"/>
            <a:ext cx="430887" cy="2198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C917A2-A3CF-411E-AAA9-B23DDC88D9D0}"/>
              </a:ext>
            </a:extLst>
          </p:cNvPr>
          <p:cNvCxnSpPr>
            <a:cxnSpLocks/>
          </p:cNvCxnSpPr>
          <p:nvPr/>
        </p:nvCxnSpPr>
        <p:spPr>
          <a:xfrm>
            <a:off x="2912248" y="2944248"/>
            <a:ext cx="53019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C48811-BAAE-41B1-B2D5-9B59AC11434D}"/>
                  </a:ext>
                </a:extLst>
              </p:cNvPr>
              <p:cNvSpPr txBox="1"/>
              <p:nvPr/>
            </p:nvSpPr>
            <p:spPr>
              <a:xfrm>
                <a:off x="2992104" y="2506259"/>
                <a:ext cx="370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𝑡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C48811-BAAE-41B1-B2D5-9B59AC11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04" y="2506259"/>
                <a:ext cx="37048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DCE178-5AFA-4012-89F8-842AAFB777AE}"/>
              </a:ext>
            </a:extLst>
          </p:cNvPr>
          <p:cNvCxnSpPr/>
          <p:nvPr/>
        </p:nvCxnSpPr>
        <p:spPr>
          <a:xfrm>
            <a:off x="6815737" y="3988013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4B0575-11F7-4101-9911-0A622B1872E4}"/>
              </a:ext>
            </a:extLst>
          </p:cNvPr>
          <p:cNvCxnSpPr>
            <a:cxnSpLocks/>
          </p:cNvCxnSpPr>
          <p:nvPr/>
        </p:nvCxnSpPr>
        <p:spPr>
          <a:xfrm flipH="1">
            <a:off x="6815737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966A30-43D6-4E79-9410-70FB0F82948D}"/>
                  </a:ext>
                </a:extLst>
              </p:cNvPr>
              <p:cNvSpPr txBox="1"/>
              <p:nvPr/>
            </p:nvSpPr>
            <p:spPr>
              <a:xfrm>
                <a:off x="7138467" y="3550024"/>
                <a:ext cx="41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966A30-43D6-4E79-9410-70FB0F82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467" y="3550024"/>
                <a:ext cx="41184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5974A2-BD5C-4581-8953-0451FA9958B5}"/>
                  </a:ext>
                </a:extLst>
              </p:cNvPr>
              <p:cNvSpPr txBox="1"/>
              <p:nvPr/>
            </p:nvSpPr>
            <p:spPr>
              <a:xfrm>
                <a:off x="7128348" y="4189964"/>
                <a:ext cx="474232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5974A2-BD5C-4581-8953-0451FA99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48" y="4189964"/>
                <a:ext cx="474232" cy="5605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ED7ECFC-82E3-444C-862A-A2A9FADB41A6}"/>
              </a:ext>
            </a:extLst>
          </p:cNvPr>
          <p:cNvSpPr/>
          <p:nvPr/>
        </p:nvSpPr>
        <p:spPr>
          <a:xfrm>
            <a:off x="7783925" y="2650992"/>
            <a:ext cx="968188" cy="3204242"/>
          </a:xfrm>
          <a:prstGeom prst="roundRect">
            <a:avLst>
              <a:gd name="adj" fmla="val 403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FB5808-18B5-4A89-BEE3-14E6D68AE544}"/>
              </a:ext>
            </a:extLst>
          </p:cNvPr>
          <p:cNvCxnSpPr/>
          <p:nvPr/>
        </p:nvCxnSpPr>
        <p:spPr>
          <a:xfrm>
            <a:off x="8777304" y="3988013"/>
            <a:ext cx="9374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B1B7A0-F9E2-4F73-88BF-5D243A01BE08}"/>
              </a:ext>
            </a:extLst>
          </p:cNvPr>
          <p:cNvCxnSpPr>
            <a:cxnSpLocks/>
          </p:cNvCxnSpPr>
          <p:nvPr/>
        </p:nvCxnSpPr>
        <p:spPr>
          <a:xfrm flipH="1">
            <a:off x="8777304" y="4141693"/>
            <a:ext cx="937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0B1AE-4E28-4374-AF00-3A4E3ED1D796}"/>
                  </a:ext>
                </a:extLst>
              </p:cNvPr>
              <p:cNvSpPr txBox="1"/>
              <p:nvPr/>
            </p:nvSpPr>
            <p:spPr>
              <a:xfrm>
                <a:off x="8773463" y="3550024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𝑳𝒐𝒔𝒔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0B1AE-4E28-4374-AF00-3A4E3ED1D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3" y="3550024"/>
                <a:ext cx="81304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FD295A-16A2-4D26-9C12-377A4C901BB5}"/>
                  </a:ext>
                </a:extLst>
              </p:cNvPr>
              <p:cNvSpPr txBox="1"/>
              <p:nvPr/>
            </p:nvSpPr>
            <p:spPr>
              <a:xfrm>
                <a:off x="9021108" y="4214694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FD295A-16A2-4D26-9C12-377A4C90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108" y="4214694"/>
                <a:ext cx="417102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15F0C1-7B14-4BF5-AF16-42E027B1CA22}"/>
              </a:ext>
            </a:extLst>
          </p:cNvPr>
          <p:cNvCxnSpPr>
            <a:cxnSpLocks/>
          </p:cNvCxnSpPr>
          <p:nvPr/>
        </p:nvCxnSpPr>
        <p:spPr>
          <a:xfrm>
            <a:off x="7253727" y="2944248"/>
            <a:ext cx="53019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5B5FD2-B4BA-4A41-9144-C02FB5AD4F05}"/>
                  </a:ext>
                </a:extLst>
              </p:cNvPr>
              <p:cNvSpPr txBox="1"/>
              <p:nvPr/>
            </p:nvSpPr>
            <p:spPr>
              <a:xfrm>
                <a:off x="7333583" y="2506259"/>
                <a:ext cx="370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𝑡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5B5FD2-B4BA-4A41-9144-C02FB5AD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83" y="2506259"/>
                <a:ext cx="37048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51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183184" y="975042"/>
            <a:ext cx="463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다중 분류를 수행하는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전체 그림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5C6CC1-EA21-4311-998D-F9D76999FB96}"/>
              </a:ext>
            </a:extLst>
          </p:cNvPr>
          <p:cNvSpPr/>
          <p:nvPr/>
        </p:nvSpPr>
        <p:spPr>
          <a:xfrm>
            <a:off x="1974794" y="148692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FC1C20-37E1-40A0-97B6-A626E7D7ED70}"/>
              </a:ext>
            </a:extLst>
          </p:cNvPr>
          <p:cNvSpPr/>
          <p:nvPr/>
        </p:nvSpPr>
        <p:spPr>
          <a:xfrm>
            <a:off x="1974796" y="445469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27EEAB-7DE0-45BA-A668-BE3C289EC7B6}"/>
              </a:ext>
            </a:extLst>
          </p:cNvPr>
          <p:cNvSpPr/>
          <p:nvPr/>
        </p:nvSpPr>
        <p:spPr>
          <a:xfrm>
            <a:off x="5833425" y="286162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E664B54-1171-438A-8961-F93D3188D375}"/>
                  </a:ext>
                </a:extLst>
              </p:cNvPr>
              <p:cNvSpPr/>
              <p:nvPr/>
            </p:nvSpPr>
            <p:spPr>
              <a:xfrm>
                <a:off x="2005532" y="3338150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E664B54-1171-438A-8961-F93D3188D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2" y="3338150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DB21AEF-88EB-4B69-B480-703F09B68853}"/>
                  </a:ext>
                </a:extLst>
              </p:cNvPr>
              <p:cNvSpPr/>
              <p:nvPr/>
            </p:nvSpPr>
            <p:spPr>
              <a:xfrm>
                <a:off x="2005532" y="6311760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DB21AEF-88EB-4B69-B480-703F09B68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2" y="6311760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/>
              <p:nvPr/>
            </p:nvSpPr>
            <p:spPr>
              <a:xfrm>
                <a:off x="5864163" y="4719089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63" y="4719089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9924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B2C2E7A-C934-40CD-AF57-AE2B619F4620}"/>
              </a:ext>
            </a:extLst>
          </p:cNvPr>
          <p:cNvSpPr/>
          <p:nvPr/>
        </p:nvSpPr>
        <p:spPr>
          <a:xfrm>
            <a:off x="3657603" y="3752422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373CEB-1F50-46E8-858B-A830FC761E89}"/>
                  </a:ext>
                </a:extLst>
              </p:cNvPr>
              <p:cNvSpPr txBox="1"/>
              <p:nvPr/>
            </p:nvSpPr>
            <p:spPr>
              <a:xfrm>
                <a:off x="3775778" y="3856225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373CEB-1F50-46E8-858B-A830FC761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78" y="3856225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556" r="-15556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FC26746D-A933-48DE-8F8A-01A93284951F}"/>
              </a:ext>
            </a:extLst>
          </p:cNvPr>
          <p:cNvSpPr/>
          <p:nvPr/>
        </p:nvSpPr>
        <p:spPr>
          <a:xfrm>
            <a:off x="4702753" y="3752422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F5EBE8-240F-48F8-A4A0-ADA0DFCE901E}"/>
                  </a:ext>
                </a:extLst>
              </p:cNvPr>
              <p:cNvSpPr txBox="1"/>
              <p:nvPr/>
            </p:nvSpPr>
            <p:spPr>
              <a:xfrm>
                <a:off x="4820928" y="3856225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F5EBE8-240F-48F8-A4A0-ADA0DFCE9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28" y="3856225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364" r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50C11E-BE37-494E-B79D-E82E47F1B86C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2826484" y="2634321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47092FE-D38F-4857-A5EF-253C373117C7}"/>
              </a:ext>
            </a:extLst>
          </p:cNvPr>
          <p:cNvCxnSpPr>
            <a:cxnSpLocks/>
            <a:stCxn id="38" idx="3"/>
            <a:endCxn id="43" idx="3"/>
          </p:cNvCxnSpPr>
          <p:nvPr/>
        </p:nvCxnSpPr>
        <p:spPr>
          <a:xfrm flipV="1">
            <a:off x="2826486" y="4192331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D17FC4-2531-46C6-80C7-A8798616F26A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4172988" y="4010115"/>
            <a:ext cx="5297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0BEDCE-88C2-4FEC-ADEA-9C442E376953}"/>
              </a:ext>
            </a:extLst>
          </p:cNvPr>
          <p:cNvCxnSpPr>
            <a:cxnSpLocks/>
            <a:stCxn id="45" idx="6"/>
            <a:endCxn id="39" idx="1"/>
          </p:cNvCxnSpPr>
          <p:nvPr/>
        </p:nvCxnSpPr>
        <p:spPr>
          <a:xfrm flipV="1">
            <a:off x="5218138" y="4009021"/>
            <a:ext cx="6152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88F9FF-3CB2-411E-84B9-A8539A447857}"/>
              </a:ext>
            </a:extLst>
          </p:cNvPr>
          <p:cNvSpPr txBox="1"/>
          <p:nvPr/>
        </p:nvSpPr>
        <p:spPr>
          <a:xfrm>
            <a:off x="9589129" y="3824355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A1A0BD-437C-41B3-9F3D-F6969A4505A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9187295" y="4009021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2D874A-D06B-4561-ACDF-BD3BA3B3738B}"/>
              </a:ext>
            </a:extLst>
          </p:cNvPr>
          <p:cNvSpPr txBox="1"/>
          <p:nvPr/>
        </p:nvSpPr>
        <p:spPr>
          <a:xfrm>
            <a:off x="959901" y="2175534"/>
            <a:ext cx="573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E0514F-574F-4BFB-AC96-E3464626646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25282" y="2634321"/>
            <a:ext cx="4495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BBCA68-BBDE-49C1-90E6-CC8268C9A06B}"/>
              </a:ext>
            </a:extLst>
          </p:cNvPr>
          <p:cNvSpPr txBox="1"/>
          <p:nvPr/>
        </p:nvSpPr>
        <p:spPr>
          <a:xfrm>
            <a:off x="400260" y="5141045"/>
            <a:ext cx="1133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5644FD-5EE8-4F27-9685-837C316A026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5983" y="5602091"/>
            <a:ext cx="4188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CF413A-A99A-43B0-AF09-31B2406D7381}"/>
              </a:ext>
            </a:extLst>
          </p:cNvPr>
          <p:cNvSpPr txBox="1"/>
          <p:nvPr/>
        </p:nvSpPr>
        <p:spPr>
          <a:xfrm>
            <a:off x="3743322" y="4543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258E43-5C96-4F1A-B038-82C84947E850}"/>
              </a:ext>
            </a:extLst>
          </p:cNvPr>
          <p:cNvCxnSpPr/>
          <p:nvPr/>
        </p:nvCxnSpPr>
        <p:spPr>
          <a:xfrm>
            <a:off x="3514698" y="4897211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68026D0-C720-457E-9A85-A634E09365AA}"/>
              </a:ext>
            </a:extLst>
          </p:cNvPr>
          <p:cNvCxnSpPr>
            <a:cxnSpLocks/>
          </p:cNvCxnSpPr>
          <p:nvPr/>
        </p:nvCxnSpPr>
        <p:spPr>
          <a:xfrm flipV="1">
            <a:off x="4336834" y="4242768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E91D69E-1FCD-4FEB-B352-5086FAAD29A6}"/>
              </a:ext>
            </a:extLst>
          </p:cNvPr>
          <p:cNvSpPr/>
          <p:nvPr/>
        </p:nvSpPr>
        <p:spPr>
          <a:xfrm>
            <a:off x="7082081" y="286162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581766-83AD-4173-A78A-C7BBAB78DD7A}"/>
              </a:ext>
            </a:extLst>
          </p:cNvPr>
          <p:cNvSpPr/>
          <p:nvPr/>
        </p:nvSpPr>
        <p:spPr>
          <a:xfrm>
            <a:off x="8335605" y="286162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Entropy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Error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081DEA-E715-4FC2-9C86-86F6DCBE22DB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6685115" y="4009021"/>
            <a:ext cx="396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617C43-D3F7-4313-97A5-66CB8262CB16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933771" y="4009021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2335E5-D3E0-4692-8AF5-BD90BB479BD1}"/>
              </a:ext>
            </a:extLst>
          </p:cNvPr>
          <p:cNvSpPr txBox="1"/>
          <p:nvPr/>
        </p:nvSpPr>
        <p:spPr>
          <a:xfrm>
            <a:off x="7305671" y="1836980"/>
            <a:ext cx="617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1E4102-3700-43B1-A1D7-FFAC9AA13808}"/>
              </a:ext>
            </a:extLst>
          </p:cNvPr>
          <p:cNvCxnSpPr>
            <a:cxnSpLocks/>
            <a:stCxn id="64" idx="3"/>
            <a:endCxn id="66" idx="2"/>
          </p:cNvCxnSpPr>
          <p:nvPr/>
        </p:nvCxnSpPr>
        <p:spPr>
          <a:xfrm>
            <a:off x="7923341" y="2175534"/>
            <a:ext cx="422856" cy="14666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B6501FE6-1047-4B99-A8AE-ECD734126642}"/>
              </a:ext>
            </a:extLst>
          </p:cNvPr>
          <p:cNvSpPr/>
          <p:nvPr/>
        </p:nvSpPr>
        <p:spPr>
          <a:xfrm>
            <a:off x="8346197" y="3600627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49978A-F92D-452F-9CF9-34F44E509F83}"/>
              </a:ext>
            </a:extLst>
          </p:cNvPr>
          <p:cNvSpPr txBox="1"/>
          <p:nvPr/>
        </p:nvSpPr>
        <p:spPr>
          <a:xfrm>
            <a:off x="5300972" y="349740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9058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183184" y="975042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이진 분류를 수행하는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word2vec(CBOW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전체 그림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5C6CC1-EA21-4311-998D-F9D76999FB96}"/>
              </a:ext>
            </a:extLst>
          </p:cNvPr>
          <p:cNvSpPr/>
          <p:nvPr/>
        </p:nvSpPr>
        <p:spPr>
          <a:xfrm>
            <a:off x="1974794" y="148692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FC1C20-37E1-40A0-97B6-A626E7D7ED70}"/>
              </a:ext>
            </a:extLst>
          </p:cNvPr>
          <p:cNvSpPr/>
          <p:nvPr/>
        </p:nvSpPr>
        <p:spPr>
          <a:xfrm>
            <a:off x="1974796" y="4454699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27EEAB-7DE0-45BA-A668-BE3C289EC7B6}"/>
              </a:ext>
            </a:extLst>
          </p:cNvPr>
          <p:cNvSpPr/>
          <p:nvPr/>
        </p:nvSpPr>
        <p:spPr>
          <a:xfrm>
            <a:off x="7159585" y="992746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E664B54-1171-438A-8961-F93D3188D375}"/>
                  </a:ext>
                </a:extLst>
              </p:cNvPr>
              <p:cNvSpPr/>
              <p:nvPr/>
            </p:nvSpPr>
            <p:spPr>
              <a:xfrm>
                <a:off x="2005532" y="3338150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E664B54-1171-438A-8961-F93D3188D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2" y="3338150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DB21AEF-88EB-4B69-B480-703F09B68853}"/>
                  </a:ext>
                </a:extLst>
              </p:cNvPr>
              <p:cNvSpPr/>
              <p:nvPr/>
            </p:nvSpPr>
            <p:spPr>
              <a:xfrm>
                <a:off x="2005532" y="6311760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DB21AEF-88EB-4B69-B480-703F09B68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2" y="6311760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/>
              <p:nvPr/>
            </p:nvSpPr>
            <p:spPr>
              <a:xfrm>
                <a:off x="7190323" y="2850206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23" y="2850206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10000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C42507-B2C9-4FE1-B59D-30182053659F}"/>
              </a:ext>
            </a:extLst>
          </p:cNvPr>
          <p:cNvGrpSpPr/>
          <p:nvPr/>
        </p:nvGrpSpPr>
        <p:grpSpPr>
          <a:xfrm>
            <a:off x="3657603" y="3752422"/>
            <a:ext cx="515385" cy="515385"/>
            <a:chOff x="3657603" y="3752422"/>
            <a:chExt cx="515385" cy="51538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2C2E7A-C934-40CD-AF57-AE2B619F4620}"/>
                </a:ext>
              </a:extLst>
            </p:cNvPr>
            <p:cNvSpPr/>
            <p:nvPr/>
          </p:nvSpPr>
          <p:spPr>
            <a:xfrm>
              <a:off x="3657603" y="3752422"/>
              <a:ext cx="515385" cy="515385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373CEB-1F50-46E8-858B-A830FC761E89}"/>
                    </a:ext>
                  </a:extLst>
                </p:cNvPr>
                <p:cNvSpPr txBox="1"/>
                <p:nvPr/>
              </p:nvSpPr>
              <p:spPr>
                <a:xfrm>
                  <a:off x="3775778" y="3856225"/>
                  <a:ext cx="2709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+</m:t>
                        </m:r>
                      </m:oMath>
                    </m:oMathPara>
                  </a14:m>
                  <a:endParaRPr lang="ko-KR" altLang="en-US" sz="20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373CEB-1F50-46E8-858B-A830FC761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778" y="3856225"/>
                  <a:ext cx="27090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5556" r="-15556"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8B8F1-E92B-458D-A282-AAA5CF78C2FA}"/>
              </a:ext>
            </a:extLst>
          </p:cNvPr>
          <p:cNvGrpSpPr/>
          <p:nvPr/>
        </p:nvGrpSpPr>
        <p:grpSpPr>
          <a:xfrm>
            <a:off x="4979377" y="3752422"/>
            <a:ext cx="515385" cy="515385"/>
            <a:chOff x="4702753" y="3739828"/>
            <a:chExt cx="515385" cy="51538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C26746D-A933-48DE-8F8A-01A93284951F}"/>
                </a:ext>
              </a:extLst>
            </p:cNvPr>
            <p:cNvSpPr/>
            <p:nvPr/>
          </p:nvSpPr>
          <p:spPr>
            <a:xfrm>
              <a:off x="4702753" y="3739828"/>
              <a:ext cx="515385" cy="515385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F5EBE8-240F-48F8-A4A0-ADA0DFCE901E}"/>
                    </a:ext>
                  </a:extLst>
                </p:cNvPr>
                <p:cNvSpPr txBox="1"/>
                <p:nvPr/>
              </p:nvSpPr>
              <p:spPr>
                <a:xfrm>
                  <a:off x="4820928" y="3856225"/>
                  <a:ext cx="2709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F5EBE8-240F-48F8-A4A0-ADA0DFCE9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28" y="3856225"/>
                  <a:ext cx="27090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111" r="-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50C11E-BE37-494E-B79D-E82E47F1B86C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2826484" y="2634321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47092FE-D38F-4857-A5EF-253C373117C7}"/>
              </a:ext>
            </a:extLst>
          </p:cNvPr>
          <p:cNvCxnSpPr>
            <a:cxnSpLocks/>
            <a:stCxn id="38" idx="3"/>
            <a:endCxn id="43" idx="3"/>
          </p:cNvCxnSpPr>
          <p:nvPr/>
        </p:nvCxnSpPr>
        <p:spPr>
          <a:xfrm flipV="1">
            <a:off x="2826486" y="4192331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D17FC4-2531-46C6-80C7-A8798616F26A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4172988" y="4010115"/>
            <a:ext cx="80638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0BEDCE-88C2-4FEC-ADEA-9C442E376953}"/>
              </a:ext>
            </a:extLst>
          </p:cNvPr>
          <p:cNvCxnSpPr>
            <a:cxnSpLocks/>
            <a:stCxn id="64" idx="3"/>
            <a:endCxn id="39" idx="1"/>
          </p:cNvCxnSpPr>
          <p:nvPr/>
        </p:nvCxnSpPr>
        <p:spPr>
          <a:xfrm>
            <a:off x="6360081" y="2140138"/>
            <a:ext cx="7995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88F9FF-3CB2-411E-84B9-A8539A447857}"/>
              </a:ext>
            </a:extLst>
          </p:cNvPr>
          <p:cNvSpPr txBox="1"/>
          <p:nvPr/>
        </p:nvSpPr>
        <p:spPr>
          <a:xfrm>
            <a:off x="9656363" y="382435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A1A0BD-437C-41B3-9F3D-F6969A4505A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9254529" y="4009018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2D874A-D06B-4561-ACDF-BD3BA3B3738B}"/>
              </a:ext>
            </a:extLst>
          </p:cNvPr>
          <p:cNvSpPr txBox="1"/>
          <p:nvPr/>
        </p:nvSpPr>
        <p:spPr>
          <a:xfrm>
            <a:off x="959901" y="2175534"/>
            <a:ext cx="573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E0514F-574F-4BFB-AC96-E3464626646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25282" y="2634321"/>
            <a:ext cx="4495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BBCA68-BBDE-49C1-90E6-CC8268C9A06B}"/>
              </a:ext>
            </a:extLst>
          </p:cNvPr>
          <p:cNvSpPr txBox="1"/>
          <p:nvPr/>
        </p:nvSpPr>
        <p:spPr>
          <a:xfrm>
            <a:off x="400260" y="5141045"/>
            <a:ext cx="1133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5644FD-5EE8-4F27-9685-837C316A026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5983" y="5602091"/>
            <a:ext cx="4188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CF413A-A99A-43B0-AF09-31B2406D7381}"/>
              </a:ext>
            </a:extLst>
          </p:cNvPr>
          <p:cNvSpPr txBox="1"/>
          <p:nvPr/>
        </p:nvSpPr>
        <p:spPr>
          <a:xfrm>
            <a:off x="4019946" y="4543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258E43-5C96-4F1A-B038-82C84947E850}"/>
              </a:ext>
            </a:extLst>
          </p:cNvPr>
          <p:cNvCxnSpPr/>
          <p:nvPr/>
        </p:nvCxnSpPr>
        <p:spPr>
          <a:xfrm>
            <a:off x="3791322" y="4897211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68026D0-C720-457E-9A85-A634E09365AA}"/>
              </a:ext>
            </a:extLst>
          </p:cNvPr>
          <p:cNvCxnSpPr>
            <a:cxnSpLocks/>
          </p:cNvCxnSpPr>
          <p:nvPr/>
        </p:nvCxnSpPr>
        <p:spPr>
          <a:xfrm flipV="1">
            <a:off x="4613458" y="4242768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581766-83AD-4173-A78A-C7BBAB78DD7A}"/>
              </a:ext>
            </a:extLst>
          </p:cNvPr>
          <p:cNvSpPr/>
          <p:nvPr/>
        </p:nvSpPr>
        <p:spPr>
          <a:xfrm>
            <a:off x="8402839" y="2861626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081DEA-E715-4FC2-9C86-86F6DCBE22DB}"/>
              </a:ext>
            </a:extLst>
          </p:cNvPr>
          <p:cNvCxnSpPr>
            <a:cxnSpLocks/>
            <a:stCxn id="39" idx="2"/>
            <a:endCxn id="69" idx="0"/>
          </p:cNvCxnSpPr>
          <p:nvPr/>
        </p:nvCxnSpPr>
        <p:spPr>
          <a:xfrm flipH="1">
            <a:off x="7580817" y="3287530"/>
            <a:ext cx="4613" cy="4572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617C43-D3F7-4313-97A5-66CB8262CB16}"/>
              </a:ext>
            </a:extLst>
          </p:cNvPr>
          <p:cNvCxnSpPr>
            <a:cxnSpLocks/>
            <a:stCxn id="69" idx="6"/>
            <a:endCxn id="61" idx="1"/>
          </p:cNvCxnSpPr>
          <p:nvPr/>
        </p:nvCxnSpPr>
        <p:spPr>
          <a:xfrm>
            <a:off x="7838509" y="4002431"/>
            <a:ext cx="564330" cy="6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2335E5-D3E0-4692-8AF5-BD90BB479BD1}"/>
              </a:ext>
            </a:extLst>
          </p:cNvPr>
          <p:cNvSpPr txBox="1"/>
          <p:nvPr/>
        </p:nvSpPr>
        <p:spPr>
          <a:xfrm>
            <a:off x="5742411" y="1801584"/>
            <a:ext cx="617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6501FE6-1047-4B99-A8AE-ECD734126642}"/>
              </a:ext>
            </a:extLst>
          </p:cNvPr>
          <p:cNvSpPr/>
          <p:nvPr/>
        </p:nvSpPr>
        <p:spPr>
          <a:xfrm>
            <a:off x="8413431" y="3600624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49978A-F92D-452F-9CF9-34F44E509F83}"/>
              </a:ext>
            </a:extLst>
          </p:cNvPr>
          <p:cNvSpPr txBox="1"/>
          <p:nvPr/>
        </p:nvSpPr>
        <p:spPr>
          <a:xfrm>
            <a:off x="6215667" y="3499487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35F7000-1CAA-47B3-A42C-84EBA9379581}"/>
              </a:ext>
            </a:extLst>
          </p:cNvPr>
          <p:cNvCxnSpPr>
            <a:cxnSpLocks/>
            <a:stCxn id="45" idx="6"/>
            <a:endCxn id="8" idx="1"/>
          </p:cNvCxnSpPr>
          <p:nvPr/>
        </p:nvCxnSpPr>
        <p:spPr>
          <a:xfrm flipV="1">
            <a:off x="5494762" y="4004602"/>
            <a:ext cx="1824471" cy="55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5E6A5C-C8B0-47EB-8765-656ECBF65C23}"/>
              </a:ext>
            </a:extLst>
          </p:cNvPr>
          <p:cNvGrpSpPr/>
          <p:nvPr/>
        </p:nvGrpSpPr>
        <p:grpSpPr>
          <a:xfrm>
            <a:off x="7319233" y="3744738"/>
            <a:ext cx="519276" cy="515385"/>
            <a:chOff x="7136349" y="3745418"/>
            <a:chExt cx="519276" cy="51538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23758C0-8A7A-4B58-878E-8A0B93665814}"/>
                </a:ext>
              </a:extLst>
            </p:cNvPr>
            <p:cNvSpPr/>
            <p:nvPr/>
          </p:nvSpPr>
          <p:spPr>
            <a:xfrm>
              <a:off x="7140240" y="3745418"/>
              <a:ext cx="515385" cy="515385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A53C2-A080-4C85-82A1-AC9B1229FA49}"/>
                </a:ext>
              </a:extLst>
            </p:cNvPr>
            <p:cNvSpPr txBox="1"/>
            <p:nvPr/>
          </p:nvSpPr>
          <p:spPr>
            <a:xfrm>
              <a:off x="7136349" y="3836005"/>
              <a:ext cx="517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9F7EF68-E07C-45DB-84BA-A901572B31C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596185" y="5055885"/>
            <a:ext cx="7995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BE73439-4396-42D6-9F76-E430F02006DA}"/>
              </a:ext>
            </a:extLst>
          </p:cNvPr>
          <p:cNvSpPr txBox="1"/>
          <p:nvPr/>
        </p:nvSpPr>
        <p:spPr>
          <a:xfrm>
            <a:off x="6285539" y="4717331"/>
            <a:ext cx="1310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0619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183184" y="975042"/>
            <a:ext cx="94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 이후 처리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(Embedding Dot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사용하여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내적 계산을 한 번에 수행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27EEAB-7DE0-45BA-A668-BE3C289EC7B6}"/>
              </a:ext>
            </a:extLst>
          </p:cNvPr>
          <p:cNvSpPr/>
          <p:nvPr/>
        </p:nvSpPr>
        <p:spPr>
          <a:xfrm>
            <a:off x="3421935" y="2537763"/>
            <a:ext cx="851690" cy="298798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/>
              <p:nvPr/>
            </p:nvSpPr>
            <p:spPr>
              <a:xfrm>
                <a:off x="3452673" y="4956315"/>
                <a:ext cx="783771" cy="53941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2E64492-2D05-439B-A9C8-566BB1B3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673" y="4956315"/>
                <a:ext cx="783771" cy="539413"/>
              </a:xfrm>
              <a:prstGeom prst="roundRect">
                <a:avLst/>
              </a:prstGeom>
              <a:blipFill>
                <a:blip r:embed="rId3"/>
                <a:stretch>
                  <a:fillRect l="-9160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0BEDCE-88C2-4FEC-ADEA-9C442E37695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622431" y="2731078"/>
            <a:ext cx="7995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88F9FF-3CB2-411E-84B9-A8539A447857}"/>
              </a:ext>
            </a:extLst>
          </p:cNvPr>
          <p:cNvSpPr txBox="1"/>
          <p:nvPr/>
        </p:nvSpPr>
        <p:spPr>
          <a:xfrm>
            <a:off x="8234825" y="3791304"/>
            <a:ext cx="660437" cy="48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A1A0BD-437C-41B3-9F3D-F6969A4505A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7832991" y="4031753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581766-83AD-4173-A78A-C7BBAB78DD7A}"/>
              </a:ext>
            </a:extLst>
          </p:cNvPr>
          <p:cNvSpPr/>
          <p:nvPr/>
        </p:nvSpPr>
        <p:spPr>
          <a:xfrm>
            <a:off x="6981301" y="2537763"/>
            <a:ext cx="851690" cy="298798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617C43-D3F7-4313-97A5-66CB8262CB16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4273625" y="4031753"/>
            <a:ext cx="270767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2335E5-D3E0-4692-8AF5-BD90BB479BD1}"/>
              </a:ext>
            </a:extLst>
          </p:cNvPr>
          <p:cNvSpPr txBox="1"/>
          <p:nvPr/>
        </p:nvSpPr>
        <p:spPr>
          <a:xfrm>
            <a:off x="2004761" y="2290256"/>
            <a:ext cx="617670" cy="88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6501FE6-1047-4B99-A8AE-ECD734126642}"/>
              </a:ext>
            </a:extLst>
          </p:cNvPr>
          <p:cNvSpPr/>
          <p:nvPr/>
        </p:nvSpPr>
        <p:spPr>
          <a:xfrm>
            <a:off x="6991893" y="3499994"/>
            <a:ext cx="83188" cy="1083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49978A-F92D-452F-9CF9-34F44E509F83}"/>
              </a:ext>
            </a:extLst>
          </p:cNvPr>
          <p:cNvSpPr txBox="1"/>
          <p:nvPr/>
        </p:nvSpPr>
        <p:spPr>
          <a:xfrm>
            <a:off x="1236403" y="3655093"/>
            <a:ext cx="388248" cy="68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35F7000-1CAA-47B3-A42C-84EBA9379581}"/>
              </a:ext>
            </a:extLst>
          </p:cNvPr>
          <p:cNvCxnSpPr>
            <a:cxnSpLocks/>
          </p:cNvCxnSpPr>
          <p:nvPr/>
        </p:nvCxnSpPr>
        <p:spPr>
          <a:xfrm flipV="1">
            <a:off x="1600751" y="4024575"/>
            <a:ext cx="1824471" cy="71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9F7EF68-E07C-45DB-84BA-A901572B31C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174647" y="2723480"/>
            <a:ext cx="7995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BE73439-4396-42D6-9F76-E430F02006DA}"/>
              </a:ext>
            </a:extLst>
          </p:cNvPr>
          <p:cNvSpPr txBox="1"/>
          <p:nvPr/>
        </p:nvSpPr>
        <p:spPr>
          <a:xfrm>
            <a:off x="4864001" y="2282657"/>
            <a:ext cx="1310646" cy="88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558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다중 분류에서 이진 분류로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183184" y="975042"/>
            <a:ext cx="468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 Dot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각 변수의 구체적인 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30182-789D-4A0D-B8D4-343614226F90}"/>
              </a:ext>
            </a:extLst>
          </p:cNvPr>
          <p:cNvSpPr/>
          <p:nvPr/>
        </p:nvSpPr>
        <p:spPr>
          <a:xfrm>
            <a:off x="756070" y="1792301"/>
            <a:ext cx="8928847" cy="16366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A72143-5E13-4E95-97FA-0726B0F188AA}"/>
              </a:ext>
            </a:extLst>
          </p:cNvPr>
          <p:cNvSpPr/>
          <p:nvPr/>
        </p:nvSpPr>
        <p:spPr>
          <a:xfrm>
            <a:off x="756069" y="3429000"/>
            <a:ext cx="8928847" cy="44792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                 idx               target_W             h                target_W * h            out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181DF4-DE76-49AF-983E-3AEFF5DD0A51}"/>
              </a:ext>
            </a:extLst>
          </p:cNvPr>
          <p:cNvSpPr/>
          <p:nvPr/>
        </p:nvSpPr>
        <p:spPr>
          <a:xfrm>
            <a:off x="756068" y="3876927"/>
            <a:ext cx="8928847" cy="24547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791A4-451A-422F-A04D-5FE6CDB54F5C}"/>
              </a:ext>
            </a:extLst>
          </p:cNvPr>
          <p:cNvSpPr txBox="1"/>
          <p:nvPr/>
        </p:nvSpPr>
        <p:spPr>
          <a:xfrm>
            <a:off x="906716" y="3876927"/>
            <a:ext cx="1204176" cy="2001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[[ 0  1  2]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[ 3  4  5]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[ 6  7  8]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[ 9 10 11]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[12 13 14]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[15 16 17]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[18 19 20]]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047B78-10FF-4DB0-952F-7E0F8FE87325}"/>
              </a:ext>
            </a:extLst>
          </p:cNvPr>
          <p:cNvSpPr txBox="1"/>
          <p:nvPr/>
        </p:nvSpPr>
        <p:spPr>
          <a:xfrm>
            <a:off x="2205318" y="3876927"/>
            <a:ext cx="1204176" cy="339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[[ 0  3  1]]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C28022-D014-4325-862F-9524E46FE50E}"/>
              </a:ext>
            </a:extLst>
          </p:cNvPr>
          <p:cNvSpPr txBox="1"/>
          <p:nvPr/>
        </p:nvSpPr>
        <p:spPr>
          <a:xfrm>
            <a:off x="3757493" y="3876927"/>
            <a:ext cx="1204176" cy="893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[[ 0  1  2]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[ 9 10 11]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[ 3  4  5]]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34DAD9-8137-482D-B656-15602E003E4F}"/>
              </a:ext>
            </a:extLst>
          </p:cNvPr>
          <p:cNvSpPr txBox="1"/>
          <p:nvPr/>
        </p:nvSpPr>
        <p:spPr>
          <a:xfrm>
            <a:off x="4984325" y="3876927"/>
            <a:ext cx="1204176" cy="893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[[ 0  1  2]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[ 3  4  5]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[ 6  7  8]]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FEEAD8-C474-4C34-9162-3C34F6CFAA49}"/>
              </a:ext>
            </a:extLst>
          </p:cNvPr>
          <p:cNvSpPr txBox="1"/>
          <p:nvPr/>
        </p:nvSpPr>
        <p:spPr>
          <a:xfrm>
            <a:off x="6608270" y="3876927"/>
            <a:ext cx="1204176" cy="893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[[ 0  1  4]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[27 40 55]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[18 28 40]]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E75BE4-33BA-4D0E-AB65-1991576083A5}"/>
              </a:ext>
            </a:extLst>
          </p:cNvPr>
          <p:cNvSpPr txBox="1"/>
          <p:nvPr/>
        </p:nvSpPr>
        <p:spPr>
          <a:xfrm>
            <a:off x="8232215" y="3898764"/>
            <a:ext cx="1289135" cy="339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[[ 5 122 86]]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695EC2-A51E-40E1-BD7C-A20493CD8E0D}"/>
              </a:ext>
            </a:extLst>
          </p:cNvPr>
          <p:cNvSpPr txBox="1"/>
          <p:nvPr/>
        </p:nvSpPr>
        <p:spPr>
          <a:xfrm>
            <a:off x="906716" y="1909796"/>
            <a:ext cx="4237057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embed = Embedding(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W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target_W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= embed.forward(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idx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out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= np.sum(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target_W*h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, axis=1)</a:t>
            </a:r>
          </a:p>
        </p:txBody>
      </p:sp>
    </p:spTree>
    <p:extLst>
      <p:ext uri="{BB962C8B-B14F-4D97-AF65-F5344CB8AC3E}">
        <p14:creationId xmlns:p14="http://schemas.microsoft.com/office/powerpoint/2010/main" val="41451456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212122" y="1044404"/>
            <a:ext cx="926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은닉층 이후의 처리 예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"goodbye"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"say"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 확률은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0.993(99.3%)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4464B5-F655-4C6A-9415-1E153EE3D9FA}"/>
              </a:ext>
            </a:extLst>
          </p:cNvPr>
          <p:cNvGrpSpPr/>
          <p:nvPr/>
        </p:nvGrpSpPr>
        <p:grpSpPr>
          <a:xfrm>
            <a:off x="3135086" y="2537763"/>
            <a:ext cx="1138539" cy="2987980"/>
            <a:chOff x="3421935" y="2537763"/>
            <a:chExt cx="851690" cy="29879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32F132-66F0-4C26-9503-BA2AA1B2756F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A70967-A1A3-4800-AFA8-49C174FFA38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330439" y="2731078"/>
            <a:ext cx="7995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60E4E0-18DF-42D5-8022-D8C973860387}"/>
              </a:ext>
            </a:extLst>
          </p:cNvPr>
          <p:cNvSpPr txBox="1"/>
          <p:nvPr/>
        </p:nvSpPr>
        <p:spPr>
          <a:xfrm>
            <a:off x="7527894" y="3831698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0.993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43E02-9ED5-4CBB-ABF6-5863404EA077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>
            <a:off x="6553235" y="4031753"/>
            <a:ext cx="9746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FF0389-2F28-4756-90D3-A7082CEEB120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4273625" y="4031753"/>
            <a:ext cx="11410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2C025D-B802-451D-B768-9C1F645E6B65}"/>
              </a:ext>
            </a:extLst>
          </p:cNvPr>
          <p:cNvSpPr txBox="1"/>
          <p:nvPr/>
        </p:nvSpPr>
        <p:spPr>
          <a:xfrm>
            <a:off x="1712769" y="2290256"/>
            <a:ext cx="617670" cy="88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8A5F2-ED5C-4190-9CD4-893F8F947B76}"/>
              </a:ext>
            </a:extLst>
          </p:cNvPr>
          <p:cNvSpPr txBox="1"/>
          <p:nvPr/>
        </p:nvSpPr>
        <p:spPr>
          <a:xfrm>
            <a:off x="1212503" y="3747302"/>
            <a:ext cx="388248" cy="68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38A56F-689B-4373-9AB0-0A3EDE6708C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600751" y="4031753"/>
            <a:ext cx="153433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C1EB2-FF73-4F2C-BA3D-6D5B9D0AEFE2}"/>
              </a:ext>
            </a:extLst>
          </p:cNvPr>
          <p:cNvSpPr/>
          <p:nvPr/>
        </p:nvSpPr>
        <p:spPr>
          <a:xfrm>
            <a:off x="5414696" y="2537763"/>
            <a:ext cx="1138539" cy="298798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256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212122" y="1044404"/>
            <a:ext cx="997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긍정적 예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"say"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라고 가정하면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"say"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입력했을 때의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출력은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가깝고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"say"</a:t>
            </a:r>
          </a:p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이외의 단어를 입력했을 때의 출력은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이런 결과를 내어주는 가중치가 필요하다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4464B5-F655-4C6A-9415-1E153EE3D9FA}"/>
              </a:ext>
            </a:extLst>
          </p:cNvPr>
          <p:cNvGrpSpPr/>
          <p:nvPr/>
        </p:nvGrpSpPr>
        <p:grpSpPr>
          <a:xfrm>
            <a:off x="2100049" y="2339134"/>
            <a:ext cx="613649" cy="1610461"/>
            <a:chOff x="3421935" y="2537763"/>
            <a:chExt cx="851690" cy="29879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32F132-66F0-4C26-9503-BA2AA1B2756F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A70967-A1A3-4800-AFA8-49C174FFA38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680618" y="2411442"/>
            <a:ext cx="4194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60E4E0-18DF-42D5-8022-D8C973860387}"/>
              </a:ext>
            </a:extLst>
          </p:cNvPr>
          <p:cNvSpPr txBox="1"/>
          <p:nvPr/>
        </p:nvSpPr>
        <p:spPr>
          <a:xfrm>
            <a:off x="4467684" y="299043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0.993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43E02-9ED5-4CBB-ABF6-5863404EA077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3942362" y="3144324"/>
            <a:ext cx="525322" cy="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FF0389-2F28-4756-90D3-A7082CEEB120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2713699" y="3144365"/>
            <a:ext cx="6150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2C025D-B802-451D-B768-9C1F645E6B65}"/>
              </a:ext>
            </a:extLst>
          </p:cNvPr>
          <p:cNvSpPr txBox="1"/>
          <p:nvPr/>
        </p:nvSpPr>
        <p:spPr>
          <a:xfrm>
            <a:off x="1078073" y="2199845"/>
            <a:ext cx="60254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8A5F2-ED5C-4190-9CD4-893F8F947B76}"/>
              </a:ext>
            </a:extLst>
          </p:cNvPr>
          <p:cNvSpPr txBox="1"/>
          <p:nvPr/>
        </p:nvSpPr>
        <p:spPr>
          <a:xfrm>
            <a:off x="1063816" y="299105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38A56F-689B-4373-9AB0-0A3EDE6708C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73074" y="3144365"/>
            <a:ext cx="8269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C1EB2-FF73-4F2C-BA3D-6D5B9D0AEFE2}"/>
              </a:ext>
            </a:extLst>
          </p:cNvPr>
          <p:cNvSpPr/>
          <p:nvPr/>
        </p:nvSpPr>
        <p:spPr>
          <a:xfrm>
            <a:off x="3328713" y="2339134"/>
            <a:ext cx="613649" cy="16104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 sz="9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2921B6-2FDC-4CD6-9F4D-5C18D04FA3C0}"/>
              </a:ext>
            </a:extLst>
          </p:cNvPr>
          <p:cNvGrpSpPr/>
          <p:nvPr/>
        </p:nvGrpSpPr>
        <p:grpSpPr>
          <a:xfrm>
            <a:off x="2100049" y="4578648"/>
            <a:ext cx="613649" cy="1610461"/>
            <a:chOff x="3421935" y="2537763"/>
            <a:chExt cx="851690" cy="29879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7A87F3-6685-4524-ADB2-EF17B4DBDFAE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293D022-5361-4DDD-B0C5-42C5430B4480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293D022-5361-4DDD-B0C5-42C5430B44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15412E-B815-4752-9E22-7C28098177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80618" y="4650956"/>
            <a:ext cx="4194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8F0171-4DC9-4237-8AFD-FA5F2FD2524A}"/>
              </a:ext>
            </a:extLst>
          </p:cNvPr>
          <p:cNvSpPr txBox="1"/>
          <p:nvPr/>
        </p:nvSpPr>
        <p:spPr>
          <a:xfrm>
            <a:off x="4467684" y="522994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0.003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07E950-0D55-46C5-9E21-0975DAF4B230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3942362" y="5383838"/>
            <a:ext cx="525322" cy="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BDEBDE-2185-4206-891D-0701C2311FD8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2713699" y="5383879"/>
            <a:ext cx="6150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0982A-5432-4638-9926-8AFCE5E05DAB}"/>
              </a:ext>
            </a:extLst>
          </p:cNvPr>
          <p:cNvSpPr txBox="1"/>
          <p:nvPr/>
        </p:nvSpPr>
        <p:spPr>
          <a:xfrm>
            <a:off x="1078073" y="4439359"/>
            <a:ext cx="60254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D66E0E-1ED9-470B-86EA-A3393184D8AD}"/>
              </a:ext>
            </a:extLst>
          </p:cNvPr>
          <p:cNvSpPr txBox="1"/>
          <p:nvPr/>
        </p:nvSpPr>
        <p:spPr>
          <a:xfrm>
            <a:off x="1063816" y="52305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0BDD68-0F3E-4DAE-AC59-BB334092E8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273074" y="5383879"/>
            <a:ext cx="8269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5750A2-A81C-4C8D-88C2-E31D94E9896E}"/>
              </a:ext>
            </a:extLst>
          </p:cNvPr>
          <p:cNvSpPr/>
          <p:nvPr/>
        </p:nvSpPr>
        <p:spPr>
          <a:xfrm>
            <a:off x="3328713" y="4578648"/>
            <a:ext cx="613649" cy="16104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 sz="9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C32F405-5CA5-42EC-9E95-97FEEFCDD567}"/>
              </a:ext>
            </a:extLst>
          </p:cNvPr>
          <p:cNvGrpSpPr/>
          <p:nvPr/>
        </p:nvGrpSpPr>
        <p:grpSpPr>
          <a:xfrm>
            <a:off x="6439756" y="4578648"/>
            <a:ext cx="613649" cy="1610461"/>
            <a:chOff x="3421935" y="2537763"/>
            <a:chExt cx="851690" cy="298798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CF1FC0-B7A6-496D-8D2D-FF2B547EE092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E3BAA6D7-E9D5-4DC2-A761-4277BF3E273C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E3BAA6D7-E9D5-4DC2-A761-4277BF3E2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B007CBB-AFD0-4F2F-8084-657E372D952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020325" y="4650956"/>
            <a:ext cx="4194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79B507-3B90-44E4-96FA-2D5ECD420CFD}"/>
              </a:ext>
            </a:extLst>
          </p:cNvPr>
          <p:cNvSpPr txBox="1"/>
          <p:nvPr/>
        </p:nvSpPr>
        <p:spPr>
          <a:xfrm>
            <a:off x="8807391" y="522994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0.021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0258A0B-A9D6-4F11-82AB-B7316AB33F65}"/>
              </a:ext>
            </a:extLst>
          </p:cNvPr>
          <p:cNvCxnSpPr>
            <a:cxnSpLocks/>
            <a:stCxn id="46" idx="3"/>
            <a:endCxn id="40" idx="1"/>
          </p:cNvCxnSpPr>
          <p:nvPr/>
        </p:nvCxnSpPr>
        <p:spPr>
          <a:xfrm flipV="1">
            <a:off x="8282069" y="5383838"/>
            <a:ext cx="525322" cy="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CD5E58-6CAE-4A03-AE14-3B0711D2851A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7053406" y="5383879"/>
            <a:ext cx="6150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45A206-8478-4BDF-861E-59D76836FC78}"/>
              </a:ext>
            </a:extLst>
          </p:cNvPr>
          <p:cNvSpPr txBox="1"/>
          <p:nvPr/>
        </p:nvSpPr>
        <p:spPr>
          <a:xfrm>
            <a:off x="5417780" y="4439359"/>
            <a:ext cx="60254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2D665-99F7-49F2-A2C2-D1FC30ABA1E7}"/>
              </a:ext>
            </a:extLst>
          </p:cNvPr>
          <p:cNvSpPr txBox="1"/>
          <p:nvPr/>
        </p:nvSpPr>
        <p:spPr>
          <a:xfrm>
            <a:off x="5403523" y="52305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F6C17E-ED28-4040-8DEB-571EA2F0F02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12781" y="5383879"/>
            <a:ext cx="8269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217DAD0-9BDF-4666-AB96-9F5105B16DBE}"/>
              </a:ext>
            </a:extLst>
          </p:cNvPr>
          <p:cNvSpPr/>
          <p:nvPr/>
        </p:nvSpPr>
        <p:spPr>
          <a:xfrm>
            <a:off x="7668420" y="4578648"/>
            <a:ext cx="613649" cy="16104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 sz="9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49868F-C2CF-48FA-9542-2AA329260056}"/>
                  </a:ext>
                </a:extLst>
              </p:cNvPr>
              <p:cNvSpPr txBox="1"/>
              <p:nvPr/>
            </p:nvSpPr>
            <p:spPr>
              <a:xfrm>
                <a:off x="9463213" y="5076060"/>
                <a:ext cx="5963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</m:t>
                      </m:r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49868F-C2CF-48FA-9542-2AA329260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213" y="5076060"/>
                <a:ext cx="596317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E429CD-202A-4FE6-917B-399F3CE5DA0F}"/>
              </a:ext>
            </a:extLst>
          </p:cNvPr>
          <p:cNvSpPr/>
          <p:nvPr/>
        </p:nvSpPr>
        <p:spPr>
          <a:xfrm>
            <a:off x="335953" y="1954873"/>
            <a:ext cx="639918" cy="21971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27CC61-6438-4E0F-9188-20C83C23B963}"/>
              </a:ext>
            </a:extLst>
          </p:cNvPr>
          <p:cNvGrpSpPr/>
          <p:nvPr/>
        </p:nvGrpSpPr>
        <p:grpSpPr>
          <a:xfrm>
            <a:off x="335953" y="1954873"/>
            <a:ext cx="9723577" cy="4395267"/>
            <a:chOff x="259113" y="2043953"/>
            <a:chExt cx="9723577" cy="481613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D3F139-7B54-4381-8E32-542367C926FE}"/>
                </a:ext>
              </a:extLst>
            </p:cNvPr>
            <p:cNvSpPr/>
            <p:nvPr/>
          </p:nvSpPr>
          <p:spPr>
            <a:xfrm>
              <a:off x="899032" y="2043953"/>
              <a:ext cx="9083658" cy="240754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461EC1-30A3-49CA-BACA-D5589357F2B3}"/>
                </a:ext>
              </a:extLst>
            </p:cNvPr>
            <p:cNvSpPr/>
            <p:nvPr/>
          </p:nvSpPr>
          <p:spPr>
            <a:xfrm>
              <a:off x="259113" y="2043953"/>
              <a:ext cx="639918" cy="240754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7BC743-31CC-42DA-BCC6-E3CE838C5D50}"/>
                </a:ext>
              </a:extLst>
            </p:cNvPr>
            <p:cNvSpPr/>
            <p:nvPr/>
          </p:nvSpPr>
          <p:spPr>
            <a:xfrm>
              <a:off x="899032" y="4452541"/>
              <a:ext cx="9083658" cy="240754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4C60289-B6CE-42CE-8B1D-C3E7C1672C12}"/>
                </a:ext>
              </a:extLst>
            </p:cNvPr>
            <p:cNvSpPr/>
            <p:nvPr/>
          </p:nvSpPr>
          <p:spPr>
            <a:xfrm>
              <a:off x="259113" y="4452541"/>
              <a:ext cx="639918" cy="240754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8481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208117" y="88491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네거티브 샘플링의 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4464B5-F655-4C6A-9415-1E153EE3D9FA}"/>
              </a:ext>
            </a:extLst>
          </p:cNvPr>
          <p:cNvGrpSpPr/>
          <p:nvPr/>
        </p:nvGrpSpPr>
        <p:grpSpPr>
          <a:xfrm>
            <a:off x="3483175" y="1653395"/>
            <a:ext cx="613649" cy="1370000"/>
            <a:chOff x="3421935" y="2537763"/>
            <a:chExt cx="851690" cy="29879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32F132-66F0-4C26-9503-BA2AA1B2756F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F04C6BB4-AACE-4428-848D-FEE4E849C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A70967-A1A3-4800-AFA8-49C174FFA38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63744" y="1714907"/>
            <a:ext cx="4194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60E4E0-18DF-42D5-8022-D8C973860387}"/>
              </a:ext>
            </a:extLst>
          </p:cNvPr>
          <p:cNvSpPr txBox="1"/>
          <p:nvPr/>
        </p:nvSpPr>
        <p:spPr>
          <a:xfrm>
            <a:off x="8086383" y="2190445"/>
            <a:ext cx="552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43E02-9ED5-4CBB-ABF6-5863404EA077}"/>
              </a:ext>
            </a:extLst>
          </p:cNvPr>
          <p:cNvCxnSpPr>
            <a:cxnSpLocks/>
            <a:stCxn id="32" idx="3"/>
            <a:endCxn id="101" idx="2"/>
          </p:cNvCxnSpPr>
          <p:nvPr/>
        </p:nvCxnSpPr>
        <p:spPr>
          <a:xfrm flipV="1">
            <a:off x="5993996" y="2338360"/>
            <a:ext cx="808864" cy="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FF0389-2F28-4756-90D3-A7082CEEB120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4096824" y="2338396"/>
            <a:ext cx="12835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2C025D-B802-451D-B768-9C1F645E6B65}"/>
              </a:ext>
            </a:extLst>
          </p:cNvPr>
          <p:cNvSpPr txBox="1"/>
          <p:nvPr/>
        </p:nvSpPr>
        <p:spPr>
          <a:xfrm>
            <a:off x="2461199" y="1534904"/>
            <a:ext cx="602545" cy="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8A5F2-ED5C-4190-9CD4-893F8F947B76}"/>
              </a:ext>
            </a:extLst>
          </p:cNvPr>
          <p:cNvSpPr txBox="1"/>
          <p:nvPr/>
        </p:nvSpPr>
        <p:spPr>
          <a:xfrm>
            <a:off x="1368430" y="2176713"/>
            <a:ext cx="285656" cy="261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C1EB2-FF73-4F2C-BA3D-6D5B9D0AEFE2}"/>
              </a:ext>
            </a:extLst>
          </p:cNvPr>
          <p:cNvSpPr/>
          <p:nvPr/>
        </p:nvSpPr>
        <p:spPr>
          <a:xfrm>
            <a:off x="5380347" y="1653395"/>
            <a:ext cx="613649" cy="1370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711CA76-9A46-45D2-A474-02152BCE92D1}"/>
              </a:ext>
            </a:extLst>
          </p:cNvPr>
          <p:cNvGrpSpPr/>
          <p:nvPr/>
        </p:nvGrpSpPr>
        <p:grpSpPr>
          <a:xfrm>
            <a:off x="3483175" y="3645285"/>
            <a:ext cx="613649" cy="1370000"/>
            <a:chOff x="3421935" y="2537763"/>
            <a:chExt cx="851690" cy="298798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89652D0-8446-4AAB-8641-805FB3EC4BFE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48BA5F1F-8C8A-4781-AB3D-F34538A181BA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48BA5F1F-8C8A-4781-AB3D-F34538A18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3A5BF0-D9E5-4B86-9A04-2DA7201EA5D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56060" y="3755614"/>
            <a:ext cx="43204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665E7D-C213-48BE-B52C-024BCFE623ED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4096824" y="4330286"/>
            <a:ext cx="12835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EF5E47-40D1-409A-A0A1-326178BD30E3}"/>
              </a:ext>
            </a:extLst>
          </p:cNvPr>
          <p:cNvSpPr txBox="1"/>
          <p:nvPr/>
        </p:nvSpPr>
        <p:spPr>
          <a:xfrm>
            <a:off x="2453515" y="3544017"/>
            <a:ext cx="60254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9FC9AD-2562-49A3-81AC-6FCE71F31EC6}"/>
              </a:ext>
            </a:extLst>
          </p:cNvPr>
          <p:cNvSpPr/>
          <p:nvPr/>
        </p:nvSpPr>
        <p:spPr>
          <a:xfrm>
            <a:off x="5380347" y="3645285"/>
            <a:ext cx="613649" cy="1370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7DC430-C50D-4E04-B264-65A9CC90ED70}"/>
              </a:ext>
            </a:extLst>
          </p:cNvPr>
          <p:cNvGrpSpPr/>
          <p:nvPr/>
        </p:nvGrpSpPr>
        <p:grpSpPr>
          <a:xfrm>
            <a:off x="3483175" y="5222239"/>
            <a:ext cx="613649" cy="1370000"/>
            <a:chOff x="3421935" y="2537763"/>
            <a:chExt cx="851690" cy="298798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8EB169A-78A2-4486-92E6-915944D86FF9}"/>
                </a:ext>
              </a:extLst>
            </p:cNvPr>
            <p:cNvSpPr/>
            <p:nvPr/>
          </p:nvSpPr>
          <p:spPr>
            <a:xfrm>
              <a:off x="3421935" y="2537763"/>
              <a:ext cx="851690" cy="298798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Embedding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Dot</a:t>
              </a:r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2D8DEF75-29EB-4958-BAC6-A91808A09895}"/>
                    </a:ext>
                  </a:extLst>
                </p:cNvPr>
                <p:cNvSpPr/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2D8DEF75-29EB-4958-BAC6-A91808A09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73" y="4956315"/>
                  <a:ext cx="783771" cy="53941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67C706-3D1F-4EF5-BCBF-C747951A697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040692" y="5337920"/>
            <a:ext cx="44157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E83DE8-BBD2-407C-A02D-F86940D33515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4096824" y="5907240"/>
            <a:ext cx="12835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B9A8E6-372C-453D-8D8F-4F73D88BBBE4}"/>
              </a:ext>
            </a:extLst>
          </p:cNvPr>
          <p:cNvSpPr txBox="1"/>
          <p:nvPr/>
        </p:nvSpPr>
        <p:spPr>
          <a:xfrm>
            <a:off x="2438147" y="5126323"/>
            <a:ext cx="60254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</a:p>
          <a:p>
            <a:pPr algn="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9535846-8084-4D14-9159-8E0DA38824B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320578" y="5907204"/>
            <a:ext cx="1162597" cy="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2FF0E4-371E-4E02-8EB5-37BA08150DAF}"/>
              </a:ext>
            </a:extLst>
          </p:cNvPr>
          <p:cNvSpPr/>
          <p:nvPr/>
        </p:nvSpPr>
        <p:spPr>
          <a:xfrm>
            <a:off x="5380347" y="5222239"/>
            <a:ext cx="613649" cy="1370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03875C-81D2-4370-96E8-59E5B18860B6}"/>
              </a:ext>
            </a:extLst>
          </p:cNvPr>
          <p:cNvCxnSpPr>
            <a:cxnSpLocks/>
          </p:cNvCxnSpPr>
          <p:nvPr/>
        </p:nvCxnSpPr>
        <p:spPr>
          <a:xfrm>
            <a:off x="2535731" y="4317214"/>
            <a:ext cx="96959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79507B2-3A31-4634-93C1-622FE7CAB374}"/>
              </a:ext>
            </a:extLst>
          </p:cNvPr>
          <p:cNvCxnSpPr>
            <a:cxnSpLocks/>
          </p:cNvCxnSpPr>
          <p:nvPr/>
        </p:nvCxnSpPr>
        <p:spPr>
          <a:xfrm>
            <a:off x="1767328" y="2338360"/>
            <a:ext cx="171584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연결선 7171">
            <a:extLst>
              <a:ext uri="{FF2B5EF4-FFF2-40B4-BE49-F238E27FC236}">
                <a16:creationId xmlns:a16="http://schemas.microsoft.com/office/drawing/2014/main" id="{C487E27F-BEC4-470E-AB7E-E18FC329DDF7}"/>
              </a:ext>
            </a:extLst>
          </p:cNvPr>
          <p:cNvCxnSpPr>
            <a:cxnSpLocks/>
          </p:cNvCxnSpPr>
          <p:nvPr/>
        </p:nvCxnSpPr>
        <p:spPr>
          <a:xfrm>
            <a:off x="2535731" y="2338360"/>
            <a:ext cx="0" cy="196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FEA8A72-8D86-4A7E-9668-6BE55B9CE6A3}"/>
              </a:ext>
            </a:extLst>
          </p:cNvPr>
          <p:cNvCxnSpPr>
            <a:cxnSpLocks/>
          </p:cNvCxnSpPr>
          <p:nvPr/>
        </p:nvCxnSpPr>
        <p:spPr>
          <a:xfrm>
            <a:off x="2320578" y="2338360"/>
            <a:ext cx="0" cy="356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7B617D4-765C-4D12-A22C-823232AAA351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085940" y="1778849"/>
            <a:ext cx="28459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4E34153-F2D0-4632-94DA-E758E5424A53}"/>
              </a:ext>
            </a:extLst>
          </p:cNvPr>
          <p:cNvSpPr txBox="1"/>
          <p:nvPr/>
        </p:nvSpPr>
        <p:spPr>
          <a:xfrm>
            <a:off x="3775294" y="1532627"/>
            <a:ext cx="1310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endParaRPr lang="en-US" altLang="ko-KR" sz="1200">
              <a:solidFill>
                <a:schemeClr val="bg2">
                  <a:lumMod val="7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E1E6C2-2554-4865-917F-D82B2BA9AF1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085940" y="3775829"/>
            <a:ext cx="28459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3BDC94D-4ECC-4590-96F6-C29A52F754D8}"/>
              </a:ext>
            </a:extLst>
          </p:cNvPr>
          <p:cNvSpPr txBox="1"/>
          <p:nvPr/>
        </p:nvSpPr>
        <p:spPr>
          <a:xfrm>
            <a:off x="3775294" y="3529607"/>
            <a:ext cx="1310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endParaRPr lang="en-US" altLang="ko-KR" sz="1200">
              <a:solidFill>
                <a:schemeClr val="bg2">
                  <a:lumMod val="7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3363DDF-9526-43C0-939A-A15C002B5BB1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101152" y="5360651"/>
            <a:ext cx="28459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586B80-6E5D-495D-9167-8A634839258F}"/>
              </a:ext>
            </a:extLst>
          </p:cNvPr>
          <p:cNvSpPr txBox="1"/>
          <p:nvPr/>
        </p:nvSpPr>
        <p:spPr>
          <a:xfrm>
            <a:off x="3790506" y="5114429"/>
            <a:ext cx="1310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endParaRPr lang="en-US" altLang="ko-KR" sz="1200">
              <a:solidFill>
                <a:schemeClr val="bg2">
                  <a:lumMod val="7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20BDEBC-E4A1-4DC2-92C1-444775901258}"/>
              </a:ext>
            </a:extLst>
          </p:cNvPr>
          <p:cNvGrpSpPr/>
          <p:nvPr/>
        </p:nvGrpSpPr>
        <p:grpSpPr>
          <a:xfrm>
            <a:off x="6802860" y="2080667"/>
            <a:ext cx="515385" cy="515385"/>
            <a:chOff x="3657603" y="3752422"/>
            <a:chExt cx="515385" cy="51538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9C41B53-EF45-42A7-A25C-0EB6D45D9565}"/>
                </a:ext>
              </a:extLst>
            </p:cNvPr>
            <p:cNvSpPr/>
            <p:nvPr/>
          </p:nvSpPr>
          <p:spPr>
            <a:xfrm>
              <a:off x="3657603" y="3752422"/>
              <a:ext cx="515385" cy="515385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BB6896-9D0B-401A-ADFA-4CA0685C9B70}"/>
                    </a:ext>
                  </a:extLst>
                </p:cNvPr>
                <p:cNvSpPr txBox="1"/>
                <p:nvPr/>
              </p:nvSpPr>
              <p:spPr>
                <a:xfrm>
                  <a:off x="3775778" y="3856225"/>
                  <a:ext cx="2709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+</m:t>
                        </m:r>
                      </m:oMath>
                    </m:oMathPara>
                  </a14:m>
                  <a:endParaRPr lang="ko-KR" altLang="en-US" sz="20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BB6896-9D0B-401A-ADFA-4CA0685C9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778" y="3856225"/>
                  <a:ext cx="27090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556" r="-15556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84" name="연결선: 꺾임 7183">
            <a:extLst>
              <a:ext uri="{FF2B5EF4-FFF2-40B4-BE49-F238E27FC236}">
                <a16:creationId xmlns:a16="http://schemas.microsoft.com/office/drawing/2014/main" id="{71D75C5C-ED79-430B-B2E9-97C1B47D112B}"/>
              </a:ext>
            </a:extLst>
          </p:cNvPr>
          <p:cNvCxnSpPr>
            <a:cxnSpLocks/>
            <a:stCxn id="60" idx="3"/>
            <a:endCxn id="101" idx="4"/>
          </p:cNvCxnSpPr>
          <p:nvPr/>
        </p:nvCxnSpPr>
        <p:spPr>
          <a:xfrm flipV="1">
            <a:off x="5993996" y="2596052"/>
            <a:ext cx="1066557" cy="17342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24E393C-9B71-47D5-9BFC-2CEBA7C0539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993996" y="2545349"/>
            <a:ext cx="1228142" cy="33618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4B9DDE7-6E55-4779-A085-0537605A8586}"/>
              </a:ext>
            </a:extLst>
          </p:cNvPr>
          <p:cNvCxnSpPr>
            <a:cxnSpLocks/>
            <a:stCxn id="101" idx="6"/>
            <a:endCxn id="18" idx="1"/>
          </p:cNvCxnSpPr>
          <p:nvPr/>
        </p:nvCxnSpPr>
        <p:spPr>
          <a:xfrm>
            <a:off x="7318245" y="2338360"/>
            <a:ext cx="768138" cy="59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46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샘플링의 샘플링 기법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56AA-2651-43E5-9688-A26F859E410F}"/>
              </a:ext>
            </a:extLst>
          </p:cNvPr>
          <p:cNvSpPr txBox="1"/>
          <p:nvPr/>
        </p:nvSpPr>
        <p:spPr>
          <a:xfrm>
            <a:off x="312338" y="112811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확률분포에 따라 샘플링을 여러 번 수행한다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A4B132-39E8-4D8E-97E5-B023D841BB26}"/>
              </a:ext>
            </a:extLst>
          </p:cNvPr>
          <p:cNvCxnSpPr/>
          <p:nvPr/>
        </p:nvCxnSpPr>
        <p:spPr>
          <a:xfrm flipV="1">
            <a:off x="1649299" y="3054418"/>
            <a:ext cx="0" cy="115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0B939B-DF51-4A64-8D5A-41E7CABC27F5}"/>
              </a:ext>
            </a:extLst>
          </p:cNvPr>
          <p:cNvSpPr/>
          <p:nvPr/>
        </p:nvSpPr>
        <p:spPr>
          <a:xfrm>
            <a:off x="1795913" y="4132893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4F8394-E449-444F-97B2-E873C12FDD2C}"/>
              </a:ext>
            </a:extLst>
          </p:cNvPr>
          <p:cNvSpPr/>
          <p:nvPr/>
        </p:nvSpPr>
        <p:spPr>
          <a:xfrm>
            <a:off x="2204886" y="3191485"/>
            <a:ext cx="154324" cy="10146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8693CE-3964-4F41-BF41-9534CF34B788}"/>
              </a:ext>
            </a:extLst>
          </p:cNvPr>
          <p:cNvSpPr/>
          <p:nvPr/>
        </p:nvSpPr>
        <p:spPr>
          <a:xfrm>
            <a:off x="2613855" y="4132893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55BB5B-6E8B-4233-A5E0-F5B4FCC2FB63}"/>
              </a:ext>
            </a:extLst>
          </p:cNvPr>
          <p:cNvSpPr/>
          <p:nvPr/>
        </p:nvSpPr>
        <p:spPr>
          <a:xfrm>
            <a:off x="3022824" y="4011260"/>
            <a:ext cx="154324" cy="1948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68F3F5-42E7-4E16-A9BD-3D5806A21965}"/>
              </a:ext>
            </a:extLst>
          </p:cNvPr>
          <p:cNvSpPr/>
          <p:nvPr/>
        </p:nvSpPr>
        <p:spPr>
          <a:xfrm>
            <a:off x="3431789" y="4011260"/>
            <a:ext cx="154324" cy="1948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4C7848-0617-442E-9979-2D739A8B0C76}"/>
              </a:ext>
            </a:extLst>
          </p:cNvPr>
          <p:cNvSpPr/>
          <p:nvPr/>
        </p:nvSpPr>
        <p:spPr>
          <a:xfrm>
            <a:off x="3840754" y="4132893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FA9054-35FA-4AFB-B55B-AD4994B05A35}"/>
              </a:ext>
            </a:extLst>
          </p:cNvPr>
          <p:cNvSpPr/>
          <p:nvPr/>
        </p:nvSpPr>
        <p:spPr>
          <a:xfrm>
            <a:off x="4249723" y="4065391"/>
            <a:ext cx="154324" cy="1407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311244-E9F3-4412-B05A-CA0223ADB875}"/>
              </a:ext>
            </a:extLst>
          </p:cNvPr>
          <p:cNvCxnSpPr>
            <a:cxnSpLocks/>
          </p:cNvCxnSpPr>
          <p:nvPr/>
        </p:nvCxnSpPr>
        <p:spPr>
          <a:xfrm>
            <a:off x="1649299" y="4208028"/>
            <a:ext cx="3063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90827-9F24-43EE-9FB7-203DC8340632}"/>
              </a:ext>
            </a:extLst>
          </p:cNvPr>
          <p:cNvSpPr txBox="1"/>
          <p:nvPr/>
        </p:nvSpPr>
        <p:spPr>
          <a:xfrm>
            <a:off x="1657633" y="4273497"/>
            <a:ext cx="430887" cy="4388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F1711F-BBEA-4690-901B-DB7B3CC58083}"/>
              </a:ext>
            </a:extLst>
          </p:cNvPr>
          <p:cNvSpPr txBox="1"/>
          <p:nvPr/>
        </p:nvSpPr>
        <p:spPr>
          <a:xfrm>
            <a:off x="2066604" y="4271626"/>
            <a:ext cx="430887" cy="4092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B59E73-D316-4631-A448-FAAFB66009D7}"/>
              </a:ext>
            </a:extLst>
          </p:cNvPr>
          <p:cNvSpPr txBox="1"/>
          <p:nvPr/>
        </p:nvSpPr>
        <p:spPr>
          <a:xfrm>
            <a:off x="2474957" y="4273961"/>
            <a:ext cx="430887" cy="9316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BFE5B7-0103-4DC3-AC0C-A990F5AE0256}"/>
              </a:ext>
            </a:extLst>
          </p:cNvPr>
          <p:cNvSpPr txBox="1"/>
          <p:nvPr/>
        </p:nvSpPr>
        <p:spPr>
          <a:xfrm>
            <a:off x="2905844" y="4273961"/>
            <a:ext cx="430887" cy="4417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117A1-4289-493E-9D09-0DA557F83ECF}"/>
              </a:ext>
            </a:extLst>
          </p:cNvPr>
          <p:cNvSpPr txBox="1"/>
          <p:nvPr/>
        </p:nvSpPr>
        <p:spPr>
          <a:xfrm>
            <a:off x="3292281" y="4272022"/>
            <a:ext cx="430887" cy="1436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C77B78-FD5E-40E0-B8C4-38FA6D605056}"/>
              </a:ext>
            </a:extLst>
          </p:cNvPr>
          <p:cNvSpPr txBox="1"/>
          <p:nvPr/>
        </p:nvSpPr>
        <p:spPr>
          <a:xfrm>
            <a:off x="3700634" y="4269430"/>
            <a:ext cx="430887" cy="5379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2A952-31D6-448E-92B0-E35B13AE772C}"/>
              </a:ext>
            </a:extLst>
          </p:cNvPr>
          <p:cNvSpPr txBox="1"/>
          <p:nvPr/>
        </p:nvSpPr>
        <p:spPr>
          <a:xfrm>
            <a:off x="4188603" y="4260992"/>
            <a:ext cx="430887" cy="1516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A8D46C9-4DF4-480A-A299-E3570BA61B8D}"/>
              </a:ext>
            </a:extLst>
          </p:cNvPr>
          <p:cNvSpPr/>
          <p:nvPr/>
        </p:nvSpPr>
        <p:spPr>
          <a:xfrm>
            <a:off x="1178693" y="2443523"/>
            <a:ext cx="4041801" cy="2996773"/>
          </a:xfrm>
          <a:prstGeom prst="roundRect">
            <a:avLst>
              <a:gd name="adj" fmla="val 307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04F13-4671-49EE-8F42-29832AEFD50E}"/>
              </a:ext>
            </a:extLst>
          </p:cNvPr>
          <p:cNvSpPr/>
          <p:nvPr/>
        </p:nvSpPr>
        <p:spPr>
          <a:xfrm>
            <a:off x="2586141" y="2252247"/>
            <a:ext cx="1226903" cy="369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확률분포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03FC84-3AFF-4DEC-B661-88F474EF9F99}"/>
              </a:ext>
            </a:extLst>
          </p:cNvPr>
          <p:cNvCxnSpPr>
            <a:cxnSpLocks/>
          </p:cNvCxnSpPr>
          <p:nvPr/>
        </p:nvCxnSpPr>
        <p:spPr>
          <a:xfrm>
            <a:off x="5381859" y="2781620"/>
            <a:ext cx="226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53BD326-7772-49CE-BBF2-B835A9AA0A4E}"/>
              </a:ext>
            </a:extLst>
          </p:cNvPr>
          <p:cNvCxnSpPr>
            <a:cxnSpLocks/>
          </p:cNvCxnSpPr>
          <p:nvPr/>
        </p:nvCxnSpPr>
        <p:spPr>
          <a:xfrm>
            <a:off x="5381859" y="3362285"/>
            <a:ext cx="226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EFB3145-839D-4AD3-B627-BBB6AD660B2C}"/>
              </a:ext>
            </a:extLst>
          </p:cNvPr>
          <p:cNvCxnSpPr>
            <a:cxnSpLocks/>
          </p:cNvCxnSpPr>
          <p:nvPr/>
        </p:nvCxnSpPr>
        <p:spPr>
          <a:xfrm>
            <a:off x="5381859" y="3942950"/>
            <a:ext cx="226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95F786F-819C-467A-ADAB-6451E9764678}"/>
              </a:ext>
            </a:extLst>
          </p:cNvPr>
          <p:cNvCxnSpPr>
            <a:cxnSpLocks/>
          </p:cNvCxnSpPr>
          <p:nvPr/>
        </p:nvCxnSpPr>
        <p:spPr>
          <a:xfrm>
            <a:off x="5381859" y="4523615"/>
            <a:ext cx="226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B0E7A84-B78E-4CE4-9489-222D997A6CBA}"/>
              </a:ext>
            </a:extLst>
          </p:cNvPr>
          <p:cNvCxnSpPr>
            <a:cxnSpLocks/>
          </p:cNvCxnSpPr>
          <p:nvPr/>
        </p:nvCxnSpPr>
        <p:spPr>
          <a:xfrm>
            <a:off x="5381859" y="5104280"/>
            <a:ext cx="226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FD9414-174C-43CC-9119-D03B541BB2E6}"/>
              </a:ext>
            </a:extLst>
          </p:cNvPr>
          <p:cNvSpPr txBox="1"/>
          <p:nvPr/>
        </p:nvSpPr>
        <p:spPr>
          <a:xfrm>
            <a:off x="7746301" y="2535730"/>
            <a:ext cx="97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"you"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47AC38-2082-4A11-AFD0-BAB17005391A}"/>
              </a:ext>
            </a:extLst>
          </p:cNvPr>
          <p:cNvSpPr txBox="1"/>
          <p:nvPr/>
        </p:nvSpPr>
        <p:spPr>
          <a:xfrm>
            <a:off x="7746301" y="3127854"/>
            <a:ext cx="97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"i"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98F4A6-DA51-468B-96B3-78ED282E981E}"/>
              </a:ext>
            </a:extLst>
          </p:cNvPr>
          <p:cNvSpPr txBox="1"/>
          <p:nvPr/>
        </p:nvSpPr>
        <p:spPr>
          <a:xfrm>
            <a:off x="7746301" y="3719978"/>
            <a:ext cx="97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"."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DF9248-2CD2-4695-B221-8A0F7D2AC9A3}"/>
              </a:ext>
            </a:extLst>
          </p:cNvPr>
          <p:cNvSpPr txBox="1"/>
          <p:nvPr/>
        </p:nvSpPr>
        <p:spPr>
          <a:xfrm>
            <a:off x="7746300" y="4312102"/>
            <a:ext cx="153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"goodbye"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CAA9F7-83A2-4293-8F35-4C0B33369A28}"/>
              </a:ext>
            </a:extLst>
          </p:cNvPr>
          <p:cNvSpPr txBox="1"/>
          <p:nvPr/>
        </p:nvSpPr>
        <p:spPr>
          <a:xfrm>
            <a:off x="7746301" y="4904225"/>
            <a:ext cx="97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"you"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26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계층으로 클래스화 및 순전파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구현해볼 신경망의 계층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4CB7F-E198-4E8B-A8B8-A1B14C9DD45C}"/>
              </a:ext>
            </a:extLst>
          </p:cNvPr>
          <p:cNvSpPr/>
          <p:nvPr/>
        </p:nvSpPr>
        <p:spPr>
          <a:xfrm>
            <a:off x="1659751" y="1805748"/>
            <a:ext cx="1252497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AB962-6DCC-491A-BF8E-3F383851B9BE}"/>
              </a:ext>
            </a:extLst>
          </p:cNvPr>
          <p:cNvSpPr/>
          <p:nvPr/>
        </p:nvSpPr>
        <p:spPr>
          <a:xfrm>
            <a:off x="3903489" y="1805748"/>
            <a:ext cx="1252497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63FE-BBED-4934-B72A-F1ED7B2243F1}"/>
              </a:ext>
            </a:extLst>
          </p:cNvPr>
          <p:cNvSpPr/>
          <p:nvPr/>
        </p:nvSpPr>
        <p:spPr>
          <a:xfrm>
            <a:off x="6147227" y="1805748"/>
            <a:ext cx="1252497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2B27B-E82A-437C-9045-1CD53A43DBF7}"/>
              </a:ext>
            </a:extLst>
          </p:cNvPr>
          <p:cNvSpPr txBox="1"/>
          <p:nvPr/>
        </p:nvSpPr>
        <p:spPr>
          <a:xfrm>
            <a:off x="430485" y="3230783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A31-1291-4907-A22A-27FF16D8C9C5}"/>
              </a:ext>
            </a:extLst>
          </p:cNvPr>
          <p:cNvSpPr txBox="1"/>
          <p:nvPr/>
        </p:nvSpPr>
        <p:spPr>
          <a:xfrm>
            <a:off x="8390965" y="32307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CE92F6-E198-47D6-824D-FCA371B6E61E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858807" y="3492393"/>
            <a:ext cx="8009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1DA503-7A98-4AD9-B4A5-2214A889323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912248" y="3492394"/>
            <a:ext cx="9912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FBE69A-71C7-485F-BDCF-8438EFA4CA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155986" y="3492394"/>
            <a:ext cx="9912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30F920-110C-4089-8C4E-D56D2041EDB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399724" y="3492393"/>
            <a:ext cx="9912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898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샘플링의 샘플링 기법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56FFC-091F-4C85-B566-359EF699383A}"/>
                  </a:ext>
                </a:extLst>
              </p:cNvPr>
              <p:cNvSpPr txBox="1"/>
              <p:nvPr/>
            </p:nvSpPr>
            <p:spPr>
              <a:xfrm>
                <a:off x="2912248" y="1306286"/>
                <a:ext cx="3016723" cy="981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고도 M" panose="02000503000000020004" pitchFamily="2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고도 M" panose="02000503000000020004" pitchFamily="2" charset="-127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고도 M" panose="02000503000000020004" pitchFamily="2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0.75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56FFC-091F-4C85-B566-359EF699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48" y="1306286"/>
                <a:ext cx="3016723" cy="981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6512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네거티브 샘플링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4.2 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B230-123D-4333-8A61-E99965CF78D5}"/>
              </a:ext>
            </a:extLst>
          </p:cNvPr>
          <p:cNvSpPr txBox="1"/>
          <p:nvPr/>
        </p:nvSpPr>
        <p:spPr>
          <a:xfrm>
            <a:off x="545566" y="104502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35235320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336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 word2vec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4.2 word2vec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 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개선판 </a:t>
            </a: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word2vec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속도 개선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250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개선판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학습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개선판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B230-123D-4333-8A61-E99965CF78D5}"/>
              </a:ext>
            </a:extLst>
          </p:cNvPr>
          <p:cNvSpPr txBox="1"/>
          <p:nvPr/>
        </p:nvSpPr>
        <p:spPr>
          <a:xfrm>
            <a:off x="545566" y="1045029"/>
            <a:ext cx="94522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임베딩 계층과 네거티브 샘플링 기법을 사용하여 개선된 신경망 모델에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PTB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데이터셋을 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사용해 학습시키고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실용적인 단어의 분산 표현을 얻어보겠다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다음은 개선된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코드다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앞의 단순한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모델에서 임베딩 계층과 네거티브 샘플링 손실함수 계층을 적용했다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81247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개선판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B230-123D-4333-8A61-E99965CF78D5}"/>
              </a:ext>
            </a:extLst>
          </p:cNvPr>
          <p:cNvSpPr txBox="1"/>
          <p:nvPr/>
        </p:nvSpPr>
        <p:spPr>
          <a:xfrm>
            <a:off x="545566" y="104502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6F0A7-E005-45F8-92FC-7059F93A7581}"/>
              </a:ext>
            </a:extLst>
          </p:cNvPr>
          <p:cNvSpPr txBox="1"/>
          <p:nvPr/>
        </p:nvSpPr>
        <p:spPr>
          <a:xfrm>
            <a:off x="491778" y="1604283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맥락과 타깃을 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나타낸 예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원도우 크기는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155FB-02C8-4D7F-B521-C08F27846056}"/>
              </a:ext>
            </a:extLst>
          </p:cNvPr>
          <p:cNvSpPr txBox="1"/>
          <p:nvPr/>
        </p:nvSpPr>
        <p:spPr>
          <a:xfrm>
            <a:off x="789725" y="3042403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you, goodbye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A8DE-6930-4529-B9CD-ADA927853A28}"/>
              </a:ext>
            </a:extLst>
          </p:cNvPr>
          <p:cNvSpPr txBox="1"/>
          <p:nvPr/>
        </p:nvSpPr>
        <p:spPr>
          <a:xfrm>
            <a:off x="1082210" y="3497284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3A088-AC9E-486E-B501-C5F7D2D49801}"/>
              </a:ext>
            </a:extLst>
          </p:cNvPr>
          <p:cNvSpPr txBox="1"/>
          <p:nvPr/>
        </p:nvSpPr>
        <p:spPr>
          <a:xfrm>
            <a:off x="955380" y="3952165"/>
            <a:ext cx="13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goodbye,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A95B9-EC88-4DB7-A2A7-3064B10FB6A0}"/>
              </a:ext>
            </a:extLst>
          </p:cNvPr>
          <p:cNvSpPr txBox="1"/>
          <p:nvPr/>
        </p:nvSpPr>
        <p:spPr>
          <a:xfrm>
            <a:off x="1082210" y="4407046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and, 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789D5-E8F4-4575-BDE2-67674477CC97}"/>
              </a:ext>
            </a:extLst>
          </p:cNvPr>
          <p:cNvSpPr txBox="1"/>
          <p:nvPr/>
        </p:nvSpPr>
        <p:spPr>
          <a:xfrm>
            <a:off x="1178037" y="486192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i, hello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6C40B-EB04-4D5C-8BD7-129D8E3B24A1}"/>
              </a:ext>
            </a:extLst>
          </p:cNvPr>
          <p:cNvSpPr txBox="1"/>
          <p:nvPr/>
        </p:nvSpPr>
        <p:spPr>
          <a:xfrm>
            <a:off x="1246517" y="5316810"/>
            <a:ext cx="74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41255-C281-49F3-A551-14D8BC073F88}"/>
              </a:ext>
            </a:extLst>
          </p:cNvPr>
          <p:cNvSpPr txBox="1"/>
          <p:nvPr/>
        </p:nvSpPr>
        <p:spPr>
          <a:xfrm>
            <a:off x="3756034" y="3042403"/>
            <a:ext cx="54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8C94-E555-40C4-9031-196F60C50696}"/>
              </a:ext>
            </a:extLst>
          </p:cNvPr>
          <p:cNvSpPr txBox="1"/>
          <p:nvPr/>
        </p:nvSpPr>
        <p:spPr>
          <a:xfrm>
            <a:off x="3460891" y="3497284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C1961-0DB6-4A88-9882-C09135CE78B2}"/>
              </a:ext>
            </a:extLst>
          </p:cNvPr>
          <p:cNvSpPr txBox="1"/>
          <p:nvPr/>
        </p:nvSpPr>
        <p:spPr>
          <a:xfrm>
            <a:off x="3738049" y="395216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C0EF7-E4D5-46CB-A891-B173C3307616}"/>
              </a:ext>
            </a:extLst>
          </p:cNvPr>
          <p:cNvSpPr txBox="1"/>
          <p:nvPr/>
        </p:nvSpPr>
        <p:spPr>
          <a:xfrm>
            <a:off x="3906364" y="440704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831FD-78F8-4FAD-945C-F71284727FB3}"/>
              </a:ext>
            </a:extLst>
          </p:cNvPr>
          <p:cNvSpPr txBox="1"/>
          <p:nvPr/>
        </p:nvSpPr>
        <p:spPr>
          <a:xfrm>
            <a:off x="3756034" y="4861927"/>
            <a:ext cx="54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7367A-DAB2-4003-9431-EEB932FCCAC3}"/>
              </a:ext>
            </a:extLst>
          </p:cNvPr>
          <p:cNvSpPr txBox="1"/>
          <p:nvPr/>
        </p:nvSpPr>
        <p:spPr>
          <a:xfrm>
            <a:off x="3683547" y="53168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1C194E-1F03-4EB3-A550-03FF5CAD5EF5}"/>
              </a:ext>
            </a:extLst>
          </p:cNvPr>
          <p:cNvGrpSpPr/>
          <p:nvPr/>
        </p:nvGrpSpPr>
        <p:grpSpPr>
          <a:xfrm>
            <a:off x="788932" y="3092123"/>
            <a:ext cx="96590" cy="2600593"/>
            <a:chOff x="4153780" y="1381687"/>
            <a:chExt cx="109145" cy="303987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B6AF57-36B3-4781-8D7E-F13DB975B98A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5212F59-A2E0-4CC2-99F1-8935CA0AA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CB2FAE4-0A34-469C-8494-DAA37AB44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539509-ABF2-4E54-ABCC-945FC93C70AD}"/>
              </a:ext>
            </a:extLst>
          </p:cNvPr>
          <p:cNvGrpSpPr/>
          <p:nvPr/>
        </p:nvGrpSpPr>
        <p:grpSpPr>
          <a:xfrm>
            <a:off x="2343958" y="3092123"/>
            <a:ext cx="100963" cy="2594019"/>
            <a:chOff x="5653621" y="1381687"/>
            <a:chExt cx="114087" cy="303219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46497E5-97BC-46F5-A303-E5F74DC18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96A36A-7233-4DFA-B842-36115C70409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EDD4D76-AED3-4434-A948-DAD689876F78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EBD93BC-0D4B-4DAA-B924-5166DFD6AECE}"/>
              </a:ext>
            </a:extLst>
          </p:cNvPr>
          <p:cNvGrpSpPr/>
          <p:nvPr/>
        </p:nvGrpSpPr>
        <p:grpSpPr>
          <a:xfrm>
            <a:off x="3469790" y="3106749"/>
            <a:ext cx="96590" cy="2600593"/>
            <a:chOff x="4153780" y="1381687"/>
            <a:chExt cx="109145" cy="303987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DF0DEDD-B030-4D95-B622-7803A9B46E80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848F28A-9F6F-4AE8-8FC3-858698787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24DE16-9260-460C-B06D-19058D179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46223B0-4636-4F94-9312-80BF58616907}"/>
              </a:ext>
            </a:extLst>
          </p:cNvPr>
          <p:cNvGrpSpPr/>
          <p:nvPr/>
        </p:nvGrpSpPr>
        <p:grpSpPr>
          <a:xfrm>
            <a:off x="4503887" y="3092122"/>
            <a:ext cx="100963" cy="2594019"/>
            <a:chOff x="5653621" y="1381687"/>
            <a:chExt cx="114087" cy="303219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181C229-E961-4A12-8FB8-BDF8ADC7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61CC8B-1973-44FB-8A77-F0F876BB1D14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8902DE8-D319-4A35-8813-748CCEC6808D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D3FF0C-9EC0-4038-AA7C-7E2145BF9E02}"/>
              </a:ext>
            </a:extLst>
          </p:cNvPr>
          <p:cNvSpPr txBox="1"/>
          <p:nvPr/>
        </p:nvSpPr>
        <p:spPr>
          <a:xfrm>
            <a:off x="787999" y="2581651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52B5F2-9A29-4835-B510-639BF8578494}"/>
              </a:ext>
            </a:extLst>
          </p:cNvPr>
          <p:cNvSpPr txBox="1"/>
          <p:nvPr/>
        </p:nvSpPr>
        <p:spPr>
          <a:xfrm>
            <a:off x="3778124" y="258165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03F47-F404-418B-91DF-89CEF61B683B}"/>
              </a:ext>
            </a:extLst>
          </p:cNvPr>
          <p:cNvSpPr txBox="1"/>
          <p:nvPr/>
        </p:nvSpPr>
        <p:spPr>
          <a:xfrm>
            <a:off x="6074903" y="2581651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39B47-C353-42DB-894E-8A6DBD0458B8}"/>
              </a:ext>
            </a:extLst>
          </p:cNvPr>
          <p:cNvSpPr txBox="1"/>
          <p:nvPr/>
        </p:nvSpPr>
        <p:spPr>
          <a:xfrm>
            <a:off x="8388836" y="258165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BF0819-11C4-4AD5-AC21-A51184684C07}"/>
              </a:ext>
            </a:extLst>
          </p:cNvPr>
          <p:cNvSpPr txBox="1"/>
          <p:nvPr/>
        </p:nvSpPr>
        <p:spPr>
          <a:xfrm>
            <a:off x="6553501" y="2950160"/>
            <a:ext cx="777777" cy="273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[[0 2]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3]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[2 4]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[3 1]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[4 5]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6]]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65D4D-7C81-4620-9E00-72E588D5519A}"/>
              </a:ext>
            </a:extLst>
          </p:cNvPr>
          <p:cNvSpPr txBox="1"/>
          <p:nvPr/>
        </p:nvSpPr>
        <p:spPr>
          <a:xfrm>
            <a:off x="8417613" y="2950160"/>
            <a:ext cx="492443" cy="273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[[1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2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3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4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1 </a:t>
            </a:r>
          </a:p>
          <a:p>
            <a:pPr algn="l">
              <a:lnSpc>
                <a:spcPts val="35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5]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88EF677-F999-4238-9717-A5DB03256AC0}"/>
              </a:ext>
            </a:extLst>
          </p:cNvPr>
          <p:cNvCxnSpPr/>
          <p:nvPr/>
        </p:nvCxnSpPr>
        <p:spPr>
          <a:xfrm>
            <a:off x="4741863" y="4407046"/>
            <a:ext cx="1585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A4B2CF-CCB2-45D0-9571-562C72469487}"/>
              </a:ext>
            </a:extLst>
          </p:cNvPr>
          <p:cNvSpPr txBox="1"/>
          <p:nvPr/>
        </p:nvSpPr>
        <p:spPr>
          <a:xfrm>
            <a:off x="5088385" y="3915011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884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 학습 코드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개선판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B230-123D-4333-8A61-E99965CF78D5}"/>
              </a:ext>
            </a:extLst>
          </p:cNvPr>
          <p:cNvSpPr txBox="1"/>
          <p:nvPr/>
        </p:nvSpPr>
        <p:spPr>
          <a:xfrm>
            <a:off x="545566" y="104502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263875612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 평가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4.3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개선판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B230-123D-4333-8A61-E99965CF78D5}"/>
              </a:ext>
            </a:extLst>
          </p:cNvPr>
          <p:cNvSpPr txBox="1"/>
          <p:nvPr/>
        </p:nvSpPr>
        <p:spPr>
          <a:xfrm>
            <a:off x="545566" y="104502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8817-A386-452E-AC43-B3A8C1BBAE87}"/>
              </a:ext>
            </a:extLst>
          </p:cNvPr>
          <p:cNvSpPr txBox="1"/>
          <p:nvPr/>
        </p:nvSpPr>
        <p:spPr>
          <a:xfrm>
            <a:off x="637774" y="1874905"/>
            <a:ext cx="866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"man : woman = king : ?"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유추 문제 풀기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 공간에서 각 단어의 관계성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E9664-0905-48AD-99DE-6DBC1B5B032E}"/>
              </a:ext>
            </a:extLst>
          </p:cNvPr>
          <p:cNvSpPr txBox="1"/>
          <p:nvPr/>
        </p:nvSpPr>
        <p:spPr>
          <a:xfrm>
            <a:off x="1198708" y="485631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D242A-583E-4C2F-99CE-8DB86FAB8067}"/>
              </a:ext>
            </a:extLst>
          </p:cNvPr>
          <p:cNvSpPr txBox="1"/>
          <p:nvPr/>
        </p:nvSpPr>
        <p:spPr>
          <a:xfrm>
            <a:off x="2927616" y="3028890"/>
            <a:ext cx="102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woman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43B59-FA98-40C6-B3A7-40E672DF78FF}"/>
              </a:ext>
            </a:extLst>
          </p:cNvPr>
          <p:cNvSpPr txBox="1"/>
          <p:nvPr/>
        </p:nvSpPr>
        <p:spPr>
          <a:xfrm>
            <a:off x="2635624" y="5463349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king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A53CA-0B49-4E8D-89E2-6EA647A55C8A}"/>
              </a:ext>
            </a:extLst>
          </p:cNvPr>
          <p:cNvSpPr txBox="1"/>
          <p:nvPr/>
        </p:nvSpPr>
        <p:spPr>
          <a:xfrm>
            <a:off x="4706270" y="35642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D7CCBCF-E57B-4B44-AE01-0E11AB7D3BDD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533896" y="3429000"/>
            <a:ext cx="1907002" cy="142731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245402-ACC3-4BF9-B88F-7C3C9DFE9A4B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2978827" y="3964363"/>
            <a:ext cx="1877484" cy="14989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823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확률과 언어 모델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5.3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시계열 데이터 처리 계층 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5.5 RNNLM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학습과 평가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순환 신경망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32486246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순환 신경망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(RNN)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8817-A386-452E-AC43-B3A8C1BBAE87}"/>
              </a:ext>
            </a:extLst>
          </p:cNvPr>
          <p:cNvSpPr txBox="1"/>
          <p:nvPr/>
        </p:nvSpPr>
        <p:spPr>
          <a:xfrm>
            <a:off x="691562" y="1421547"/>
            <a:ext cx="61401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피드포워드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(feed forword)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</a:p>
          <a:p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흐름이 단방향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시계열 데이터의 성질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패턴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충분히 학습할 수 없음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 신경망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(Recurrent Neural Network, RNN)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37770738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을 확률 관점에서 바라보다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8817-A386-452E-AC43-B3A8C1BBAE87}"/>
              </a:ext>
            </a:extLst>
          </p:cNvPr>
          <p:cNvSpPr txBox="1"/>
          <p:nvPr/>
        </p:nvSpPr>
        <p:spPr>
          <a:xfrm>
            <a:off x="499461" y="1182231"/>
            <a:ext cx="97263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CBOW(Continuous bag-of-words)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  <a:p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학습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-&gt;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손실함수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 전체의 손실함수의 총합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최소화하는 가중치 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매개변수를 찾는다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-&gt;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맥락으로부터 타깃을 더 정확하게 추측 가능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 안의 단어 순서가 무시된다는 한계가 있음</a:t>
            </a: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w1,w2,w3,...,wt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DD837-00F6-49A3-BF46-453BE3840620}"/>
                  </a:ext>
                </a:extLst>
              </p:cNvPr>
              <p:cNvSpPr txBox="1"/>
              <p:nvPr/>
            </p:nvSpPr>
            <p:spPr>
              <a:xfrm>
                <a:off x="737667" y="4089848"/>
                <a:ext cx="9013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</m:t>
                          </m:r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4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DD837-00F6-49A3-BF46-453BE38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7" y="4089848"/>
                <a:ext cx="90137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8FD0740-E98E-43EF-B1CE-991A64B8F9AE}"/>
              </a:ext>
            </a:extLst>
          </p:cNvPr>
          <p:cNvSpPr/>
          <p:nvPr/>
        </p:nvSpPr>
        <p:spPr>
          <a:xfrm>
            <a:off x="4487476" y="4210850"/>
            <a:ext cx="737667" cy="548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B61BF-8F41-432E-A159-CD0D3C8CCFA9}"/>
              </a:ext>
            </a:extLst>
          </p:cNvPr>
          <p:cNvSpPr/>
          <p:nvPr/>
        </p:nvSpPr>
        <p:spPr>
          <a:xfrm>
            <a:off x="3342555" y="4797734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B9DB96-1DC4-4ED6-935A-C6044649693A}"/>
              </a:ext>
            </a:extLst>
          </p:cNvPr>
          <p:cNvSpPr/>
          <p:nvPr/>
        </p:nvSpPr>
        <p:spPr>
          <a:xfrm>
            <a:off x="5256000" y="4797734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E432B1-76A2-426C-AAA4-ED6952373379}"/>
              </a:ext>
            </a:extLst>
          </p:cNvPr>
          <p:cNvSpPr/>
          <p:nvPr/>
        </p:nvSpPr>
        <p:spPr>
          <a:xfrm>
            <a:off x="3952649" y="4672675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EAE6BC-2852-4784-8A4F-28FE53D7F0F9}"/>
              </a:ext>
            </a:extLst>
          </p:cNvPr>
          <p:cNvSpPr/>
          <p:nvPr/>
        </p:nvSpPr>
        <p:spPr>
          <a:xfrm>
            <a:off x="5484788" y="4661246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F62F8C-97FF-468B-BE76-7494280DFB3D}"/>
              </a:ext>
            </a:extLst>
          </p:cNvPr>
          <p:cNvSpPr/>
          <p:nvPr/>
        </p:nvSpPr>
        <p:spPr>
          <a:xfrm>
            <a:off x="4604324" y="4617111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10265D-A9D0-45CF-A4C4-A89E31D6C28C}"/>
              </a:ext>
            </a:extLst>
          </p:cNvPr>
          <p:cNvSpPr/>
          <p:nvPr/>
        </p:nvSpPr>
        <p:spPr>
          <a:xfrm>
            <a:off x="4970102" y="4617111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DCFF1BC-5EAE-4DA4-9E5C-068FE8B0DBFD}"/>
              </a:ext>
            </a:extLst>
          </p:cNvPr>
          <p:cNvCxnSpPr>
            <a:stCxn id="10" idx="4"/>
            <a:endCxn id="12" idx="4"/>
          </p:cNvCxnSpPr>
          <p:nvPr/>
        </p:nvCxnSpPr>
        <p:spPr>
          <a:xfrm rot="5400000" flipH="1" flipV="1">
            <a:off x="4335229" y="4466973"/>
            <a:ext cx="55564" cy="651675"/>
          </a:xfrm>
          <a:prstGeom prst="curvedConnector3">
            <a:avLst>
              <a:gd name="adj1" fmla="val -4114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35F2087-979F-449E-924E-4B093B27FC0B}"/>
              </a:ext>
            </a:extLst>
          </p:cNvPr>
          <p:cNvCxnSpPr>
            <a:cxnSpLocks/>
            <a:stCxn id="11" idx="4"/>
            <a:endCxn id="13" idx="4"/>
          </p:cNvCxnSpPr>
          <p:nvPr/>
        </p:nvCxnSpPr>
        <p:spPr>
          <a:xfrm rot="5400000" flipH="1">
            <a:off x="5289902" y="4529754"/>
            <a:ext cx="44135" cy="514686"/>
          </a:xfrm>
          <a:prstGeom prst="curvedConnector3">
            <a:avLst>
              <a:gd name="adj1" fmla="val -517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E7AA1-8E65-4C4F-ADE2-70E0856FE15A}"/>
                  </a:ext>
                </a:extLst>
              </p:cNvPr>
              <p:cNvSpPr txBox="1"/>
              <p:nvPr/>
            </p:nvSpPr>
            <p:spPr>
              <a:xfrm>
                <a:off x="2829877" y="5809415"/>
                <a:ext cx="37179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E7AA1-8E65-4C4F-ADE2-70E0856F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77" y="5809415"/>
                <a:ext cx="37179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386112-7899-424D-96AE-C9D86E3BAE01}"/>
              </a:ext>
            </a:extLst>
          </p:cNvPr>
          <p:cNvSpPr txBox="1"/>
          <p:nvPr/>
        </p:nvSpPr>
        <p:spPr>
          <a:xfrm>
            <a:off x="606060" y="3755874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단어로부터 타깃 단어를 추측한다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76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계층으로 클래스화 및 순전파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구현해볼 신경망의 계층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4CB7F-E198-4E8B-A8B8-A1B14C9DD45C}"/>
              </a:ext>
            </a:extLst>
          </p:cNvPr>
          <p:cNvSpPr/>
          <p:nvPr/>
        </p:nvSpPr>
        <p:spPr>
          <a:xfrm>
            <a:off x="2090178" y="1398981"/>
            <a:ext cx="1252497" cy="13182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AB962-6DCC-491A-BF8E-3F383851B9BE}"/>
              </a:ext>
            </a:extLst>
          </p:cNvPr>
          <p:cNvSpPr/>
          <p:nvPr/>
        </p:nvSpPr>
        <p:spPr>
          <a:xfrm>
            <a:off x="4333916" y="1398981"/>
            <a:ext cx="1252497" cy="13182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63FE-BBED-4934-B72A-F1ED7B2243F1}"/>
              </a:ext>
            </a:extLst>
          </p:cNvPr>
          <p:cNvSpPr/>
          <p:nvPr/>
        </p:nvSpPr>
        <p:spPr>
          <a:xfrm>
            <a:off x="6577654" y="1398981"/>
            <a:ext cx="1252497" cy="13182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2B27B-E82A-437C-9045-1CD53A43DBF7}"/>
              </a:ext>
            </a:extLst>
          </p:cNvPr>
          <p:cNvSpPr txBox="1"/>
          <p:nvPr/>
        </p:nvSpPr>
        <p:spPr>
          <a:xfrm>
            <a:off x="860912" y="1796491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A31-1291-4907-A22A-27FF16D8C9C5}"/>
              </a:ext>
            </a:extLst>
          </p:cNvPr>
          <p:cNvSpPr txBox="1"/>
          <p:nvPr/>
        </p:nvSpPr>
        <p:spPr>
          <a:xfrm>
            <a:off x="8821392" y="179649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CE92F6-E198-47D6-824D-FCA371B6E61E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289234" y="2058101"/>
            <a:ext cx="800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1DA503-7A98-4AD9-B4A5-2214A889323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342675" y="2058101"/>
            <a:ext cx="9912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FBE69A-71C7-485F-BDCF-8438EFA4CA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86413" y="2058101"/>
            <a:ext cx="9912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30F920-110C-4089-8C4E-D56D2041EDB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30151" y="2058101"/>
            <a:ext cx="9912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6732A8-1407-4D59-94E8-44F96351C740}"/>
              </a:ext>
            </a:extLst>
          </p:cNvPr>
          <p:cNvSpPr txBox="1"/>
          <p:nvPr/>
        </p:nvSpPr>
        <p:spPr>
          <a:xfrm>
            <a:off x="430485" y="2858385"/>
            <a:ext cx="79095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class TwoLayerNet: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def __init__(self, input_size, hidden_size, output_size):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I, H, O = input_size, hidden_size, output_size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가중치와 편향 초기화</a:t>
            </a:r>
          </a:p>
          <a:p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W1 = np.random.randn(I, H)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b1 = np.random.randn(H)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W2 = np.random.randn(H, O)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b2 = np.random.randn(O)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model = TwoLayerNet(2, 4,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836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을 확률 관점에서 바라보다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DD837-00F6-49A3-BF46-453BE3840620}"/>
                  </a:ext>
                </a:extLst>
              </p:cNvPr>
              <p:cNvSpPr txBox="1"/>
              <p:nvPr/>
            </p:nvSpPr>
            <p:spPr>
              <a:xfrm>
                <a:off x="607039" y="1584853"/>
                <a:ext cx="88855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4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DD837-00F6-49A3-BF46-453BE38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" y="1584853"/>
                <a:ext cx="888550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8FD0740-E98E-43EF-B1CE-991A64B8F9AE}"/>
              </a:ext>
            </a:extLst>
          </p:cNvPr>
          <p:cNvSpPr/>
          <p:nvPr/>
        </p:nvSpPr>
        <p:spPr>
          <a:xfrm>
            <a:off x="5558467" y="1760683"/>
            <a:ext cx="737667" cy="548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B61BF-8F41-432E-A159-CD0D3C8CCFA9}"/>
              </a:ext>
            </a:extLst>
          </p:cNvPr>
          <p:cNvSpPr/>
          <p:nvPr/>
        </p:nvSpPr>
        <p:spPr>
          <a:xfrm>
            <a:off x="3250347" y="2292739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B9DB96-1DC4-4ED6-935A-C6044649693A}"/>
              </a:ext>
            </a:extLst>
          </p:cNvPr>
          <p:cNvSpPr/>
          <p:nvPr/>
        </p:nvSpPr>
        <p:spPr>
          <a:xfrm>
            <a:off x="4433812" y="2292739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E432B1-76A2-426C-AAA4-ED6952373379}"/>
              </a:ext>
            </a:extLst>
          </p:cNvPr>
          <p:cNvSpPr/>
          <p:nvPr/>
        </p:nvSpPr>
        <p:spPr>
          <a:xfrm>
            <a:off x="3822021" y="2167680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EAE6BC-2852-4784-8A4F-28FE53D7F0F9}"/>
              </a:ext>
            </a:extLst>
          </p:cNvPr>
          <p:cNvSpPr/>
          <p:nvPr/>
        </p:nvSpPr>
        <p:spPr>
          <a:xfrm>
            <a:off x="5354160" y="2156251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F62F8C-97FF-468B-BE76-7494280DFB3D}"/>
              </a:ext>
            </a:extLst>
          </p:cNvPr>
          <p:cNvSpPr/>
          <p:nvPr/>
        </p:nvSpPr>
        <p:spPr>
          <a:xfrm>
            <a:off x="5657032" y="2158220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10265D-A9D0-45CF-A4C4-A89E31D6C28C}"/>
              </a:ext>
            </a:extLst>
          </p:cNvPr>
          <p:cNvSpPr/>
          <p:nvPr/>
        </p:nvSpPr>
        <p:spPr>
          <a:xfrm>
            <a:off x="6022810" y="2158220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DCFF1BC-5EAE-4DA4-9E5C-068FE8B0DBFD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 rot="5400000" flipH="1" flipV="1">
            <a:off x="5002210" y="1210473"/>
            <a:ext cx="9460" cy="2200789"/>
          </a:xfrm>
          <a:prstGeom prst="curvedConnector3">
            <a:avLst>
              <a:gd name="adj1" fmla="val -4934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35F2087-979F-449E-924E-4B093B27FC0B}"/>
              </a:ext>
            </a:extLst>
          </p:cNvPr>
          <p:cNvCxnSpPr>
            <a:cxnSpLocks/>
            <a:stCxn id="9" idx="2"/>
            <a:endCxn id="12" idx="4"/>
          </p:cNvCxnSpPr>
          <p:nvPr/>
        </p:nvCxnSpPr>
        <p:spPr>
          <a:xfrm rot="5400000" flipH="1" flipV="1">
            <a:off x="5336623" y="1933524"/>
            <a:ext cx="32320" cy="777547"/>
          </a:xfrm>
          <a:prstGeom prst="curvedConnector3">
            <a:avLst>
              <a:gd name="adj1" fmla="val -7073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E7AA1-8E65-4C4F-ADE2-70E0856FE15A}"/>
                  </a:ext>
                </a:extLst>
              </p:cNvPr>
              <p:cNvSpPr txBox="1"/>
              <p:nvPr/>
            </p:nvSpPr>
            <p:spPr>
              <a:xfrm>
                <a:off x="2783773" y="3693470"/>
                <a:ext cx="37179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−2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E7AA1-8E65-4C4F-ADE2-70E0856F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73" y="3693470"/>
                <a:ext cx="37179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386112-7899-424D-96AE-C9D86E3BAE01}"/>
              </a:ext>
            </a:extLst>
          </p:cNvPr>
          <p:cNvSpPr txBox="1"/>
          <p:nvPr/>
        </p:nvSpPr>
        <p:spPr>
          <a:xfrm>
            <a:off x="475432" y="125087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왼쪽  윈도우만 맥락으로 고려한다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A6DDA-C3AF-4E64-ABF3-18397BC25CE8}"/>
                  </a:ext>
                </a:extLst>
              </p:cNvPr>
              <p:cNvSpPr txBox="1"/>
              <p:nvPr/>
            </p:nvSpPr>
            <p:spPr>
              <a:xfrm>
                <a:off x="2698346" y="5163956"/>
                <a:ext cx="5591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𝑙𝑜𝑔𝑃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−2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A6DDA-C3AF-4E64-ABF3-18397BC2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46" y="5163956"/>
                <a:ext cx="559172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F7BFCD-6F83-497E-A5DA-D865D53BBEF0}"/>
              </a:ext>
            </a:extLst>
          </p:cNvPr>
          <p:cNvSpPr txBox="1"/>
          <p:nvPr/>
        </p:nvSpPr>
        <p:spPr>
          <a:xfrm>
            <a:off x="798835" y="3307180"/>
            <a:ext cx="8843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w(t-2)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w(t-1)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주어졌을 때 타깃이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될 확률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출력할 확률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수식으로 표현하면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D58619-17B1-4A79-9053-C8659592A621}"/>
              </a:ext>
            </a:extLst>
          </p:cNvPr>
          <p:cNvSpPr txBox="1"/>
          <p:nvPr/>
        </p:nvSpPr>
        <p:spPr>
          <a:xfrm>
            <a:off x="798835" y="4828567"/>
            <a:ext cx="27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다루는 손실함수</a:t>
            </a:r>
          </a:p>
        </p:txBody>
      </p:sp>
    </p:spTree>
    <p:extLst>
      <p:ext uri="{BB962C8B-B14F-4D97-AF65-F5344CB8AC3E}">
        <p14:creationId xmlns:p14="http://schemas.microsoft.com/office/powerpoint/2010/main" val="42717194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언어 모델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86112-7899-424D-96AE-C9D86E3BAE01}"/>
              </a:ext>
            </a:extLst>
          </p:cNvPr>
          <p:cNvSpPr txBox="1"/>
          <p:nvPr/>
        </p:nvSpPr>
        <p:spPr>
          <a:xfrm>
            <a:off x="698269" y="1181723"/>
            <a:ext cx="66431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나열에 확률을 부여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특정한 단어의 시퀀스에 대해서 그 시퀀스가 일어날 가능성이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어느 정도인지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얼마나 자연스러운 단어 순서인지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확률로 평가한다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언어 모델의 사용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기계 번역과 음성 인식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새로운 문장을 생성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w1,...,wm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단어로 된 문장이 있을 때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w1,...,wm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순서로 출현할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P(w1,...,wm)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여러 사건이 동시에 일어날 확률이므로 동시확률이라고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4916D-824D-462D-A3D2-33BD53AB2B5B}"/>
                  </a:ext>
                </a:extLst>
              </p:cNvPr>
              <p:cNvSpPr txBox="1"/>
              <p:nvPr/>
            </p:nvSpPr>
            <p:spPr>
              <a:xfrm>
                <a:off x="1135581" y="4558663"/>
                <a:ext cx="7978916" cy="1117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0">
                  <a:solidFill>
                    <a:schemeClr val="tx1"/>
                  </a:solidFill>
                  <a:latin typeface="고도 M" panose="02000503000000020004" pitchFamily="2" charset="-127"/>
                  <a:ea typeface="Cambria Math" panose="02040503050406030204" pitchFamily="18" charset="0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𝑚</m:t>
                        </m:r>
                      </m:sup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𝑃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4916D-824D-462D-A3D2-33BD53AB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81" y="4558663"/>
                <a:ext cx="7978916" cy="1117614"/>
              </a:xfrm>
              <a:prstGeom prst="rect">
                <a:avLst/>
              </a:prstGeom>
              <a:blipFill>
                <a:blip r:embed="rId3"/>
                <a:stretch>
                  <a:fillRect t="-546" b="-83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A4B4B7-3BFE-4E81-9D2D-9447568DB022}"/>
                  </a:ext>
                </a:extLst>
              </p:cNvPr>
              <p:cNvSpPr txBox="1"/>
              <p:nvPr/>
            </p:nvSpPr>
            <p:spPr>
              <a:xfrm>
                <a:off x="1315560" y="6187508"/>
                <a:ext cx="3096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𝐵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𝐴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𝐵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𝐵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A4B4B7-3BFE-4E81-9D2D-9447568D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60" y="6187508"/>
                <a:ext cx="3096040" cy="369332"/>
              </a:xfrm>
              <a:prstGeom prst="rect">
                <a:avLst/>
              </a:prstGeom>
              <a:blipFill>
                <a:blip r:embed="rId4"/>
                <a:stretch>
                  <a:fillRect l="-1575" t="-1639" r="-2559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8764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언어 모델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86112-7899-424D-96AE-C9D86E3BAE01}"/>
              </a:ext>
            </a:extLst>
          </p:cNvPr>
          <p:cNvSpPr txBox="1"/>
          <p:nvPr/>
        </p:nvSpPr>
        <p:spPr>
          <a:xfrm>
            <a:off x="698269" y="1181723"/>
            <a:ext cx="7305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A, B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모두 일어날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P(A, B)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일어날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P(B)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일어난 후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일어날 확률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P(A|B)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곱한 값과 같다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4916D-824D-462D-A3D2-33BD53AB2B5B}"/>
                  </a:ext>
                </a:extLst>
              </p:cNvPr>
              <p:cNvSpPr txBox="1"/>
              <p:nvPr/>
            </p:nvSpPr>
            <p:spPr>
              <a:xfrm>
                <a:off x="820536" y="2524002"/>
                <a:ext cx="6584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4916D-824D-462D-A3D2-33BD53AB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6" y="2524002"/>
                <a:ext cx="6584110" cy="369332"/>
              </a:xfrm>
              <a:prstGeom prst="rect">
                <a:avLst/>
              </a:prstGeom>
              <a:blipFill>
                <a:blip r:embed="rId3"/>
                <a:stretch>
                  <a:fillRect l="-370" t="-1639" r="-833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E33692-FED9-44CD-841D-312AF34D4293}"/>
                  </a:ext>
                </a:extLst>
              </p:cNvPr>
              <p:cNvSpPr txBox="1"/>
              <p:nvPr/>
            </p:nvSpPr>
            <p:spPr>
              <a:xfrm>
                <a:off x="820536" y="3622422"/>
                <a:ext cx="8849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E33692-FED9-44CD-841D-312AF34D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6" y="3622422"/>
                <a:ext cx="8849987" cy="369332"/>
              </a:xfrm>
              <a:prstGeom prst="rect">
                <a:avLst/>
              </a:prstGeom>
              <a:blipFill>
                <a:blip r:embed="rId4"/>
                <a:stretch>
                  <a:fillRect l="-207" t="-3279" r="-689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6F7DE1-FBDA-43F7-97A9-8A2A1CE814D4}"/>
                  </a:ext>
                </a:extLst>
              </p:cNvPr>
              <p:cNvSpPr txBox="1"/>
              <p:nvPr/>
            </p:nvSpPr>
            <p:spPr>
              <a:xfrm>
                <a:off x="698269" y="4649007"/>
                <a:ext cx="78282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∙∙∙∙∙∙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4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6F7DE1-FBDA-43F7-97A9-8A2A1CE8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" y="4649007"/>
                <a:ext cx="782823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2C8E7A6F-0F02-4736-88C2-C25D79E5A69A}"/>
              </a:ext>
            </a:extLst>
          </p:cNvPr>
          <p:cNvSpPr/>
          <p:nvPr/>
        </p:nvSpPr>
        <p:spPr>
          <a:xfrm>
            <a:off x="4573937" y="4824837"/>
            <a:ext cx="737667" cy="548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57E9F-617B-4B54-895C-69255F8958F6}"/>
              </a:ext>
            </a:extLst>
          </p:cNvPr>
          <p:cNvSpPr/>
          <p:nvPr/>
        </p:nvSpPr>
        <p:spPr>
          <a:xfrm>
            <a:off x="2481943" y="5334033"/>
            <a:ext cx="8442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3A6E8-F5C5-4A03-8590-58AE054DACB8}"/>
              </a:ext>
            </a:extLst>
          </p:cNvPr>
          <p:cNvSpPr/>
          <p:nvPr/>
        </p:nvSpPr>
        <p:spPr>
          <a:xfrm>
            <a:off x="3449282" y="5334033"/>
            <a:ext cx="10603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175658-F0F7-40B6-9859-EB72DDF02A8B}"/>
              </a:ext>
            </a:extLst>
          </p:cNvPr>
          <p:cNvSpPr/>
          <p:nvPr/>
        </p:nvSpPr>
        <p:spPr>
          <a:xfrm>
            <a:off x="2837491" y="5231834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973E65-3FF3-42B2-B6B0-794A182134B0}"/>
              </a:ext>
            </a:extLst>
          </p:cNvPr>
          <p:cNvSpPr/>
          <p:nvPr/>
        </p:nvSpPr>
        <p:spPr>
          <a:xfrm>
            <a:off x="4369630" y="5220405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0F1FD6-5289-4BC6-BF31-9A65F2544AA4}"/>
              </a:ext>
            </a:extLst>
          </p:cNvPr>
          <p:cNvSpPr/>
          <p:nvPr/>
        </p:nvSpPr>
        <p:spPr>
          <a:xfrm>
            <a:off x="4634082" y="5222374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F6A105-F6B8-4893-A355-8122C9151387}"/>
              </a:ext>
            </a:extLst>
          </p:cNvPr>
          <p:cNvSpPr/>
          <p:nvPr/>
        </p:nvSpPr>
        <p:spPr>
          <a:xfrm>
            <a:off x="5092068" y="5222374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1C1066E7-0766-428E-BEF8-FAF2582492FC}"/>
              </a:ext>
            </a:extLst>
          </p:cNvPr>
          <p:cNvCxnSpPr>
            <a:cxnSpLocks/>
            <a:stCxn id="19" idx="2"/>
            <a:endCxn id="15" idx="4"/>
          </p:cNvCxnSpPr>
          <p:nvPr/>
        </p:nvCxnSpPr>
        <p:spPr>
          <a:xfrm rot="5400000" flipH="1" flipV="1">
            <a:off x="3117891" y="3321050"/>
            <a:ext cx="9460" cy="4107943"/>
          </a:xfrm>
          <a:prstGeom prst="curvedConnector3">
            <a:avLst>
              <a:gd name="adj1" fmla="val -10945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27F8D45-821D-4F58-AA5D-9176F3AA5EDB}"/>
              </a:ext>
            </a:extLst>
          </p:cNvPr>
          <p:cNvCxnSpPr>
            <a:cxnSpLocks/>
            <a:stCxn id="11" idx="2"/>
            <a:endCxn id="14" idx="4"/>
          </p:cNvCxnSpPr>
          <p:nvPr/>
        </p:nvCxnSpPr>
        <p:spPr>
          <a:xfrm rot="5400000" flipH="1" flipV="1">
            <a:off x="4344313" y="5005458"/>
            <a:ext cx="9460" cy="739127"/>
          </a:xfrm>
          <a:prstGeom prst="curvedConnector3">
            <a:avLst>
              <a:gd name="adj1" fmla="val -24164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E8EC01-3895-4BA1-9C7F-63EE2833B705}"/>
              </a:ext>
            </a:extLst>
          </p:cNvPr>
          <p:cNvSpPr/>
          <p:nvPr/>
        </p:nvSpPr>
        <p:spPr>
          <a:xfrm>
            <a:off x="1544192" y="5334033"/>
            <a:ext cx="8442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0493C5-0A9E-45D7-9FEA-C536347C112C}"/>
              </a:ext>
            </a:extLst>
          </p:cNvPr>
          <p:cNvSpPr/>
          <p:nvPr/>
        </p:nvSpPr>
        <p:spPr>
          <a:xfrm>
            <a:off x="646515" y="5334033"/>
            <a:ext cx="8442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778813-7D15-4D23-837D-F74A13CA28F0}"/>
              </a:ext>
            </a:extLst>
          </p:cNvPr>
          <p:cNvSpPr/>
          <p:nvPr/>
        </p:nvSpPr>
        <p:spPr>
          <a:xfrm>
            <a:off x="4937108" y="5228778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B7586FF-AE5D-4743-AA78-56E36FECCBFE}"/>
              </a:ext>
            </a:extLst>
          </p:cNvPr>
          <p:cNvCxnSpPr>
            <a:cxnSpLocks/>
            <a:stCxn id="18" idx="2"/>
            <a:endCxn id="20" idx="4"/>
          </p:cNvCxnSpPr>
          <p:nvPr/>
        </p:nvCxnSpPr>
        <p:spPr>
          <a:xfrm rot="5400000" flipH="1" flipV="1">
            <a:off x="3492452" y="3850571"/>
            <a:ext cx="3056" cy="3055306"/>
          </a:xfrm>
          <a:prstGeom prst="curvedConnector3">
            <a:avLst>
              <a:gd name="adj1" fmla="val -238240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5D06D62-4213-4FEB-BEDE-C7E91CB39C4A}"/>
              </a:ext>
            </a:extLst>
          </p:cNvPr>
          <p:cNvSpPr/>
          <p:nvPr/>
        </p:nvSpPr>
        <p:spPr>
          <a:xfrm>
            <a:off x="4801850" y="5221094"/>
            <a:ext cx="169049" cy="14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04A8962-6CEB-451F-9E3A-BD98197C11B5}"/>
              </a:ext>
            </a:extLst>
          </p:cNvPr>
          <p:cNvCxnSpPr>
            <a:cxnSpLocks/>
            <a:stCxn id="10" idx="2"/>
            <a:endCxn id="27" idx="4"/>
          </p:cNvCxnSpPr>
          <p:nvPr/>
        </p:nvCxnSpPr>
        <p:spPr>
          <a:xfrm rot="5400000" flipH="1" flipV="1">
            <a:off x="3889856" y="4383233"/>
            <a:ext cx="10740" cy="1982297"/>
          </a:xfrm>
          <a:prstGeom prst="curvedConnector3">
            <a:avLst>
              <a:gd name="adj1" fmla="val -41317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C4448E6-D583-4245-81FC-6B981FCC477F}"/>
                  </a:ext>
                </a:extLst>
              </p:cNvPr>
              <p:cNvSpPr/>
              <p:nvPr/>
            </p:nvSpPr>
            <p:spPr>
              <a:xfrm>
                <a:off x="5586413" y="5833302"/>
                <a:ext cx="3629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</m:t>
                      </m:r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C4448E6-D583-4245-81FC-6B981FCC4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5833302"/>
                <a:ext cx="36291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518038-3F2C-44A7-9384-57E78D9423AD}"/>
                  </a:ext>
                </a:extLst>
              </p:cNvPr>
              <p:cNvSpPr/>
              <p:nvPr/>
            </p:nvSpPr>
            <p:spPr>
              <a:xfrm rot="2069185">
                <a:off x="5167023" y="5540914"/>
                <a:ext cx="580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518038-3F2C-44A7-9384-57E78D942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185">
                <a:off x="5167023" y="5540914"/>
                <a:ext cx="58060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CE5EA43-68BE-4A57-B8EE-B39C20E7CB72}"/>
              </a:ext>
            </a:extLst>
          </p:cNvPr>
          <p:cNvSpPr/>
          <p:nvPr/>
        </p:nvSpPr>
        <p:spPr>
          <a:xfrm rot="16200000">
            <a:off x="1988745" y="2240235"/>
            <a:ext cx="123814" cy="15736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4F3E807-A337-43AF-98D3-79FC7B6A53E5}"/>
                  </a:ext>
                </a:extLst>
              </p:cNvPr>
              <p:cNvSpPr/>
              <p:nvPr/>
            </p:nvSpPr>
            <p:spPr>
              <a:xfrm>
                <a:off x="1825366" y="3046061"/>
                <a:ext cx="4505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4F3E807-A337-43AF-98D3-79FC7B6A5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366" y="3046061"/>
                <a:ext cx="45057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D33B3B62-934D-4350-B81C-9B01E5615803}"/>
              </a:ext>
            </a:extLst>
          </p:cNvPr>
          <p:cNvSpPr/>
          <p:nvPr/>
        </p:nvSpPr>
        <p:spPr>
          <a:xfrm rot="16200000">
            <a:off x="3039020" y="3266403"/>
            <a:ext cx="123814" cy="15736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FDFD3AA-7C13-4015-AE0F-BF382E6AB3AD}"/>
                  </a:ext>
                </a:extLst>
              </p:cNvPr>
              <p:cNvSpPr/>
              <p:nvPr/>
            </p:nvSpPr>
            <p:spPr>
              <a:xfrm>
                <a:off x="2875641" y="4072229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FDFD3AA-7C13-4015-AE0F-BF382E6AB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41" y="4072229"/>
                <a:ext cx="52770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5774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모델을 언어 모델로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86112-7899-424D-96AE-C9D86E3BAE01}"/>
              </a:ext>
            </a:extLst>
          </p:cNvPr>
          <p:cNvSpPr txBox="1"/>
          <p:nvPr/>
        </p:nvSpPr>
        <p:spPr>
          <a:xfrm>
            <a:off x="698269" y="1181723"/>
            <a:ext cx="94339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언어 모델에 적용하려면 맥락의 크기를 특정 값으로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한정하여 근사적으로 나타낼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크기는 임의 길이로 설정할 수 있지만 결국 특정 길이로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고정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예를 들어 왼쪽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단어를 맥락으로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모델을 만든다고 하면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맥락보다 더 왼쪽에 있는 단어의 정보는 무시된다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맥락 크기를 키울 수는 있으나 맥락 안의 단어 순서가 무시된다는 한계가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단어 순서를 고려하기 위해 맥락의 단어 벡터를 은닉층에서 연결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(concatenate)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하는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방식을 생각할 수 있으나 맥락의 크기에 비례해 가중치 매개변수가 늘어난다는 문제가 발생한다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AD006-4168-472B-B825-D75FD5EFC4BA}"/>
              </a:ext>
            </a:extLst>
          </p:cNvPr>
          <p:cNvSpPr txBox="1"/>
          <p:nvPr/>
        </p:nvSpPr>
        <p:spPr>
          <a:xfrm>
            <a:off x="1001864" y="4828080"/>
            <a:ext cx="8170827" cy="83099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그래서 순환 신경망 즉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등장하게 되었는데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맥락이 아무리 길더라도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정보를 기억하는 메커니즘을 갖추고 있기에 아무리 긴 시계열 데이터에도 대응할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4435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모델을 언어 모델로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확률과 언어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48448-1BCC-4285-B90E-2D5515A44E23}"/>
              </a:ext>
            </a:extLst>
          </p:cNvPr>
          <p:cNvSpPr txBox="1"/>
          <p:nvPr/>
        </p:nvSpPr>
        <p:spPr>
          <a:xfrm>
            <a:off x="797104" y="565304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7B0F6-9234-4BEB-B749-06BAE26C147B}"/>
              </a:ext>
            </a:extLst>
          </p:cNvPr>
          <p:cNvSpPr txBox="1"/>
          <p:nvPr/>
        </p:nvSpPr>
        <p:spPr>
          <a:xfrm>
            <a:off x="3846348" y="465192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C5DDFE-4D77-46FD-81BB-CF47200838B3}"/>
              </a:ext>
            </a:extLst>
          </p:cNvPr>
          <p:cNvGrpSpPr/>
          <p:nvPr/>
        </p:nvGrpSpPr>
        <p:grpSpPr>
          <a:xfrm>
            <a:off x="1054733" y="1703985"/>
            <a:ext cx="282840" cy="1899950"/>
            <a:chOff x="2304473" y="1511881"/>
            <a:chExt cx="411278" cy="276272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B56A96C-17DF-4F92-9ED2-2E0D2663EBEE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5D8CB74-4B3F-4BFF-AD31-04BD44FB6AC2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4AA297B-66EA-4D30-8712-DEC7F9C0001C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1E81453-3B34-4BF6-9FE4-82C0E62B9BAE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72C55CF-856C-45E4-B07B-5C1CF1EC5C2D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D2C6247-6B9E-452E-898A-5306959E3C0E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E8ED0DD2-F7C9-41D6-B72F-FF112420CC62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A2006F4-A6B0-4E7E-A975-D5A41669EA19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421FBC-4E4B-4A0F-8154-C2A55C383F7A}"/>
              </a:ext>
            </a:extLst>
          </p:cNvPr>
          <p:cNvGrpSpPr/>
          <p:nvPr/>
        </p:nvGrpSpPr>
        <p:grpSpPr>
          <a:xfrm>
            <a:off x="2431791" y="3215137"/>
            <a:ext cx="282840" cy="852984"/>
            <a:chOff x="3553685" y="1561371"/>
            <a:chExt cx="411278" cy="1240326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E009CAC-F40E-4734-A55B-D179D85FC20B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54126FB-EC15-4F7C-B6D6-32387140740B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DBAB308-CB67-40F4-97D1-D0F7F2FE1425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0D3BD3B-EB1F-4A25-B23F-A8A5C5F91634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049B68-BBFB-4D44-9A75-0E6601D21C50}"/>
              </a:ext>
            </a:extLst>
          </p:cNvPr>
          <p:cNvCxnSpPr>
            <a:cxnSpLocks/>
          </p:cNvCxnSpPr>
          <p:nvPr/>
        </p:nvCxnSpPr>
        <p:spPr>
          <a:xfrm>
            <a:off x="1337574" y="1703985"/>
            <a:ext cx="1094217" cy="150982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73E9D91-98BA-4BD4-95DB-D478C2AD4895}"/>
              </a:ext>
            </a:extLst>
          </p:cNvPr>
          <p:cNvCxnSpPr>
            <a:cxnSpLocks/>
          </p:cNvCxnSpPr>
          <p:nvPr/>
        </p:nvCxnSpPr>
        <p:spPr>
          <a:xfrm>
            <a:off x="1337574" y="3603937"/>
            <a:ext cx="1094216" cy="45682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BB1439-C9F0-4A33-994D-E613B4805964}"/>
                  </a:ext>
                </a:extLst>
              </p:cNvPr>
              <p:cNvSpPr txBox="1"/>
              <p:nvPr/>
            </p:nvSpPr>
            <p:spPr>
              <a:xfrm>
                <a:off x="1497212" y="2871211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BB1439-C9F0-4A33-994D-E613B480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12" y="2871211"/>
                <a:ext cx="535636" cy="335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D2FC28-7943-420F-AB85-A26C45A5C228}"/>
              </a:ext>
            </a:extLst>
          </p:cNvPr>
          <p:cNvGrpSpPr/>
          <p:nvPr/>
        </p:nvGrpSpPr>
        <p:grpSpPr>
          <a:xfrm>
            <a:off x="1054734" y="3744948"/>
            <a:ext cx="282840" cy="1899950"/>
            <a:chOff x="2304473" y="1511881"/>
            <a:chExt cx="411278" cy="276272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19C446-2D0E-4A23-8DA8-ED8A268C62A5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F2B1BD2-B0D6-4A82-A2B1-F7AEFEE2A78E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475CF7C-38D7-4856-ACD8-07A5A307DCAA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6FD856D-9FD9-4E33-9FE7-D9F3A07D2F25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64BE916-3358-4C7C-B9B8-85DA5F78F7AE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64E25BEE-F2EF-4D73-B553-5D65A6D3B45B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944A49-8819-43D4-978C-9ADDC3C62435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0F04C7B-A5C0-4235-AA30-CDEB734B2D4D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6C54E3-D379-4B8D-B856-C1E6660840C8}"/>
              </a:ext>
            </a:extLst>
          </p:cNvPr>
          <p:cNvCxnSpPr>
            <a:cxnSpLocks/>
          </p:cNvCxnSpPr>
          <p:nvPr/>
        </p:nvCxnSpPr>
        <p:spPr>
          <a:xfrm flipV="1">
            <a:off x="1337572" y="3226595"/>
            <a:ext cx="1094217" cy="53141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52CC617-BE41-49AE-A42F-BCE5F039229B}"/>
              </a:ext>
            </a:extLst>
          </p:cNvPr>
          <p:cNvCxnSpPr>
            <a:cxnSpLocks/>
          </p:cNvCxnSpPr>
          <p:nvPr/>
        </p:nvCxnSpPr>
        <p:spPr>
          <a:xfrm flipV="1">
            <a:off x="1337572" y="4060759"/>
            <a:ext cx="1094217" cy="158413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0DD476-808C-4F3C-BEEF-F84F373BAC61}"/>
              </a:ext>
            </a:extLst>
          </p:cNvPr>
          <p:cNvSpPr txBox="1"/>
          <p:nvPr/>
        </p:nvSpPr>
        <p:spPr>
          <a:xfrm>
            <a:off x="2353642" y="410931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C36786-E1DF-4666-B08A-4316EC039889}"/>
              </a:ext>
            </a:extLst>
          </p:cNvPr>
          <p:cNvGrpSpPr/>
          <p:nvPr/>
        </p:nvGrpSpPr>
        <p:grpSpPr>
          <a:xfrm>
            <a:off x="3961998" y="2691654"/>
            <a:ext cx="282840" cy="1899950"/>
            <a:chOff x="2304473" y="1511881"/>
            <a:chExt cx="411278" cy="276272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D7A445F-6816-4FC1-858C-B06C25AAE156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DE68679-7D68-4B16-AC74-05757087FE6A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22D88E8-16C7-40CC-B1CF-552FCAA10904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75389C1-4334-4DD7-B1F3-2D53B1131393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B911A98-0ABD-486E-AA4E-F222BCBDAC8E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C7333EE-B187-4B1B-B35F-7522542CD826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E0A6EAB-6283-49CC-B685-F472EFE66FEB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31477D-8A5A-426C-8F33-87E298D79C67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C1178B-E720-4416-954E-831DABCF7945}"/>
              </a:ext>
            </a:extLst>
          </p:cNvPr>
          <p:cNvCxnSpPr>
            <a:cxnSpLocks/>
          </p:cNvCxnSpPr>
          <p:nvPr/>
        </p:nvCxnSpPr>
        <p:spPr>
          <a:xfrm flipV="1">
            <a:off x="2714630" y="2691654"/>
            <a:ext cx="1247368" cy="52137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894D0E-FC54-4FEC-AA07-E5C8E03586CB}"/>
              </a:ext>
            </a:extLst>
          </p:cNvPr>
          <p:cNvCxnSpPr>
            <a:cxnSpLocks/>
          </p:cNvCxnSpPr>
          <p:nvPr/>
        </p:nvCxnSpPr>
        <p:spPr>
          <a:xfrm>
            <a:off x="2714628" y="4066789"/>
            <a:ext cx="1247369" cy="51578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EF4160-6AE6-4CDA-936C-3D06FC625C5B}"/>
                  </a:ext>
                </a:extLst>
              </p:cNvPr>
              <p:cNvSpPr txBox="1"/>
              <p:nvPr/>
            </p:nvSpPr>
            <p:spPr>
              <a:xfrm>
                <a:off x="1555306" y="4212075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EF4160-6AE6-4CDA-936C-3D06FC62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06" y="4212075"/>
                <a:ext cx="535636" cy="33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E9A327-B30B-4A13-8224-F4913E6CAFAC}"/>
                  </a:ext>
                </a:extLst>
              </p:cNvPr>
              <p:cNvSpPr txBox="1"/>
              <p:nvPr/>
            </p:nvSpPr>
            <p:spPr>
              <a:xfrm>
                <a:off x="3174684" y="3512941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E9A327-B30B-4A13-8224-F4913E6C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84" y="3512941"/>
                <a:ext cx="535636" cy="335989"/>
              </a:xfrm>
              <a:prstGeom prst="rect">
                <a:avLst/>
              </a:prstGeom>
              <a:blipFill>
                <a:blip r:embed="rId5"/>
                <a:stretch>
                  <a:fillRect r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BF111DFD-4832-4170-90F3-64061A8F4D20}"/>
              </a:ext>
            </a:extLst>
          </p:cNvPr>
          <p:cNvSpPr txBox="1"/>
          <p:nvPr/>
        </p:nvSpPr>
        <p:spPr>
          <a:xfrm>
            <a:off x="5463202" y="566118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109CAB-FF58-4649-BFE4-0A32FF3B10A7}"/>
              </a:ext>
            </a:extLst>
          </p:cNvPr>
          <p:cNvSpPr txBox="1"/>
          <p:nvPr/>
        </p:nvSpPr>
        <p:spPr>
          <a:xfrm>
            <a:off x="8512446" y="4660074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D2E975E-6737-4234-99AB-52F1DCAB50AE}"/>
              </a:ext>
            </a:extLst>
          </p:cNvPr>
          <p:cNvGrpSpPr/>
          <p:nvPr/>
        </p:nvGrpSpPr>
        <p:grpSpPr>
          <a:xfrm>
            <a:off x="5720831" y="1712130"/>
            <a:ext cx="282840" cy="1899950"/>
            <a:chOff x="2304473" y="1511881"/>
            <a:chExt cx="411278" cy="2762722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5DFE663-6ADE-48D3-B37A-79226BDEFF0C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1E3CCBD-9068-48F7-99FB-346B69F514FD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18A474EC-6552-4ADB-B232-85385858E806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105BCD4-532B-474B-A62A-0469385B9027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0A688B7-CBD7-45B6-92FC-58D9BB867879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6633373-3FC5-496C-81B3-EE90CABA90E2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DA3B1AA-FEDB-4748-B702-9A0B020275D2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2BBC429-E459-4FCA-B09F-6ADC2DD47C70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587B981-3DE0-4E04-A8EA-F7566E1FEDD5}"/>
              </a:ext>
            </a:extLst>
          </p:cNvPr>
          <p:cNvCxnSpPr>
            <a:cxnSpLocks/>
          </p:cNvCxnSpPr>
          <p:nvPr/>
        </p:nvCxnSpPr>
        <p:spPr>
          <a:xfrm>
            <a:off x="6003672" y="1712130"/>
            <a:ext cx="1094215" cy="10878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92F4319-7459-4ED2-972B-CE2F592CA510}"/>
              </a:ext>
            </a:extLst>
          </p:cNvPr>
          <p:cNvCxnSpPr>
            <a:cxnSpLocks/>
          </p:cNvCxnSpPr>
          <p:nvPr/>
        </p:nvCxnSpPr>
        <p:spPr>
          <a:xfrm>
            <a:off x="6003672" y="3612082"/>
            <a:ext cx="1094215" cy="3050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2E0D1C-069B-4B29-9CA1-2CB27DF8A75F}"/>
                  </a:ext>
                </a:extLst>
              </p:cNvPr>
              <p:cNvSpPr txBox="1"/>
              <p:nvPr/>
            </p:nvSpPr>
            <p:spPr>
              <a:xfrm>
                <a:off x="6163310" y="2879356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2E0D1C-069B-4B29-9CA1-2CB27DF8A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10" y="2879356"/>
                <a:ext cx="53563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0CB9941-DAC7-4B9D-9555-28F7638662DB}"/>
              </a:ext>
            </a:extLst>
          </p:cNvPr>
          <p:cNvGrpSpPr/>
          <p:nvPr/>
        </p:nvGrpSpPr>
        <p:grpSpPr>
          <a:xfrm>
            <a:off x="5720832" y="3753093"/>
            <a:ext cx="282840" cy="1899950"/>
            <a:chOff x="2304473" y="1511881"/>
            <a:chExt cx="411278" cy="276272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52192ED-1F18-4813-99F6-70ECBEF9ABE0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31BDC81-1B5F-48BC-887D-828855534F9E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585EB92-C6AE-4F39-BEB5-EF19A4467B46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1559968-73E0-41AD-BAB6-163E1BCC7F86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0EED5F0-0EB9-471A-848C-54217E07E6A7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6F1EDB4-D112-41C0-986F-3C73635BCA2D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C9A428D-F603-48BE-961C-216468A0440C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80AD4C-BD10-49D2-9FA6-77FB3D10ACF2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89964E6-78D7-4CAC-A46B-54131A698B3D}"/>
              </a:ext>
            </a:extLst>
          </p:cNvPr>
          <p:cNvCxnSpPr>
            <a:cxnSpLocks/>
          </p:cNvCxnSpPr>
          <p:nvPr/>
        </p:nvCxnSpPr>
        <p:spPr>
          <a:xfrm flipV="1">
            <a:off x="5971391" y="3658345"/>
            <a:ext cx="1126496" cy="9474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32AF28F-D890-458A-8227-8F3F9A083435}"/>
              </a:ext>
            </a:extLst>
          </p:cNvPr>
          <p:cNvCxnSpPr>
            <a:cxnSpLocks/>
          </p:cNvCxnSpPr>
          <p:nvPr/>
        </p:nvCxnSpPr>
        <p:spPr>
          <a:xfrm flipV="1">
            <a:off x="6003670" y="4492655"/>
            <a:ext cx="1094217" cy="116038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EF89D5F-BC50-4795-9DA9-1BFB3249842B}"/>
              </a:ext>
            </a:extLst>
          </p:cNvPr>
          <p:cNvGrpSpPr/>
          <p:nvPr/>
        </p:nvGrpSpPr>
        <p:grpSpPr>
          <a:xfrm>
            <a:off x="8628096" y="2699799"/>
            <a:ext cx="282840" cy="1899950"/>
            <a:chOff x="2304473" y="1511881"/>
            <a:chExt cx="411278" cy="2762722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831093B-74D8-4E24-B1B4-6535037EB8C6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DF028D7-B5FE-4991-82FE-13021A1DD644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C15C247D-B6D2-4B20-9F09-1F3EB1D19E16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5611D19-18A5-438D-ACCD-23E654E074DE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E20AAD2-126B-4F5A-9AD8-1558B345A50F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0869EF4-C8D1-4677-AA38-2F38525C6A0B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5AE56D1-C332-4DD0-82E3-91ABD2F2610A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209755A-BF18-4E3E-ACCF-F0F94FFE5DB7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D42F7B9B-DF45-4F95-B7FA-25246BD49B41}"/>
              </a:ext>
            </a:extLst>
          </p:cNvPr>
          <p:cNvCxnSpPr>
            <a:cxnSpLocks/>
          </p:cNvCxnSpPr>
          <p:nvPr/>
        </p:nvCxnSpPr>
        <p:spPr>
          <a:xfrm flipV="1">
            <a:off x="7380725" y="2699800"/>
            <a:ext cx="1247371" cy="10013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D84AF236-BE46-49C8-A0DD-FBB6C8A9647C}"/>
              </a:ext>
            </a:extLst>
          </p:cNvPr>
          <p:cNvCxnSpPr>
            <a:cxnSpLocks/>
          </p:cNvCxnSpPr>
          <p:nvPr/>
        </p:nvCxnSpPr>
        <p:spPr>
          <a:xfrm>
            <a:off x="7380725" y="4492655"/>
            <a:ext cx="1247370" cy="980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0A077F7-111A-405B-8D62-AEF4D3CBA5C7}"/>
                  </a:ext>
                </a:extLst>
              </p:cNvPr>
              <p:cNvSpPr txBox="1"/>
              <p:nvPr/>
            </p:nvSpPr>
            <p:spPr>
              <a:xfrm>
                <a:off x="6221404" y="4220220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0A077F7-111A-405B-8D62-AEF4D3CBA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04" y="4220220"/>
                <a:ext cx="53563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4302737-C520-4460-81E7-03FD69CB2108}"/>
                  </a:ext>
                </a:extLst>
              </p:cNvPr>
              <p:cNvSpPr txBox="1"/>
              <p:nvPr/>
            </p:nvSpPr>
            <p:spPr>
              <a:xfrm>
                <a:off x="7840782" y="3521086"/>
                <a:ext cx="53563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4302737-C520-4460-81E7-03FD69CB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782" y="3521086"/>
                <a:ext cx="535636" cy="335989"/>
              </a:xfrm>
              <a:prstGeom prst="rect">
                <a:avLst/>
              </a:prstGeom>
              <a:blipFill>
                <a:blip r:embed="rId8"/>
                <a:stretch>
                  <a:fillRect r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>
            <a:extLst>
              <a:ext uri="{FF2B5EF4-FFF2-40B4-BE49-F238E27FC236}">
                <a16:creationId xmlns:a16="http://schemas.microsoft.com/office/drawing/2014/main" id="{294BCA51-0D1C-48F6-9956-BCBE30695310}"/>
              </a:ext>
            </a:extLst>
          </p:cNvPr>
          <p:cNvSpPr/>
          <p:nvPr/>
        </p:nvSpPr>
        <p:spPr>
          <a:xfrm>
            <a:off x="7130169" y="2865778"/>
            <a:ext cx="218279" cy="21827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F8A3F94-8826-4422-90C1-5C08EDED1812}"/>
              </a:ext>
            </a:extLst>
          </p:cNvPr>
          <p:cNvSpPr/>
          <p:nvPr/>
        </p:nvSpPr>
        <p:spPr>
          <a:xfrm>
            <a:off x="7130169" y="3126586"/>
            <a:ext cx="218279" cy="21827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F6880E9-1EF8-4029-8981-0B8723BE66E4}"/>
              </a:ext>
            </a:extLst>
          </p:cNvPr>
          <p:cNvSpPr/>
          <p:nvPr/>
        </p:nvSpPr>
        <p:spPr>
          <a:xfrm>
            <a:off x="7130169" y="3387394"/>
            <a:ext cx="218279" cy="21827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BE875DC-62FB-40AD-997A-3A5B2E5A2835}"/>
              </a:ext>
            </a:extLst>
          </p:cNvPr>
          <p:cNvSpPr/>
          <p:nvPr/>
        </p:nvSpPr>
        <p:spPr>
          <a:xfrm>
            <a:off x="7097889" y="2800662"/>
            <a:ext cx="282840" cy="8529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57485B-9057-4344-B5BF-57A32040FDD6}"/>
              </a:ext>
            </a:extLst>
          </p:cNvPr>
          <p:cNvGrpSpPr/>
          <p:nvPr/>
        </p:nvGrpSpPr>
        <p:grpSpPr>
          <a:xfrm>
            <a:off x="7097888" y="3650731"/>
            <a:ext cx="282840" cy="852984"/>
            <a:chOff x="3553685" y="1561371"/>
            <a:chExt cx="411278" cy="1240326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36A06B6-9838-424D-890D-38678E719638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95D1302-BB60-4340-8FEB-D7B8C494C556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0721151-FA03-4188-84AD-0B7FEE1693DD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ABD58CD-D54F-4DDC-9874-52C7A71B4B25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A369CEC-BB7B-4EF0-AD87-7910100BD67F}"/>
              </a:ext>
            </a:extLst>
          </p:cNvPr>
          <p:cNvSpPr txBox="1"/>
          <p:nvPr/>
        </p:nvSpPr>
        <p:spPr>
          <a:xfrm>
            <a:off x="7019739" y="4544912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</p:spTree>
    <p:extLst>
      <p:ext uri="{BB962C8B-B14F-4D97-AF65-F5344CB8AC3E}">
        <p14:creationId xmlns:p14="http://schemas.microsoft.com/office/powerpoint/2010/main" val="35373783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확률과 언어 모델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RNN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5.3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시계열 데이터 처리 계층 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5.5 RNNLM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학습과 평가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순환 신경망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5041260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순환하는 신경망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98F8B-9DA9-4CCC-A027-4FCEDC10F391}"/>
              </a:ext>
            </a:extLst>
          </p:cNvPr>
          <p:cNvSpPr txBox="1"/>
          <p:nvPr/>
        </p:nvSpPr>
        <p:spPr>
          <a:xfrm>
            <a:off x="560934" y="1152605"/>
            <a:ext cx="839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순환하기 위해서는 닫힌 경로가 필요하다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닫힌 경로 혹은 순환하는 경로가 존재해야 데이터가 같은 장소를 반복해 왕래할 수 있고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데이터가 순환하면서 과거의 정보를 기억하는 동시에 최신 데이터로 갱신 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7203A6-336A-455E-AAD4-E9DBFBD7F85F}"/>
              </a:ext>
            </a:extLst>
          </p:cNvPr>
          <p:cNvSpPr/>
          <p:nvPr/>
        </p:nvSpPr>
        <p:spPr>
          <a:xfrm>
            <a:off x="4318425" y="3012139"/>
            <a:ext cx="922084" cy="3108192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3F78C-FED9-432C-84EC-24A96374A7C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11708" y="4566235"/>
            <a:ext cx="906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2ABCC87-8FE4-406C-A10E-379405DC138C}"/>
              </a:ext>
            </a:extLst>
          </p:cNvPr>
          <p:cNvCxnSpPr>
            <a:cxnSpLocks/>
            <a:stCxn id="3" idx="3"/>
            <a:endCxn id="103" idx="1"/>
          </p:cNvCxnSpPr>
          <p:nvPr/>
        </p:nvCxnSpPr>
        <p:spPr>
          <a:xfrm>
            <a:off x="5240509" y="4566235"/>
            <a:ext cx="109303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75E06-E446-4369-834A-78CF0B009AA7}"/>
                  </a:ext>
                </a:extLst>
              </p:cNvPr>
              <p:cNvSpPr txBox="1"/>
              <p:nvPr/>
            </p:nvSpPr>
            <p:spPr>
              <a:xfrm>
                <a:off x="2967933" y="4350791"/>
                <a:ext cx="443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75E06-E446-4369-834A-78CF0B00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33" y="4350791"/>
                <a:ext cx="4437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C58C4-B33C-4A47-A648-5FA30C089E45}"/>
                  </a:ext>
                </a:extLst>
              </p:cNvPr>
              <p:cNvSpPr txBox="1"/>
              <p:nvPr/>
            </p:nvSpPr>
            <p:spPr>
              <a:xfrm>
                <a:off x="6333541" y="4350791"/>
                <a:ext cx="426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C58C4-B33C-4A47-A648-5FA30C08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541" y="4350791"/>
                <a:ext cx="426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EEB7321-2D6E-4A65-851C-B58EE6B516FE}"/>
              </a:ext>
            </a:extLst>
          </p:cNvPr>
          <p:cNvCxnSpPr>
            <a:cxnSpLocks/>
            <a:stCxn id="3" idx="3"/>
            <a:endCxn id="3" idx="2"/>
          </p:cNvCxnSpPr>
          <p:nvPr/>
        </p:nvCxnSpPr>
        <p:spPr>
          <a:xfrm flipH="1">
            <a:off x="4779467" y="4566235"/>
            <a:ext cx="461042" cy="1554096"/>
          </a:xfrm>
          <a:prstGeom prst="bentConnector4">
            <a:avLst>
              <a:gd name="adj1" fmla="val -72916"/>
              <a:gd name="adj2" fmla="val 1147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6A86F9-2209-4BFD-8550-46F5C9E8BECC}"/>
              </a:ext>
            </a:extLst>
          </p:cNvPr>
          <p:cNvSpPr txBox="1"/>
          <p:nvPr/>
        </p:nvSpPr>
        <p:spPr>
          <a:xfrm>
            <a:off x="868296" y="2489627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 경로를 포함하는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291275721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순환하는 신경망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7203A6-336A-455E-AAD4-E9DBFBD7F85F}"/>
              </a:ext>
            </a:extLst>
          </p:cNvPr>
          <p:cNvSpPr/>
          <p:nvPr/>
        </p:nvSpPr>
        <p:spPr>
          <a:xfrm>
            <a:off x="2343628" y="1670936"/>
            <a:ext cx="922084" cy="3108192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3F78C-FED9-432C-84EC-24A96374A7C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36911" y="3225032"/>
            <a:ext cx="906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2ABCC87-8FE4-406C-A10E-379405DC138C}"/>
              </a:ext>
            </a:extLst>
          </p:cNvPr>
          <p:cNvCxnSpPr>
            <a:cxnSpLocks/>
            <a:stCxn id="3" idx="3"/>
            <a:endCxn id="103" idx="1"/>
          </p:cNvCxnSpPr>
          <p:nvPr/>
        </p:nvCxnSpPr>
        <p:spPr>
          <a:xfrm>
            <a:off x="3265712" y="3225032"/>
            <a:ext cx="109303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75E06-E446-4369-834A-78CF0B009AA7}"/>
                  </a:ext>
                </a:extLst>
              </p:cNvPr>
              <p:cNvSpPr txBox="1"/>
              <p:nvPr/>
            </p:nvSpPr>
            <p:spPr>
              <a:xfrm>
                <a:off x="993136" y="3009588"/>
                <a:ext cx="443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75E06-E446-4369-834A-78CF0B00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6" y="3009588"/>
                <a:ext cx="4437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C58C4-B33C-4A47-A648-5FA30C089E45}"/>
                  </a:ext>
                </a:extLst>
              </p:cNvPr>
              <p:cNvSpPr txBox="1"/>
              <p:nvPr/>
            </p:nvSpPr>
            <p:spPr>
              <a:xfrm>
                <a:off x="4358744" y="3009588"/>
                <a:ext cx="426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C58C4-B33C-4A47-A648-5FA30C08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44" y="3009588"/>
                <a:ext cx="426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EEB7321-2D6E-4A65-851C-B58EE6B516FE}"/>
              </a:ext>
            </a:extLst>
          </p:cNvPr>
          <p:cNvCxnSpPr>
            <a:cxnSpLocks/>
            <a:stCxn id="3" idx="3"/>
            <a:endCxn id="3" idx="2"/>
          </p:cNvCxnSpPr>
          <p:nvPr/>
        </p:nvCxnSpPr>
        <p:spPr>
          <a:xfrm flipH="1">
            <a:off x="2804670" y="3225032"/>
            <a:ext cx="461042" cy="1554096"/>
          </a:xfrm>
          <a:prstGeom prst="bentConnector4">
            <a:avLst>
              <a:gd name="adj1" fmla="val -72916"/>
              <a:gd name="adj2" fmla="val 1147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6A86F9-2209-4BFD-8550-46F5C9E8BECC}"/>
              </a:ext>
            </a:extLst>
          </p:cNvPr>
          <p:cNvSpPr txBox="1"/>
          <p:nvPr/>
        </p:nvSpPr>
        <p:spPr>
          <a:xfrm>
            <a:off x="535402" y="1010293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 회전시켜 그린다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855612-7981-4BC1-8AE4-B7A9D8B8484F}"/>
              </a:ext>
            </a:extLst>
          </p:cNvPr>
          <p:cNvSpPr/>
          <p:nvPr/>
        </p:nvSpPr>
        <p:spPr>
          <a:xfrm>
            <a:off x="6322346" y="2848683"/>
            <a:ext cx="2297528" cy="752695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0C08F0-EAE9-49DC-912D-F47A7FD818D8}"/>
                  </a:ext>
                </a:extLst>
              </p:cNvPr>
              <p:cNvSpPr txBox="1"/>
              <p:nvPr/>
            </p:nvSpPr>
            <p:spPr>
              <a:xfrm>
                <a:off x="7257686" y="1670936"/>
                <a:ext cx="426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0C08F0-EAE9-49DC-912D-F47A7FD8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686" y="1670936"/>
                <a:ext cx="42684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52CFE4-8CBA-48CF-AB8B-DA2493373D45}"/>
                  </a:ext>
                </a:extLst>
              </p:cNvPr>
              <p:cNvSpPr txBox="1"/>
              <p:nvPr/>
            </p:nvSpPr>
            <p:spPr>
              <a:xfrm>
                <a:off x="7250002" y="4348241"/>
                <a:ext cx="443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52CFE4-8CBA-48CF-AB8B-DA249337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02" y="4348241"/>
                <a:ext cx="443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F24017-6DF8-451D-8661-6C3300AA1C9B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H="1" flipV="1">
            <a:off x="7471110" y="3601378"/>
            <a:ext cx="780" cy="7468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D75893-5BE5-46AE-A37E-A2F9441234E8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7471110" y="2101823"/>
            <a:ext cx="0" cy="7468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81AC91E-16AD-47A7-A864-4D3A39293C65}"/>
              </a:ext>
            </a:extLst>
          </p:cNvPr>
          <p:cNvCxnSpPr>
            <a:cxnSpLocks/>
            <a:stCxn id="18" idx="0"/>
            <a:endCxn id="18" idx="3"/>
          </p:cNvCxnSpPr>
          <p:nvPr/>
        </p:nvCxnSpPr>
        <p:spPr>
          <a:xfrm rot="16200000" flipH="1">
            <a:off x="7857318" y="2462475"/>
            <a:ext cx="376348" cy="1148764"/>
          </a:xfrm>
          <a:prstGeom prst="bentConnector4">
            <a:avLst>
              <a:gd name="adj1" fmla="val -77076"/>
              <a:gd name="adj2" fmla="val 1272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B38AE8-FD73-4A77-92A6-736156C43B71}"/>
              </a:ext>
            </a:extLst>
          </p:cNvPr>
          <p:cNvCxnSpPr>
            <a:cxnSpLocks/>
          </p:cNvCxnSpPr>
          <p:nvPr/>
        </p:nvCxnSpPr>
        <p:spPr>
          <a:xfrm>
            <a:off x="5248312" y="3225030"/>
            <a:ext cx="59935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A6B461-BD48-4507-9EE3-2DC4B9ABEB48}"/>
              </a:ext>
            </a:extLst>
          </p:cNvPr>
          <p:cNvSpPr txBox="1"/>
          <p:nvPr/>
        </p:nvSpPr>
        <p:spPr>
          <a:xfrm>
            <a:off x="653143" y="5294299"/>
            <a:ext cx="9031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시각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시계열 데이터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(x0, x1,...xt, ...)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 입력되고 이에 대응해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(h0, h1, ..., ht, ...)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출력된다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시각에 입력되는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벡터라고 가정했을 때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문장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순서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다루는 경우를 예로 든다면 각 단어의 분산 표현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되며 이 분산 표현이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순서대로 하나씩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 입력된다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10450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순환 구조 펼치기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A86F9-2209-4BFD-8550-46F5C9E8BECC}"/>
              </a:ext>
            </a:extLst>
          </p:cNvPr>
          <p:cNvSpPr txBox="1"/>
          <p:nvPr/>
        </p:nvSpPr>
        <p:spPr>
          <a:xfrm>
            <a:off x="535402" y="101029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순환 구조 펼치기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6B461-BD48-4507-9EE3-2DC4B9ABEB48}"/>
              </a:ext>
            </a:extLst>
          </p:cNvPr>
          <p:cNvSpPr txBox="1"/>
          <p:nvPr/>
        </p:nvSpPr>
        <p:spPr>
          <a:xfrm>
            <a:off x="814672" y="4562036"/>
            <a:ext cx="7680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순환 구조를 펼침으로써 오른쪽으로 성장하는 긴 신경망으로 변신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피드포워드 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데이터가 한 방향으로만 흐른다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같은 구조이지만 위 그림에서는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다수의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모두가 실제로는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같은 계층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것이 지금까지의 신경망과는 다른 점이다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시각의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계층은 그 계층으로의 입력과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전의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계층으로부터의 출력을 받는데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두 정보를 바탕으로 현 시각의 출력을 계산한다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EA192-44AD-4A18-96EF-CC6BF6955ED5}"/>
              </a:ext>
            </a:extLst>
          </p:cNvPr>
          <p:cNvGrpSpPr/>
          <p:nvPr/>
        </p:nvGrpSpPr>
        <p:grpSpPr>
          <a:xfrm>
            <a:off x="109084" y="1954886"/>
            <a:ext cx="1411365" cy="1981193"/>
            <a:chOff x="660827" y="1976084"/>
            <a:chExt cx="1411365" cy="198119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855612-7981-4BC1-8AE4-B7A9D8B8484F}"/>
                </a:ext>
              </a:extLst>
            </p:cNvPr>
            <p:cNvSpPr/>
            <p:nvPr/>
          </p:nvSpPr>
          <p:spPr>
            <a:xfrm>
              <a:off x="660827" y="2786308"/>
              <a:ext cx="1411365" cy="462378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0C08F0-EAE9-49DC-912D-F47A7FD818D8}"/>
                    </a:ext>
                  </a:extLst>
                </p:cNvPr>
                <p:cNvSpPr txBox="1"/>
                <p:nvPr/>
              </p:nvSpPr>
              <p:spPr>
                <a:xfrm>
                  <a:off x="1248775" y="1976084"/>
                  <a:ext cx="245689" cy="249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0C08F0-EAE9-49DC-912D-F47A7FD81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775" y="1976084"/>
                  <a:ext cx="245689" cy="249795"/>
                </a:xfrm>
                <a:prstGeom prst="rect">
                  <a:avLst/>
                </a:prstGeom>
                <a:blipFill>
                  <a:blip r:embed="rId3"/>
                  <a:stretch>
                    <a:fillRect l="-24390" t="-2439" r="-9756" b="-24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52CFE4-8CBA-48CF-AB8B-DA2493373D45}"/>
                    </a:ext>
                  </a:extLst>
                </p:cNvPr>
                <p:cNvSpPr txBox="1"/>
                <p:nvPr/>
              </p:nvSpPr>
              <p:spPr>
                <a:xfrm>
                  <a:off x="1238367" y="3707482"/>
                  <a:ext cx="256097" cy="249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52CFE4-8CBA-48CF-AB8B-DA249337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67" y="3707482"/>
                  <a:ext cx="256097" cy="249795"/>
                </a:xfrm>
                <a:prstGeom prst="rect">
                  <a:avLst/>
                </a:prstGeom>
                <a:blipFill>
                  <a:blip r:embed="rId4"/>
                  <a:stretch>
                    <a:fillRect l="-23810" r="-11905" b="-24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F24017-6DF8-451D-8661-6C3300AA1C9B}"/>
                </a:ext>
              </a:extLst>
            </p:cNvPr>
            <p:cNvCxnSpPr>
              <a:cxnSpLocks/>
              <a:stCxn id="22" idx="0"/>
              <a:endCxn id="18" idx="2"/>
            </p:cNvCxnSpPr>
            <p:nvPr/>
          </p:nvCxnSpPr>
          <p:spPr>
            <a:xfrm flipV="1">
              <a:off x="1366416" y="3248686"/>
              <a:ext cx="94" cy="45879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AD75893-5BE5-46AE-A37E-A2F9441234E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1366415" y="2265369"/>
              <a:ext cx="95" cy="52093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381AC91E-16AD-47A7-A864-4D3A39293C65}"/>
                </a:ext>
              </a:extLst>
            </p:cNvPr>
            <p:cNvCxnSpPr>
              <a:cxnSpLocks/>
              <a:stCxn id="18" idx="0"/>
              <a:endCxn id="18" idx="3"/>
            </p:cNvCxnSpPr>
            <p:nvPr/>
          </p:nvCxnSpPr>
          <p:spPr>
            <a:xfrm rot="16200000" flipH="1">
              <a:off x="1603756" y="2549061"/>
              <a:ext cx="231189" cy="705682"/>
            </a:xfrm>
            <a:prstGeom prst="bentConnector4">
              <a:avLst>
                <a:gd name="adj1" fmla="val -98880"/>
                <a:gd name="adj2" fmla="val 132394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7C49CB-5C09-43B3-B084-D5D959AAF3FD}"/>
                  </a:ext>
                </a:extLst>
              </p:cNvPr>
              <p:cNvSpPr txBox="1"/>
              <p:nvPr/>
            </p:nvSpPr>
            <p:spPr>
              <a:xfrm>
                <a:off x="1969858" y="2811633"/>
                <a:ext cx="323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7C49CB-5C09-43B3-B084-D5D959A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58" y="2811633"/>
                <a:ext cx="323807" cy="369332"/>
              </a:xfrm>
              <a:prstGeom prst="rect">
                <a:avLst/>
              </a:prstGeom>
              <a:blipFill>
                <a:blip r:embed="rId5"/>
                <a:stretch>
                  <a:fillRect l="-5660" r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281E51A-B894-4373-BEF8-6D3576E1E7E4}"/>
              </a:ext>
            </a:extLst>
          </p:cNvPr>
          <p:cNvSpPr/>
          <p:nvPr/>
        </p:nvSpPr>
        <p:spPr>
          <a:xfrm>
            <a:off x="2517499" y="2815926"/>
            <a:ext cx="1411365" cy="462378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333BD5-FADB-4826-A70F-CBF1F66DE4EC}"/>
                  </a:ext>
                </a:extLst>
              </p:cNvPr>
              <p:cNvSpPr txBox="1"/>
              <p:nvPr/>
            </p:nvSpPr>
            <p:spPr>
              <a:xfrm>
                <a:off x="3105447" y="2005702"/>
                <a:ext cx="304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333BD5-FADB-4826-A70F-CBF1F66D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47" y="2005702"/>
                <a:ext cx="304506" cy="276999"/>
              </a:xfrm>
              <a:prstGeom prst="rect">
                <a:avLst/>
              </a:prstGeom>
              <a:blipFill>
                <a:blip r:embed="rId6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549F15-779E-403D-B806-249DC4306A0E}"/>
                  </a:ext>
                </a:extLst>
              </p:cNvPr>
              <p:cNvSpPr txBox="1"/>
              <p:nvPr/>
            </p:nvSpPr>
            <p:spPr>
              <a:xfrm>
                <a:off x="3064303" y="3737100"/>
                <a:ext cx="316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549F15-779E-403D-B806-249DC430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03" y="3737100"/>
                <a:ext cx="316048" cy="276999"/>
              </a:xfrm>
              <a:prstGeom prst="rect">
                <a:avLst/>
              </a:prstGeom>
              <a:blipFill>
                <a:blip r:embed="rId7"/>
                <a:stretch>
                  <a:fillRect l="-15385" r="-384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ACFD6D-BF15-457C-B90D-EF96F9ED00E2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3222327" y="3278304"/>
            <a:ext cx="855" cy="4587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CC3E30-BBF8-4881-98C3-8F7C51E9FD6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223087" y="2294987"/>
            <a:ext cx="95" cy="5209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4C2685E-EC9A-48E3-A9E6-E190E5F7C166}"/>
              </a:ext>
            </a:extLst>
          </p:cNvPr>
          <p:cNvCxnSpPr>
            <a:cxnSpLocks/>
            <a:stCxn id="30" idx="0"/>
            <a:endCxn id="39" idx="1"/>
          </p:cNvCxnSpPr>
          <p:nvPr/>
        </p:nvCxnSpPr>
        <p:spPr>
          <a:xfrm rot="16200000" flipH="1">
            <a:off x="3699743" y="2339364"/>
            <a:ext cx="231189" cy="1184313"/>
          </a:xfrm>
          <a:prstGeom prst="bentConnector4">
            <a:avLst>
              <a:gd name="adj1" fmla="val -98880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24EB1AC-F32C-446E-A50C-E7ADF1BDA1D3}"/>
              </a:ext>
            </a:extLst>
          </p:cNvPr>
          <p:cNvSpPr/>
          <p:nvPr/>
        </p:nvSpPr>
        <p:spPr>
          <a:xfrm>
            <a:off x="4407495" y="2815926"/>
            <a:ext cx="1411365" cy="462378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964048-353F-445D-93A0-04F093DDBA29}"/>
                  </a:ext>
                </a:extLst>
              </p:cNvPr>
              <p:cNvSpPr txBox="1"/>
              <p:nvPr/>
            </p:nvSpPr>
            <p:spPr>
              <a:xfrm>
                <a:off x="4995443" y="2005702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964048-353F-445D-93A0-04F093DDB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43" y="2005702"/>
                <a:ext cx="299184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8096B5-B0A3-4855-A6D1-B8CAA334328E}"/>
                  </a:ext>
                </a:extLst>
              </p:cNvPr>
              <p:cNvSpPr txBox="1"/>
              <p:nvPr/>
            </p:nvSpPr>
            <p:spPr>
              <a:xfrm>
                <a:off x="4961983" y="3737100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8096B5-B0A3-4855-A6D1-B8CAA334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83" y="3737100"/>
                <a:ext cx="310726" cy="276999"/>
              </a:xfrm>
              <a:prstGeom prst="rect">
                <a:avLst/>
              </a:prstGeom>
              <a:blipFill>
                <a:blip r:embed="rId9"/>
                <a:stretch>
                  <a:fillRect l="-15686" r="-39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FB30F0E-9CA1-496F-942B-F185E4972104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H="1" flipV="1">
            <a:off x="5113178" y="3278304"/>
            <a:ext cx="4168" cy="4587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6C02C82-10EA-4D74-898B-1C5F00672099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5113083" y="2294987"/>
            <a:ext cx="95" cy="5209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2E259AB-6B19-4DA8-BED2-6F5D03067B73}"/>
              </a:ext>
            </a:extLst>
          </p:cNvPr>
          <p:cNvCxnSpPr>
            <a:cxnSpLocks/>
            <a:stCxn id="39" idx="0"/>
            <a:endCxn id="46" idx="1"/>
          </p:cNvCxnSpPr>
          <p:nvPr/>
        </p:nvCxnSpPr>
        <p:spPr>
          <a:xfrm rot="16200000" flipH="1">
            <a:off x="5589739" y="2339364"/>
            <a:ext cx="231189" cy="1184313"/>
          </a:xfrm>
          <a:prstGeom prst="bentConnector4">
            <a:avLst>
              <a:gd name="adj1" fmla="val -98880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EE40B2C-5ABE-46B5-B3BD-F0B2CBDA05E2}"/>
              </a:ext>
            </a:extLst>
          </p:cNvPr>
          <p:cNvSpPr/>
          <p:nvPr/>
        </p:nvSpPr>
        <p:spPr>
          <a:xfrm>
            <a:off x="6297491" y="2815926"/>
            <a:ext cx="1411365" cy="462378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417F5B-1DF1-41C8-80AA-D6629C94B235}"/>
                  </a:ext>
                </a:extLst>
              </p:cNvPr>
              <p:cNvSpPr txBox="1"/>
              <p:nvPr/>
            </p:nvSpPr>
            <p:spPr>
              <a:xfrm>
                <a:off x="6885439" y="2005702"/>
                <a:ext cx="304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417F5B-1DF1-41C8-80AA-D6629C94B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39" y="2005702"/>
                <a:ext cx="304506" cy="276999"/>
              </a:xfrm>
              <a:prstGeom prst="rect">
                <a:avLst/>
              </a:prstGeom>
              <a:blipFill>
                <a:blip r:embed="rId10"/>
                <a:stretch>
                  <a:fillRect l="-16327" r="-61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BF134B-7F73-4E84-862C-EEA322ADBF56}"/>
                  </a:ext>
                </a:extLst>
              </p:cNvPr>
              <p:cNvSpPr txBox="1"/>
              <p:nvPr/>
            </p:nvSpPr>
            <p:spPr>
              <a:xfrm>
                <a:off x="6844295" y="3737100"/>
                <a:ext cx="316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BF134B-7F73-4E84-862C-EEA322ADB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295" y="3737100"/>
                <a:ext cx="316048" cy="276999"/>
              </a:xfrm>
              <a:prstGeom prst="rect">
                <a:avLst/>
              </a:prstGeom>
              <a:blipFill>
                <a:blip r:embed="rId11"/>
                <a:stretch>
                  <a:fillRect l="-15385" r="-384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F1EA081-B8D3-42BB-84B6-3DB324B554B9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7002319" y="3278304"/>
            <a:ext cx="855" cy="4587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CEF2DA-4A0C-49D0-AD37-BF985A270A2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003079" y="2294987"/>
            <a:ext cx="95" cy="5209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C029EC8-87EB-48F4-A135-9E4B4944C7B4}"/>
              </a:ext>
            </a:extLst>
          </p:cNvPr>
          <p:cNvCxnSpPr>
            <a:cxnSpLocks/>
            <a:stCxn id="46" idx="0"/>
            <a:endCxn id="53" idx="1"/>
          </p:cNvCxnSpPr>
          <p:nvPr/>
        </p:nvCxnSpPr>
        <p:spPr>
          <a:xfrm rot="16200000" flipH="1">
            <a:off x="7552733" y="2266366"/>
            <a:ext cx="231189" cy="1330309"/>
          </a:xfrm>
          <a:prstGeom prst="bentConnector4">
            <a:avLst>
              <a:gd name="adj1" fmla="val -98880"/>
              <a:gd name="adj2" fmla="val 6150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07FC82B-0636-4454-8F5A-6E27564BC6E9}"/>
              </a:ext>
            </a:extLst>
          </p:cNvPr>
          <p:cNvSpPr/>
          <p:nvPr/>
        </p:nvSpPr>
        <p:spPr>
          <a:xfrm>
            <a:off x="8333483" y="2815926"/>
            <a:ext cx="1411365" cy="462378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15812-EB56-4610-9C8F-3BD87F44E891}"/>
                  </a:ext>
                </a:extLst>
              </p:cNvPr>
              <p:cNvSpPr txBox="1"/>
              <p:nvPr/>
            </p:nvSpPr>
            <p:spPr>
              <a:xfrm>
                <a:off x="8921431" y="2005702"/>
                <a:ext cx="245689" cy="249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15812-EB56-4610-9C8F-3BD87F44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31" y="2005702"/>
                <a:ext cx="245689" cy="249795"/>
              </a:xfrm>
              <a:prstGeom prst="rect">
                <a:avLst/>
              </a:prstGeom>
              <a:blipFill>
                <a:blip r:embed="rId12"/>
                <a:stretch>
                  <a:fillRect l="-24390" r="-9756"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3F886A-5F58-4CEC-B087-A3097C1518B0}"/>
                  </a:ext>
                </a:extLst>
              </p:cNvPr>
              <p:cNvSpPr txBox="1"/>
              <p:nvPr/>
            </p:nvSpPr>
            <p:spPr>
              <a:xfrm>
                <a:off x="8911023" y="3737100"/>
                <a:ext cx="256097" cy="249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3F886A-5F58-4CEC-B087-A3097C15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023" y="3737100"/>
                <a:ext cx="256097" cy="249795"/>
              </a:xfrm>
              <a:prstGeom prst="rect">
                <a:avLst/>
              </a:prstGeom>
              <a:blipFill>
                <a:blip r:embed="rId13"/>
                <a:stretch>
                  <a:fillRect l="-23810" r="-11905"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C4BA667-A8BB-474A-8A32-BFA0F5D0B683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9039072" y="3278304"/>
            <a:ext cx="94" cy="4587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D54441-8746-4119-8408-FA0AC5B3242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9039071" y="2294987"/>
            <a:ext cx="95" cy="5209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A768D48-F8EA-4C97-93D1-B03FE0EDCF65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H="1">
            <a:off x="9462027" y="2393065"/>
            <a:ext cx="228808" cy="1074531"/>
          </a:xfrm>
          <a:prstGeom prst="bentConnector4">
            <a:avLst>
              <a:gd name="adj1" fmla="val -99909"/>
              <a:gd name="adj2" fmla="val 8283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8B6094-EE6D-4C60-92D3-C352FDA5A389}"/>
                  </a:ext>
                </a:extLst>
              </p:cNvPr>
              <p:cNvSpPr txBox="1"/>
              <p:nvPr/>
            </p:nvSpPr>
            <p:spPr>
              <a:xfrm>
                <a:off x="10113697" y="2911724"/>
                <a:ext cx="245689" cy="249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8B6094-EE6D-4C60-92D3-C352FDA5A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7" y="2911724"/>
                <a:ext cx="245689" cy="249795"/>
              </a:xfrm>
              <a:prstGeom prst="rect">
                <a:avLst/>
              </a:prstGeom>
              <a:blipFill>
                <a:blip r:embed="rId14"/>
                <a:stretch>
                  <a:fillRect l="-25000" t="-2439" r="-12500"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8551B7-EE07-40D6-B465-8CC53322C1F3}"/>
                  </a:ext>
                </a:extLst>
              </p:cNvPr>
              <p:cNvSpPr txBox="1"/>
              <p:nvPr/>
            </p:nvSpPr>
            <p:spPr>
              <a:xfrm>
                <a:off x="7887318" y="2908616"/>
                <a:ext cx="26770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8551B7-EE07-40D6-B465-8CC53322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18" y="2908616"/>
                <a:ext cx="267702" cy="276999"/>
              </a:xfrm>
              <a:prstGeom prst="rect">
                <a:avLst/>
              </a:prstGeom>
              <a:blipFill>
                <a:blip r:embed="rId15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2ED371-DE36-4448-8364-3E802A3EEC5D}"/>
                  </a:ext>
                </a:extLst>
              </p:cNvPr>
              <p:cNvSpPr txBox="1"/>
              <p:nvPr/>
            </p:nvSpPr>
            <p:spPr>
              <a:xfrm>
                <a:off x="7901832" y="3735027"/>
                <a:ext cx="26770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2ED371-DE36-4448-8364-3E802A3E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32" y="3735027"/>
                <a:ext cx="267702" cy="276999"/>
              </a:xfrm>
              <a:prstGeom prst="rect">
                <a:avLst/>
              </a:prstGeom>
              <a:blipFill>
                <a:blip r:embed="rId16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996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순환 구조 펼치기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6B461-BD48-4507-9EE3-2DC4B9ABEB48}"/>
              </a:ext>
            </a:extLst>
          </p:cNvPr>
          <p:cNvSpPr txBox="1"/>
          <p:nvPr/>
        </p:nvSpPr>
        <p:spPr>
          <a:xfrm>
            <a:off x="553415" y="2740920"/>
            <a:ext cx="94392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Wx: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출력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변환하기 위한 가중치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Wh: 1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출력을 다음 시각의 출력으로 변환하기 위한 가중치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h(t-1), xt: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행벡터</a:t>
            </a: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다른 계층을 향해 위쪽으로 출력되는 동시에 다음 시각의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자기 자신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향해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오른쪽으로도 출력된다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출력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은닉상태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(hidden state)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혹은 은닉 상태 벡터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(hidden state vector)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상태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가지고 있으며 위의 식의 형태로 갱신된다고 해석할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상태를 가지는 계층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혹은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메모리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기억력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있는 계층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333BD5-FADB-4826-A70F-CBF1F66DE4EC}"/>
                  </a:ext>
                </a:extLst>
              </p:cNvPr>
              <p:cNvSpPr txBox="1"/>
              <p:nvPr/>
            </p:nvSpPr>
            <p:spPr>
              <a:xfrm>
                <a:off x="2461726" y="1414031"/>
                <a:ext cx="5517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tanh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</m:sSub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</m:sSub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b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333BD5-FADB-4826-A70F-CBF1F66D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26" y="1414031"/>
                <a:ext cx="551753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6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계층으로 클래스화 및 순전파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구현해볼 신경망의 계층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732A8-1407-4D59-94E8-44F96351C740}"/>
              </a:ext>
            </a:extLst>
          </p:cNvPr>
          <p:cNvSpPr txBox="1"/>
          <p:nvPr/>
        </p:nvSpPr>
        <p:spPr>
          <a:xfrm>
            <a:off x="321033" y="1585198"/>
            <a:ext cx="79095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class TwoLayerNet: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def __init__(self, input_size, hidden_size, output_size):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I, H, O = input_size, hidden_size, output_size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가중치와 편향 초기화</a:t>
            </a:r>
          </a:p>
          <a:p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W1 = np.random.randn(I, H)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b1 = np.random.randn(H)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W2 = np.random.randn(H, O)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b2 = np.random.randn(O)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model = TwoLayerNet(2, 4,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CC8A2-0D21-4913-8B49-C03707CCA6A1}"/>
              </a:ext>
            </a:extLst>
          </p:cNvPr>
          <p:cNvSpPr/>
          <p:nvPr/>
        </p:nvSpPr>
        <p:spPr>
          <a:xfrm>
            <a:off x="6321669" y="2968641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365B1C-2B7E-4B77-BF2B-2A2A873A3C6F}"/>
              </a:ext>
            </a:extLst>
          </p:cNvPr>
          <p:cNvSpPr/>
          <p:nvPr/>
        </p:nvSpPr>
        <p:spPr>
          <a:xfrm>
            <a:off x="6694105" y="2968641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417D72-997E-43C7-A836-C8905CFE03DD}"/>
              </a:ext>
            </a:extLst>
          </p:cNvPr>
          <p:cNvSpPr/>
          <p:nvPr/>
        </p:nvSpPr>
        <p:spPr>
          <a:xfrm>
            <a:off x="7066541" y="2968641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9EE81B-228F-467C-A391-37F6944D5350}"/>
              </a:ext>
            </a:extLst>
          </p:cNvPr>
          <p:cNvSpPr/>
          <p:nvPr/>
        </p:nvSpPr>
        <p:spPr>
          <a:xfrm>
            <a:off x="7438977" y="2968641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649228-1E3B-49ED-B459-671FB34DACDF}"/>
              </a:ext>
            </a:extLst>
          </p:cNvPr>
          <p:cNvSpPr/>
          <p:nvPr/>
        </p:nvSpPr>
        <p:spPr>
          <a:xfrm>
            <a:off x="6321669" y="3341077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F6538F-F6E1-4A7B-B0CA-5902BF14CCA4}"/>
              </a:ext>
            </a:extLst>
          </p:cNvPr>
          <p:cNvSpPr/>
          <p:nvPr/>
        </p:nvSpPr>
        <p:spPr>
          <a:xfrm>
            <a:off x="6694105" y="3341077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B3A1FC-140F-4D2A-82F4-AB5B28804D07}"/>
              </a:ext>
            </a:extLst>
          </p:cNvPr>
          <p:cNvSpPr/>
          <p:nvPr/>
        </p:nvSpPr>
        <p:spPr>
          <a:xfrm>
            <a:off x="7066541" y="3341077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C02F05-3264-4122-A913-9158F0F7854D}"/>
              </a:ext>
            </a:extLst>
          </p:cNvPr>
          <p:cNvSpPr/>
          <p:nvPr/>
        </p:nvSpPr>
        <p:spPr>
          <a:xfrm>
            <a:off x="7438977" y="3341077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4B7D-BA76-49DF-AD38-432273ADA4FB}"/>
              </a:ext>
            </a:extLst>
          </p:cNvPr>
          <p:cNvSpPr txBox="1"/>
          <p:nvPr/>
        </p:nvSpPr>
        <p:spPr>
          <a:xfrm>
            <a:off x="6945923" y="2672862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2449DC-36E3-4381-AD12-44FBED4B111B}"/>
              </a:ext>
            </a:extLst>
          </p:cNvPr>
          <p:cNvSpPr/>
          <p:nvPr/>
        </p:nvSpPr>
        <p:spPr>
          <a:xfrm>
            <a:off x="8440615" y="3056564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F5D32-87B9-4E2A-8605-680AF39F3FF0}"/>
              </a:ext>
            </a:extLst>
          </p:cNvPr>
          <p:cNvSpPr/>
          <p:nvPr/>
        </p:nvSpPr>
        <p:spPr>
          <a:xfrm>
            <a:off x="8813051" y="3056564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933B84-B042-4C91-88CD-33C5CBEC9D8E}"/>
              </a:ext>
            </a:extLst>
          </p:cNvPr>
          <p:cNvSpPr/>
          <p:nvPr/>
        </p:nvSpPr>
        <p:spPr>
          <a:xfrm>
            <a:off x="9185487" y="3056564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828CD4-B413-4166-9AF6-6D0692E2B93F}"/>
              </a:ext>
            </a:extLst>
          </p:cNvPr>
          <p:cNvSpPr/>
          <p:nvPr/>
        </p:nvSpPr>
        <p:spPr>
          <a:xfrm>
            <a:off x="9557923" y="3056564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73D7F-31F0-4DBC-ACD8-9865960D2243}"/>
              </a:ext>
            </a:extLst>
          </p:cNvPr>
          <p:cNvSpPr txBox="1"/>
          <p:nvPr/>
        </p:nvSpPr>
        <p:spPr>
          <a:xfrm>
            <a:off x="8999269" y="2731249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DD182D-DA2B-495A-A759-F312FABACD7C}"/>
              </a:ext>
            </a:extLst>
          </p:cNvPr>
          <p:cNvSpPr/>
          <p:nvPr/>
        </p:nvSpPr>
        <p:spPr>
          <a:xfrm>
            <a:off x="6321669" y="439485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AD5B3F-EFC4-4E98-9505-F473225CF7A2}"/>
              </a:ext>
            </a:extLst>
          </p:cNvPr>
          <p:cNvSpPr/>
          <p:nvPr/>
        </p:nvSpPr>
        <p:spPr>
          <a:xfrm>
            <a:off x="6694105" y="439485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2CA227-1205-46BE-A31E-D470BA8CE0C2}"/>
              </a:ext>
            </a:extLst>
          </p:cNvPr>
          <p:cNvSpPr/>
          <p:nvPr/>
        </p:nvSpPr>
        <p:spPr>
          <a:xfrm>
            <a:off x="7066541" y="439485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026CF8-ECFE-409B-86CC-7034C4267B73}"/>
              </a:ext>
            </a:extLst>
          </p:cNvPr>
          <p:cNvSpPr/>
          <p:nvPr/>
        </p:nvSpPr>
        <p:spPr>
          <a:xfrm>
            <a:off x="6321669" y="476729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4C2421-5903-435C-8CFD-57FF33AC8565}"/>
              </a:ext>
            </a:extLst>
          </p:cNvPr>
          <p:cNvSpPr/>
          <p:nvPr/>
        </p:nvSpPr>
        <p:spPr>
          <a:xfrm>
            <a:off x="6694105" y="476729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2F5EA3-A8C9-4082-ABFC-3AD80C3CB44B}"/>
              </a:ext>
            </a:extLst>
          </p:cNvPr>
          <p:cNvSpPr/>
          <p:nvPr/>
        </p:nvSpPr>
        <p:spPr>
          <a:xfrm>
            <a:off x="7066541" y="476729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27A24-E11E-40C3-9BA4-53417C546F7E}"/>
              </a:ext>
            </a:extLst>
          </p:cNvPr>
          <p:cNvSpPr txBox="1"/>
          <p:nvPr/>
        </p:nvSpPr>
        <p:spPr>
          <a:xfrm>
            <a:off x="6945923" y="409908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5432DD-51FD-44E1-8B0E-0ED917A17B7A}"/>
              </a:ext>
            </a:extLst>
          </p:cNvPr>
          <p:cNvSpPr/>
          <p:nvPr/>
        </p:nvSpPr>
        <p:spPr>
          <a:xfrm>
            <a:off x="8440615" y="4482782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20B868-DF11-4F09-BCE7-2C4DA2972709}"/>
              </a:ext>
            </a:extLst>
          </p:cNvPr>
          <p:cNvSpPr/>
          <p:nvPr/>
        </p:nvSpPr>
        <p:spPr>
          <a:xfrm>
            <a:off x="8813051" y="4482782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A46474-9E5A-4B6E-B783-761E017BF97E}"/>
              </a:ext>
            </a:extLst>
          </p:cNvPr>
          <p:cNvSpPr/>
          <p:nvPr/>
        </p:nvSpPr>
        <p:spPr>
          <a:xfrm>
            <a:off x="9185487" y="4482782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B30AD5-9301-49C5-AA45-1A5D921D56C5}"/>
              </a:ext>
            </a:extLst>
          </p:cNvPr>
          <p:cNvSpPr txBox="1"/>
          <p:nvPr/>
        </p:nvSpPr>
        <p:spPr>
          <a:xfrm>
            <a:off x="8922946" y="413542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C5705-F15E-4230-BE89-C4FDD85C1953}"/>
              </a:ext>
            </a:extLst>
          </p:cNvPr>
          <p:cNvSpPr/>
          <p:nvPr/>
        </p:nvSpPr>
        <p:spPr>
          <a:xfrm>
            <a:off x="6321669" y="514959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48481E-8905-474D-801F-585366783AC2}"/>
              </a:ext>
            </a:extLst>
          </p:cNvPr>
          <p:cNvSpPr/>
          <p:nvPr/>
        </p:nvSpPr>
        <p:spPr>
          <a:xfrm>
            <a:off x="6694105" y="514959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425F7C-E35E-443F-BB59-A17676BEA2CA}"/>
              </a:ext>
            </a:extLst>
          </p:cNvPr>
          <p:cNvSpPr/>
          <p:nvPr/>
        </p:nvSpPr>
        <p:spPr>
          <a:xfrm>
            <a:off x="7066541" y="5149599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83E3F-0996-4DFC-9832-AF82C2D338F9}"/>
              </a:ext>
            </a:extLst>
          </p:cNvPr>
          <p:cNvSpPr/>
          <p:nvPr/>
        </p:nvSpPr>
        <p:spPr>
          <a:xfrm>
            <a:off x="6321669" y="552203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772F2A-203C-438F-8553-314C238F0D76}"/>
              </a:ext>
            </a:extLst>
          </p:cNvPr>
          <p:cNvSpPr/>
          <p:nvPr/>
        </p:nvSpPr>
        <p:spPr>
          <a:xfrm>
            <a:off x="6694105" y="552203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A0FD48-38A3-4EC9-8781-AA6FCAA2A09B}"/>
              </a:ext>
            </a:extLst>
          </p:cNvPr>
          <p:cNvSpPr/>
          <p:nvPr/>
        </p:nvSpPr>
        <p:spPr>
          <a:xfrm>
            <a:off x="7066541" y="5522035"/>
            <a:ext cx="372436" cy="3724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46552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6B461-BD48-4507-9EE3-2DC4B9ABEB48}"/>
              </a:ext>
            </a:extLst>
          </p:cNvPr>
          <p:cNvSpPr txBox="1"/>
          <p:nvPr/>
        </p:nvSpPr>
        <p:spPr>
          <a:xfrm>
            <a:off x="727123" y="3746522"/>
            <a:ext cx="8844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 구조를 펼친 후의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일반적인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오차역전파법을 적용할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먼저 순전파를 수행하고 이어서 역전파를 수행하여 원하는 기울기를 구할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여기서의 오차역전파법은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 방향으로 펼친 신경망의 오차역전파법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이란 뜻으로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BPTT(Backpropagation Through Time)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문제점</a:t>
            </a: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시계열 데이터의 시간 크기가 커지는 것에 비례하여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BPTT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소비하는 컴퓨팅 자원도 증가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 크기가 커지면 역전파 시의 기울기가 불안정해짐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72925D21-92E9-4014-8464-BD2257993D8C}"/>
              </a:ext>
            </a:extLst>
          </p:cNvPr>
          <p:cNvGrpSpPr/>
          <p:nvPr/>
        </p:nvGrpSpPr>
        <p:grpSpPr>
          <a:xfrm>
            <a:off x="727123" y="1679885"/>
            <a:ext cx="9138598" cy="1688038"/>
            <a:chOff x="1019116" y="1785354"/>
            <a:chExt cx="9138598" cy="168803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ADAB1AC-2B7F-4210-8EE2-BCB21F784EB3}"/>
                </a:ext>
              </a:extLst>
            </p:cNvPr>
            <p:cNvSpPr/>
            <p:nvPr/>
          </p:nvSpPr>
          <p:spPr>
            <a:xfrm>
              <a:off x="1019116" y="2539301"/>
              <a:ext cx="1411365" cy="462378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0762797-5AC8-494A-AC5D-4DA04DCA141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723944" y="3001679"/>
              <a:ext cx="855" cy="45879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8797C34-6E3D-4654-AC9A-E98A306A781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724799" y="1785354"/>
              <a:ext cx="0" cy="75394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30EACD44-A930-4022-B1F3-CA7F9725231E}"/>
                </a:ext>
              </a:extLst>
            </p:cNvPr>
            <p:cNvCxnSpPr>
              <a:cxnSpLocks/>
              <a:stCxn id="6" idx="0"/>
              <a:endCxn id="12" idx="1"/>
            </p:cNvCxnSpPr>
            <p:nvPr/>
          </p:nvCxnSpPr>
          <p:spPr>
            <a:xfrm rot="16200000" flipH="1">
              <a:off x="2201360" y="2062739"/>
              <a:ext cx="231189" cy="1184313"/>
            </a:xfrm>
            <a:prstGeom prst="bentConnector4">
              <a:avLst>
                <a:gd name="adj1" fmla="val -158707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A81F5FF-2C65-43AC-A79A-90A7178EED7B}"/>
                </a:ext>
              </a:extLst>
            </p:cNvPr>
            <p:cNvSpPr/>
            <p:nvPr/>
          </p:nvSpPr>
          <p:spPr>
            <a:xfrm>
              <a:off x="2909112" y="2539301"/>
              <a:ext cx="1411365" cy="462378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399ECBC-0039-4E81-AF41-2F9E8FC5A1B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3614795" y="3001679"/>
              <a:ext cx="4168" cy="45879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5A078D9-177A-4500-B275-4954F3EC8FE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614795" y="1800773"/>
              <a:ext cx="0" cy="7385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BACBF95-4C23-4D5B-95FA-3F98493FA6D0}"/>
                </a:ext>
              </a:extLst>
            </p:cNvPr>
            <p:cNvCxnSpPr>
              <a:cxnSpLocks/>
              <a:stCxn id="12" idx="0"/>
              <a:endCxn id="18" idx="1"/>
            </p:cNvCxnSpPr>
            <p:nvPr/>
          </p:nvCxnSpPr>
          <p:spPr>
            <a:xfrm rot="16200000" flipH="1">
              <a:off x="4091356" y="2062739"/>
              <a:ext cx="231189" cy="1184313"/>
            </a:xfrm>
            <a:prstGeom prst="bentConnector4">
              <a:avLst>
                <a:gd name="adj1" fmla="val -175325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A3E7F6D-563E-488E-AE54-F082C9D4F29B}"/>
                </a:ext>
              </a:extLst>
            </p:cNvPr>
            <p:cNvSpPr/>
            <p:nvPr/>
          </p:nvSpPr>
          <p:spPr>
            <a:xfrm>
              <a:off x="4799108" y="2539301"/>
              <a:ext cx="1411365" cy="462378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C971740-4277-47CF-9500-3D540079A7E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503936" y="3001679"/>
              <a:ext cx="855" cy="45879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118767E-35BA-4FC0-B778-95ED24608270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5504791" y="1800773"/>
              <a:ext cx="0" cy="7385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A28FEA73-80D9-4A82-88F8-381E693CA8EC}"/>
                </a:ext>
              </a:extLst>
            </p:cNvPr>
            <p:cNvCxnSpPr>
              <a:cxnSpLocks/>
              <a:stCxn id="18" idx="0"/>
              <a:endCxn id="24" idx="1"/>
            </p:cNvCxnSpPr>
            <p:nvPr/>
          </p:nvCxnSpPr>
          <p:spPr>
            <a:xfrm rot="16200000" flipH="1">
              <a:off x="6442392" y="1601699"/>
              <a:ext cx="231189" cy="2106393"/>
            </a:xfrm>
            <a:prstGeom prst="bentConnector4">
              <a:avLst>
                <a:gd name="adj1" fmla="val -185296"/>
                <a:gd name="adj2" fmla="val 66751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B30AF1-A8AB-44B3-9243-EE3CB570F2F9}"/>
                </a:ext>
              </a:extLst>
            </p:cNvPr>
            <p:cNvSpPr/>
            <p:nvPr/>
          </p:nvSpPr>
          <p:spPr>
            <a:xfrm>
              <a:off x="7611184" y="2539301"/>
              <a:ext cx="1411365" cy="462378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24C7736-610C-4F6B-A1E0-B4FD8CDEC541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8316773" y="3001679"/>
              <a:ext cx="94" cy="45879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223C91-09DE-40E8-ACDF-5E841B389CB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8316867" y="1800773"/>
              <a:ext cx="0" cy="7385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D1D2CAB-FFC6-432B-AB75-5BC309F3CA59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H="1">
              <a:off x="9014278" y="1841890"/>
              <a:ext cx="217588" cy="1612411"/>
            </a:xfrm>
            <a:prstGeom prst="bentConnector4">
              <a:avLst>
                <a:gd name="adj1" fmla="val -193349"/>
                <a:gd name="adj2" fmla="val 7188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98FFF4-2CEC-4909-92C3-F6DABAC93456}"/>
                    </a:ext>
                  </a:extLst>
                </p:cNvPr>
                <p:cNvSpPr txBox="1"/>
                <p:nvPr/>
              </p:nvSpPr>
              <p:spPr>
                <a:xfrm>
                  <a:off x="7165019" y="2631991"/>
                  <a:ext cx="26770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98FFF4-2CEC-4909-92C3-F6DABAC93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019" y="2631991"/>
                  <a:ext cx="26770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3" r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5206FF-4481-4C05-9999-31EE6C895AE8}"/>
                </a:ext>
              </a:extLst>
            </p:cNvPr>
            <p:cNvSpPr/>
            <p:nvPr/>
          </p:nvSpPr>
          <p:spPr>
            <a:xfrm>
              <a:off x="9946729" y="2803497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AA24878-C8E9-4F3A-9345-B761575F43B1}"/>
                </a:ext>
              </a:extLst>
            </p:cNvPr>
            <p:cNvCxnSpPr>
              <a:cxnSpLocks/>
            </p:cNvCxnSpPr>
            <p:nvPr/>
          </p:nvCxnSpPr>
          <p:spPr>
            <a:xfrm>
              <a:off x="8464594" y="3001679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E259E6B2-2BF8-4804-958A-248529D21CBC}"/>
                </a:ext>
              </a:extLst>
            </p:cNvPr>
            <p:cNvCxnSpPr>
              <a:cxnSpLocks/>
              <a:stCxn id="5" idx="2"/>
              <a:endCxn id="43" idx="0"/>
            </p:cNvCxnSpPr>
            <p:nvPr/>
          </p:nvCxnSpPr>
          <p:spPr>
            <a:xfrm rot="10800000">
              <a:off x="8463529" y="2526498"/>
              <a:ext cx="1483200" cy="382492"/>
            </a:xfrm>
            <a:prstGeom prst="bentConnector4">
              <a:avLst>
                <a:gd name="adj1" fmla="val 46444"/>
                <a:gd name="adj2" fmla="val 15976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99A4255-1AFB-42F9-A892-F1DBA15AEE83}"/>
                </a:ext>
              </a:extLst>
            </p:cNvPr>
            <p:cNvSpPr/>
            <p:nvPr/>
          </p:nvSpPr>
          <p:spPr>
            <a:xfrm>
              <a:off x="8358036" y="2526498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0061A3-DCD9-4C97-B208-FA414CAE55BA}"/>
                </a:ext>
              </a:extLst>
            </p:cNvPr>
            <p:cNvCxnSpPr>
              <a:cxnSpLocks/>
            </p:cNvCxnSpPr>
            <p:nvPr/>
          </p:nvCxnSpPr>
          <p:spPr>
            <a:xfrm>
              <a:off x="8460317" y="1919998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79568EB-8696-46C4-975D-D9B501670014}"/>
                </a:ext>
              </a:extLst>
            </p:cNvPr>
            <p:cNvSpPr/>
            <p:nvPr/>
          </p:nvSpPr>
          <p:spPr>
            <a:xfrm>
              <a:off x="7624881" y="2802217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CB4E3CD-F9B5-4C3B-9FA7-50A2B2E3E8F9}"/>
                </a:ext>
              </a:extLst>
            </p:cNvPr>
            <p:cNvCxnSpPr>
              <a:cxnSpLocks/>
            </p:cNvCxnSpPr>
            <p:nvPr/>
          </p:nvCxnSpPr>
          <p:spPr>
            <a:xfrm>
              <a:off x="5650970" y="3000399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04B21C3C-B90A-45C7-9007-3884DEE51208}"/>
                </a:ext>
              </a:extLst>
            </p:cNvPr>
            <p:cNvCxnSpPr>
              <a:cxnSpLocks/>
              <a:stCxn id="54" idx="2"/>
              <a:endCxn id="57" idx="0"/>
            </p:cNvCxnSpPr>
            <p:nvPr/>
          </p:nvCxnSpPr>
          <p:spPr>
            <a:xfrm rot="10800000">
              <a:off x="5649905" y="2525218"/>
              <a:ext cx="1974976" cy="382492"/>
            </a:xfrm>
            <a:prstGeom prst="bentConnector4">
              <a:avLst>
                <a:gd name="adj1" fmla="val 47329"/>
                <a:gd name="adj2" fmla="val 15976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F7A73A0-49E0-42C8-8F0A-44A4347EF2A0}"/>
                </a:ext>
              </a:extLst>
            </p:cNvPr>
            <p:cNvSpPr/>
            <p:nvPr/>
          </p:nvSpPr>
          <p:spPr>
            <a:xfrm>
              <a:off x="5544412" y="2525218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A689804-8D37-4387-B39F-BA0063E4B94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93" y="1918718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DFDA3D-9EAE-4DDF-9C51-DC1088B79080}"/>
                </a:ext>
              </a:extLst>
            </p:cNvPr>
            <p:cNvSpPr/>
            <p:nvPr/>
          </p:nvSpPr>
          <p:spPr>
            <a:xfrm>
              <a:off x="4812999" y="2802217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CED897C-BE57-4D00-AD8A-9E269D477A13}"/>
                </a:ext>
              </a:extLst>
            </p:cNvPr>
            <p:cNvCxnSpPr>
              <a:cxnSpLocks/>
            </p:cNvCxnSpPr>
            <p:nvPr/>
          </p:nvCxnSpPr>
          <p:spPr>
            <a:xfrm>
              <a:off x="3745800" y="3000399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87C2BFE2-983F-41F7-9784-4AB6F68ABE7C}"/>
                </a:ext>
              </a:extLst>
            </p:cNvPr>
            <p:cNvCxnSpPr>
              <a:cxnSpLocks/>
              <a:stCxn id="88" idx="2"/>
              <a:endCxn id="91" idx="0"/>
            </p:cNvCxnSpPr>
            <p:nvPr/>
          </p:nvCxnSpPr>
          <p:spPr>
            <a:xfrm rot="10800000">
              <a:off x="3744735" y="2525218"/>
              <a:ext cx="1068264" cy="382492"/>
            </a:xfrm>
            <a:prstGeom prst="bentConnector4">
              <a:avLst>
                <a:gd name="adj1" fmla="val 35711"/>
                <a:gd name="adj2" fmla="val 15976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00397A-E147-4546-A4A7-D0EF3AE4F850}"/>
                </a:ext>
              </a:extLst>
            </p:cNvPr>
            <p:cNvSpPr/>
            <p:nvPr/>
          </p:nvSpPr>
          <p:spPr>
            <a:xfrm>
              <a:off x="3639242" y="2525218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96FC967-81D1-47B9-808C-03A50735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23" y="1918718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49E60BC-957B-4F48-BCE3-FB2131F46AF2}"/>
                </a:ext>
              </a:extLst>
            </p:cNvPr>
            <p:cNvSpPr/>
            <p:nvPr/>
          </p:nvSpPr>
          <p:spPr>
            <a:xfrm>
              <a:off x="2930002" y="2816414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D563ECAB-BC99-4784-BEB1-E8F14273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62803" y="3014596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937A7EEF-3FB1-4E25-925E-A013779AD6BF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 rot="10800000">
              <a:off x="1861738" y="2539415"/>
              <a:ext cx="1068264" cy="382492"/>
            </a:xfrm>
            <a:prstGeom prst="bentConnector4">
              <a:avLst>
                <a:gd name="adj1" fmla="val 34992"/>
                <a:gd name="adj2" fmla="val 15976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9DA5454-C209-4FB0-9F3A-B0957E67B57A}"/>
                </a:ext>
              </a:extLst>
            </p:cNvPr>
            <p:cNvSpPr/>
            <p:nvPr/>
          </p:nvSpPr>
          <p:spPr>
            <a:xfrm>
              <a:off x="1756245" y="2539415"/>
              <a:ext cx="210985" cy="210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45BA0F3-D588-4BDC-8B5C-5B0339EC7C43}"/>
                </a:ext>
              </a:extLst>
            </p:cNvPr>
            <p:cNvCxnSpPr>
              <a:cxnSpLocks/>
            </p:cNvCxnSpPr>
            <p:nvPr/>
          </p:nvCxnSpPr>
          <p:spPr>
            <a:xfrm>
              <a:off x="1858526" y="1932915"/>
              <a:ext cx="94" cy="4587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4055D1-39AB-4584-96F6-B5AC932642F5}"/>
                    </a:ext>
                  </a:extLst>
                </p:cNvPr>
                <p:cNvSpPr txBox="1"/>
                <p:nvPr/>
              </p:nvSpPr>
              <p:spPr>
                <a:xfrm>
                  <a:off x="7174200" y="2784573"/>
                  <a:ext cx="26770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800">
                    <a:solidFill>
                      <a:srgbClr val="C0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4055D1-39AB-4584-96F6-B5AC93264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200" y="2784573"/>
                  <a:ext cx="2677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73" r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76" name="TextBox 7175">
            <a:extLst>
              <a:ext uri="{FF2B5EF4-FFF2-40B4-BE49-F238E27FC236}">
                <a16:creationId xmlns:a16="http://schemas.microsoft.com/office/drawing/2014/main" id="{7A5B41BB-5897-4B9A-863D-6082B3C0FAD0}"/>
              </a:ext>
            </a:extLst>
          </p:cNvPr>
          <p:cNvSpPr txBox="1"/>
          <p:nvPr/>
        </p:nvSpPr>
        <p:spPr>
          <a:xfrm>
            <a:off x="576303" y="1075765"/>
            <a:ext cx="404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 구조를 펼친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계층에서의 오차역전파</a:t>
            </a:r>
          </a:p>
        </p:txBody>
      </p:sp>
    </p:spTree>
    <p:extLst>
      <p:ext uri="{BB962C8B-B14F-4D97-AF65-F5344CB8AC3E}">
        <p14:creationId xmlns:p14="http://schemas.microsoft.com/office/powerpoint/2010/main" val="42230584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6B461-BD48-4507-9EE3-2DC4B9ABEB48}"/>
              </a:ext>
            </a:extLst>
          </p:cNvPr>
          <p:cNvSpPr txBox="1"/>
          <p:nvPr/>
        </p:nvSpPr>
        <p:spPr>
          <a:xfrm>
            <a:off x="270344" y="1202105"/>
            <a:ext cx="96487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Truncated BPTT 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시간축 방향으로 너무 길어진 신경망을 적당한 지점에서 잘라내어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                  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작은 신경망 여러 개로 만들어 잘라낸 작은 신경망에서 오차역전파법을 수행한다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계층이 너무 길면 계산량과 메모리 사용량 등이 문제가 되고 계층이 길어짐에 따라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신경망을 하나 통과할 때마다 기울기 값이 조금씩 작아져서 이전 시각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까지 역전파되기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전에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되어 소멸할 수도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순전파의 연결을 그대로 유지하면서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데이터를 순서대로 입력해야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역전파의 연결은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적당한 길이로 잘라내 잘라낸 신경망 단위로 학습을 수행한다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역전파의 연결을 잘라버리면 그보다 미래의 데이터에 대해서는 생각할 필요가 없어지기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때문에 각각의 블록 단위로 미래의 블록과는 독립적으로 오차역전파법을 완결시킨다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-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블록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역전파가 연결되는 일련의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순전파를 수행하고 그 다음 역전파를 수행하여 원하는 기울기를 구한다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역전파를 수행할 때 앞 블록의 마지막 은닉 상태인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필요하다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ht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순전파가 계속 연결될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8989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95755F-D458-4893-86F1-E6A927EA6847}"/>
              </a:ext>
            </a:extLst>
          </p:cNvPr>
          <p:cNvSpPr/>
          <p:nvPr/>
        </p:nvSpPr>
        <p:spPr>
          <a:xfrm>
            <a:off x="8329614" y="1621328"/>
            <a:ext cx="1349952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6DE8BB-4F07-4F7F-B278-AB70179B1636}"/>
              </a:ext>
            </a:extLst>
          </p:cNvPr>
          <p:cNvSpPr/>
          <p:nvPr/>
        </p:nvSpPr>
        <p:spPr>
          <a:xfrm>
            <a:off x="4266388" y="1621328"/>
            <a:ext cx="3660222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A285F9-B469-4155-8EE5-EC4148A1A7B6}"/>
              </a:ext>
            </a:extLst>
          </p:cNvPr>
          <p:cNvSpPr/>
          <p:nvPr/>
        </p:nvSpPr>
        <p:spPr>
          <a:xfrm>
            <a:off x="253573" y="1621329"/>
            <a:ext cx="3582593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61D03C-662D-4650-8101-F8AEAB8F7665}"/>
              </a:ext>
            </a:extLst>
          </p:cNvPr>
          <p:cNvSpPr/>
          <p:nvPr/>
        </p:nvSpPr>
        <p:spPr>
          <a:xfrm>
            <a:off x="436043" y="2579824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FFD797-FD93-4AF9-B1BF-252F017049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50838" y="2957377"/>
            <a:ext cx="50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75096E-1BDE-47BE-B33E-E2A9A907928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51341" y="1964191"/>
            <a:ext cx="0" cy="6156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B8E3290-911F-4DE9-9D63-B7F73AE254D3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16200000" flipH="1">
            <a:off x="1105440" y="2325724"/>
            <a:ext cx="188776" cy="696975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4D2B963-B03D-4F5D-9856-B775650BD9E5}"/>
              </a:ext>
            </a:extLst>
          </p:cNvPr>
          <p:cNvSpPr/>
          <p:nvPr/>
        </p:nvSpPr>
        <p:spPr>
          <a:xfrm>
            <a:off x="1548316" y="2579824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963F64-E2F3-4DB2-9361-01A8205D51C7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963614" y="2957377"/>
            <a:ext cx="245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414EA0-BE70-4536-9F63-37D8597F841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963614" y="1976781"/>
            <a:ext cx="0" cy="60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C7D2949-D93F-4FEE-A9E3-273CEF803537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 rot="16200000" flipH="1">
            <a:off x="2325288" y="2218149"/>
            <a:ext cx="188777" cy="912127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72D773-8AED-4912-B55E-B7DD429BA02A}"/>
              </a:ext>
            </a:extLst>
          </p:cNvPr>
          <p:cNvSpPr/>
          <p:nvPr/>
        </p:nvSpPr>
        <p:spPr>
          <a:xfrm>
            <a:off x="2875741" y="2579824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01297F-E201-47F9-8005-FFDEF7A3E90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290536" y="2957377"/>
            <a:ext cx="50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54830E-CBAA-4BA3-9F3D-FD221413A49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91039" y="1976781"/>
            <a:ext cx="0" cy="60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C372797-FE99-4407-8AD4-13356063F1B0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3816462" y="2054400"/>
            <a:ext cx="188776" cy="1239624"/>
          </a:xfrm>
          <a:prstGeom prst="bentConnector4">
            <a:avLst>
              <a:gd name="adj1" fmla="val -185296"/>
              <a:gd name="adj2" fmla="val 667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F5D42B-3FE1-4D70-89D6-A81521BB8817}"/>
                  </a:ext>
                </a:extLst>
              </p:cNvPr>
              <p:cNvSpPr txBox="1"/>
              <p:nvPr/>
            </p:nvSpPr>
            <p:spPr>
              <a:xfrm>
                <a:off x="4268093" y="2655509"/>
                <a:ext cx="20839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F5D42B-3FE1-4D70-89D6-A81521B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093" y="2655509"/>
                <a:ext cx="208390" cy="215444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52F10-39DD-4763-BF6A-171F906E4B19}"/>
              </a:ext>
            </a:extLst>
          </p:cNvPr>
          <p:cNvCxnSpPr>
            <a:cxnSpLocks/>
          </p:cNvCxnSpPr>
          <p:nvPr/>
        </p:nvCxnSpPr>
        <p:spPr>
          <a:xfrm>
            <a:off x="3377067" y="2956331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8D3FEEC-DBF2-4135-9801-00A64AFD616D}"/>
              </a:ext>
            </a:extLst>
          </p:cNvPr>
          <p:cNvSpPr/>
          <p:nvPr/>
        </p:nvSpPr>
        <p:spPr>
          <a:xfrm>
            <a:off x="3314357" y="2568324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15D209-7494-446A-91C1-AD01AC221A92}"/>
              </a:ext>
            </a:extLst>
          </p:cNvPr>
          <p:cNvSpPr/>
          <p:nvPr/>
        </p:nvSpPr>
        <p:spPr>
          <a:xfrm>
            <a:off x="2883916" y="2794507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738E6A-1B82-43A6-875C-31BD1DEB1E97}"/>
              </a:ext>
            </a:extLst>
          </p:cNvPr>
          <p:cNvCxnSpPr>
            <a:cxnSpLocks/>
          </p:cNvCxnSpPr>
          <p:nvPr/>
        </p:nvCxnSpPr>
        <p:spPr>
          <a:xfrm>
            <a:off x="2040712" y="2956331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B51D81F-2416-471A-87E7-F4110D0D01C6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10800000">
            <a:off x="2040086" y="2568325"/>
            <a:ext cx="843831" cy="31232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BCE5461-3529-43BE-AF01-B03521D90C06}"/>
              </a:ext>
            </a:extLst>
          </p:cNvPr>
          <p:cNvSpPr/>
          <p:nvPr/>
        </p:nvSpPr>
        <p:spPr>
          <a:xfrm>
            <a:off x="1978002" y="2568324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6D6B0-EC2B-4DC2-880E-620898F87229}"/>
              </a:ext>
            </a:extLst>
          </p:cNvPr>
          <p:cNvCxnSpPr>
            <a:cxnSpLocks/>
          </p:cNvCxnSpPr>
          <p:nvPr/>
        </p:nvCxnSpPr>
        <p:spPr>
          <a:xfrm>
            <a:off x="2038194" y="2073089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B2B5E51-C678-4223-B7C4-6DF54421C6CB}"/>
              </a:ext>
            </a:extLst>
          </p:cNvPr>
          <p:cNvSpPr/>
          <p:nvPr/>
        </p:nvSpPr>
        <p:spPr>
          <a:xfrm>
            <a:off x="1560610" y="2806099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619D08-D677-4C74-AA2E-7BCBE2933A86}"/>
              </a:ext>
            </a:extLst>
          </p:cNvPr>
          <p:cNvCxnSpPr>
            <a:cxnSpLocks/>
          </p:cNvCxnSpPr>
          <p:nvPr/>
        </p:nvCxnSpPr>
        <p:spPr>
          <a:xfrm>
            <a:off x="932557" y="2967924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0822D4C-B617-40FA-8690-E3F1793E4340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10800000">
            <a:off x="931931" y="2579917"/>
            <a:ext cx="628679" cy="31232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7B048B1-F162-4B41-BB25-501CE963AB4C}"/>
              </a:ext>
            </a:extLst>
          </p:cNvPr>
          <p:cNvSpPr/>
          <p:nvPr/>
        </p:nvSpPr>
        <p:spPr>
          <a:xfrm>
            <a:off x="869847" y="2579917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0D3606E-EFCD-4DB6-9C2B-D8C87BEF0AF0}"/>
              </a:ext>
            </a:extLst>
          </p:cNvPr>
          <p:cNvCxnSpPr>
            <a:cxnSpLocks/>
          </p:cNvCxnSpPr>
          <p:nvPr/>
        </p:nvCxnSpPr>
        <p:spPr>
          <a:xfrm>
            <a:off x="930040" y="2084681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256EE4-428B-42BC-9825-F1F2029D7D7C}"/>
              </a:ext>
            </a:extLst>
          </p:cNvPr>
          <p:cNvCxnSpPr>
            <a:cxnSpLocks/>
          </p:cNvCxnSpPr>
          <p:nvPr/>
        </p:nvCxnSpPr>
        <p:spPr>
          <a:xfrm>
            <a:off x="3376495" y="2110055"/>
            <a:ext cx="0" cy="476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8B1BDB-8EE8-426E-8B3D-0A1CC39B217F}"/>
              </a:ext>
            </a:extLst>
          </p:cNvPr>
          <p:cNvCxnSpPr/>
          <p:nvPr/>
        </p:nvCxnSpPr>
        <p:spPr>
          <a:xfrm>
            <a:off x="4187798" y="2863118"/>
            <a:ext cx="32749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래픽 47" descr="가위">
            <a:extLst>
              <a:ext uri="{FF2B5EF4-FFF2-40B4-BE49-F238E27FC236}">
                <a16:creationId xmlns:a16="http://schemas.microsoft.com/office/drawing/2014/main" id="{62780253-3910-4B66-AB91-70F048F82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56798">
            <a:off x="3963858" y="2801014"/>
            <a:ext cx="477925" cy="477925"/>
          </a:xfrm>
          <a:prstGeom prst="rect">
            <a:avLst/>
          </a:prstGeom>
        </p:spPr>
      </p:pic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382065CB-7047-4BEC-8011-3295B7BE6605}"/>
              </a:ext>
            </a:extLst>
          </p:cNvPr>
          <p:cNvCxnSpPr>
            <a:cxnSpLocks/>
          </p:cNvCxnSpPr>
          <p:nvPr/>
        </p:nvCxnSpPr>
        <p:spPr>
          <a:xfrm rot="5400000">
            <a:off x="3662796" y="3095293"/>
            <a:ext cx="679094" cy="199376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21BED-000E-4BFA-AA4C-09000DC10F1D}"/>
                  </a:ext>
                </a:extLst>
              </p:cNvPr>
              <p:cNvSpPr txBox="1"/>
              <p:nvPr/>
            </p:nvSpPr>
            <p:spPr>
              <a:xfrm>
                <a:off x="2563410" y="2655509"/>
                <a:ext cx="20839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21BED-000E-4BFA-AA4C-09000DC1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10" y="2655509"/>
                <a:ext cx="208390" cy="215444"/>
              </a:xfrm>
              <a:prstGeom prst="rect">
                <a:avLst/>
              </a:prstGeom>
              <a:blipFill>
                <a:blip r:embed="rId6"/>
                <a:stretch>
                  <a:fillRect l="-2941" r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5924B5-9AD0-42BE-BDF1-40534ABE3000}"/>
                  </a:ext>
                </a:extLst>
              </p:cNvPr>
              <p:cNvSpPr txBox="1"/>
              <p:nvPr/>
            </p:nvSpPr>
            <p:spPr>
              <a:xfrm>
                <a:off x="2563758" y="2794506"/>
                <a:ext cx="214649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5924B5-9AD0-42BE-BDF1-40534ABE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8" y="2794506"/>
                <a:ext cx="214649" cy="215444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4CA929-7627-4702-A18B-AF22CD89CEDE}"/>
                  </a:ext>
                </a:extLst>
              </p:cNvPr>
              <p:cNvSpPr txBox="1"/>
              <p:nvPr/>
            </p:nvSpPr>
            <p:spPr>
              <a:xfrm>
                <a:off x="790322" y="3353098"/>
                <a:ext cx="279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4CA929-7627-4702-A18B-AF22CD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2" y="3353098"/>
                <a:ext cx="279435" cy="246221"/>
              </a:xfrm>
              <a:prstGeom prst="rect">
                <a:avLst/>
              </a:prstGeom>
              <a:blipFill>
                <a:blip r:embed="rId8"/>
                <a:stretch>
                  <a:fillRect l="-6667" r="-222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AC222-6C2D-4209-A63B-13C0AEA2499E}"/>
                  </a:ext>
                </a:extLst>
              </p:cNvPr>
              <p:cNvSpPr txBox="1"/>
              <p:nvPr/>
            </p:nvSpPr>
            <p:spPr>
              <a:xfrm>
                <a:off x="3179224" y="3353098"/>
                <a:ext cx="274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AC222-6C2D-4209-A63B-13C0AEA24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24" y="3353098"/>
                <a:ext cx="274755" cy="246221"/>
              </a:xfrm>
              <a:prstGeom prst="rect">
                <a:avLst/>
              </a:prstGeom>
              <a:blipFill>
                <a:blip r:embed="rId9"/>
                <a:stretch>
                  <a:fillRect l="-888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072DFD-F001-487D-81F0-9BF41760850E}"/>
                  </a:ext>
                </a:extLst>
              </p:cNvPr>
              <p:cNvSpPr txBox="1"/>
              <p:nvPr/>
            </p:nvSpPr>
            <p:spPr>
              <a:xfrm>
                <a:off x="1881168" y="3353098"/>
                <a:ext cx="274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072DFD-F001-487D-81F0-9BF41760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68" y="3353098"/>
                <a:ext cx="274755" cy="246221"/>
              </a:xfrm>
              <a:prstGeom prst="rect">
                <a:avLst/>
              </a:prstGeom>
              <a:blipFill>
                <a:blip r:embed="rId10"/>
                <a:stretch>
                  <a:fillRect l="-888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648AA3-D463-443B-B5AD-8DF5453A2DA9}"/>
                  </a:ext>
                </a:extLst>
              </p:cNvPr>
              <p:cNvSpPr txBox="1"/>
              <p:nvPr/>
            </p:nvSpPr>
            <p:spPr>
              <a:xfrm>
                <a:off x="761423" y="1709600"/>
                <a:ext cx="285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648AA3-D463-443B-B5AD-8DF5453A2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3" y="1709600"/>
                <a:ext cx="285847" cy="246221"/>
              </a:xfrm>
              <a:prstGeom prst="rect">
                <a:avLst/>
              </a:prstGeom>
              <a:blipFill>
                <a:blip r:embed="rId11"/>
                <a:stretch>
                  <a:fillRect l="-17021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C1E4E-E242-48BD-B814-29A17B239747}"/>
                  </a:ext>
                </a:extLst>
              </p:cNvPr>
              <p:cNvSpPr txBox="1"/>
              <p:nvPr/>
            </p:nvSpPr>
            <p:spPr>
              <a:xfrm>
                <a:off x="3150325" y="1709600"/>
                <a:ext cx="285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C1E4E-E242-48BD-B814-29A17B23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25" y="1709600"/>
                <a:ext cx="285847" cy="246221"/>
              </a:xfrm>
              <a:prstGeom prst="rect">
                <a:avLst/>
              </a:prstGeom>
              <a:blipFill>
                <a:blip r:embed="rId12"/>
                <a:stretch>
                  <a:fillRect l="-17021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8E26A0-E521-498D-940F-EB0DC94AC99A}"/>
                  </a:ext>
                </a:extLst>
              </p:cNvPr>
              <p:cNvSpPr txBox="1"/>
              <p:nvPr/>
            </p:nvSpPr>
            <p:spPr>
              <a:xfrm>
                <a:off x="1852269" y="1709600"/>
                <a:ext cx="285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8E26A0-E521-498D-940F-EB0DC94A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69" y="1709600"/>
                <a:ext cx="285847" cy="246221"/>
              </a:xfrm>
              <a:prstGeom prst="rect">
                <a:avLst/>
              </a:prstGeom>
              <a:blipFill>
                <a:blip r:embed="rId13"/>
                <a:stretch>
                  <a:fillRect l="-17021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1D0D02-EC36-4514-A32F-8B6BEE7720EF}"/>
              </a:ext>
            </a:extLst>
          </p:cNvPr>
          <p:cNvSpPr/>
          <p:nvPr/>
        </p:nvSpPr>
        <p:spPr>
          <a:xfrm>
            <a:off x="4526486" y="2579823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5E3757C-B82F-4261-A5F5-73C4BF0F9084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4941281" y="2957376"/>
            <a:ext cx="50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8CABDC5-3CE7-4FE1-BCBE-E875D27412F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941784" y="1964190"/>
            <a:ext cx="0" cy="6156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C7A1A76D-B233-4CCE-BD32-2B89620C3519}"/>
              </a:ext>
            </a:extLst>
          </p:cNvPr>
          <p:cNvCxnSpPr>
            <a:cxnSpLocks/>
            <a:stCxn id="70" idx="0"/>
            <a:endCxn id="74" idx="1"/>
          </p:cNvCxnSpPr>
          <p:nvPr/>
        </p:nvCxnSpPr>
        <p:spPr>
          <a:xfrm rot="16200000" flipH="1">
            <a:off x="5195883" y="2325723"/>
            <a:ext cx="188776" cy="696975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38ADEE-1DD2-4308-B35D-C014D718F485}"/>
              </a:ext>
            </a:extLst>
          </p:cNvPr>
          <p:cNvSpPr/>
          <p:nvPr/>
        </p:nvSpPr>
        <p:spPr>
          <a:xfrm>
            <a:off x="5638759" y="2579823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2F3EB26-C55E-4FCF-9855-65D6DB3344D7}"/>
              </a:ext>
            </a:extLst>
          </p:cNvPr>
          <p:cNvCxnSpPr>
            <a:cxnSpLocks/>
            <a:endCxn id="74" idx="2"/>
          </p:cNvCxnSpPr>
          <p:nvPr/>
        </p:nvCxnSpPr>
        <p:spPr>
          <a:xfrm flipH="1" flipV="1">
            <a:off x="6054057" y="2957376"/>
            <a:ext cx="245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2003D8-DB3D-4828-A141-1D1A5746668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6054057" y="1976780"/>
            <a:ext cx="0" cy="60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C12F687-FD3F-41FA-8AF1-0987C5AF8C97}"/>
              </a:ext>
            </a:extLst>
          </p:cNvPr>
          <p:cNvCxnSpPr>
            <a:cxnSpLocks/>
            <a:stCxn id="74" idx="0"/>
            <a:endCxn id="78" idx="1"/>
          </p:cNvCxnSpPr>
          <p:nvPr/>
        </p:nvCxnSpPr>
        <p:spPr>
          <a:xfrm rot="16200000" flipH="1">
            <a:off x="6415731" y="2218148"/>
            <a:ext cx="188777" cy="912127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EFAF-6F51-475D-8819-FC9D809D18A6}"/>
              </a:ext>
            </a:extLst>
          </p:cNvPr>
          <p:cNvSpPr/>
          <p:nvPr/>
        </p:nvSpPr>
        <p:spPr>
          <a:xfrm>
            <a:off x="6966184" y="2579823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95F6F0-33EF-4194-B805-738C7874C55E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7380979" y="2957376"/>
            <a:ext cx="50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013F31F-B2E2-4856-8F12-44E0389B710F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7381482" y="1976780"/>
            <a:ext cx="0" cy="60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7855B35-F66E-4868-B273-FFECA0103052}"/>
              </a:ext>
            </a:extLst>
          </p:cNvPr>
          <p:cNvCxnSpPr>
            <a:cxnSpLocks/>
            <a:stCxn id="78" idx="0"/>
          </p:cNvCxnSpPr>
          <p:nvPr/>
        </p:nvCxnSpPr>
        <p:spPr>
          <a:xfrm rot="16200000" flipH="1">
            <a:off x="7906905" y="2054399"/>
            <a:ext cx="188776" cy="1239624"/>
          </a:xfrm>
          <a:prstGeom prst="bentConnector4">
            <a:avLst>
              <a:gd name="adj1" fmla="val -185296"/>
              <a:gd name="adj2" fmla="val 667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BD8E34-1E8A-4CAF-B27F-CE91B3D23A64}"/>
                  </a:ext>
                </a:extLst>
              </p:cNvPr>
              <p:cNvSpPr txBox="1"/>
              <p:nvPr/>
            </p:nvSpPr>
            <p:spPr>
              <a:xfrm>
                <a:off x="8358536" y="2655508"/>
                <a:ext cx="20839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BD8E34-1E8A-4CAF-B27F-CE91B3D2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536" y="2655508"/>
                <a:ext cx="208390" cy="215444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91A22CE-272A-498C-8C7E-23AD866219DE}"/>
              </a:ext>
            </a:extLst>
          </p:cNvPr>
          <p:cNvCxnSpPr>
            <a:cxnSpLocks/>
          </p:cNvCxnSpPr>
          <p:nvPr/>
        </p:nvCxnSpPr>
        <p:spPr>
          <a:xfrm>
            <a:off x="7467510" y="2956330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653B8C1B-3451-4629-82A8-1C25CBCF9845}"/>
              </a:ext>
            </a:extLst>
          </p:cNvPr>
          <p:cNvSpPr/>
          <p:nvPr/>
        </p:nvSpPr>
        <p:spPr>
          <a:xfrm>
            <a:off x="7404800" y="2568323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1CEBA32-12EC-453C-8021-24AF257330A7}"/>
              </a:ext>
            </a:extLst>
          </p:cNvPr>
          <p:cNvSpPr/>
          <p:nvPr/>
        </p:nvSpPr>
        <p:spPr>
          <a:xfrm>
            <a:off x="6974359" y="2794506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1A14828-02AE-4761-A189-07024989E37B}"/>
              </a:ext>
            </a:extLst>
          </p:cNvPr>
          <p:cNvCxnSpPr>
            <a:cxnSpLocks/>
          </p:cNvCxnSpPr>
          <p:nvPr/>
        </p:nvCxnSpPr>
        <p:spPr>
          <a:xfrm>
            <a:off x="6131155" y="2956330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E3C0BC1-3276-4D72-808E-1229D8BF065A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rot="10800000">
            <a:off x="6130529" y="2568324"/>
            <a:ext cx="843831" cy="31232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5D72F37-188C-4723-A5DD-91D210B0FD0E}"/>
              </a:ext>
            </a:extLst>
          </p:cNvPr>
          <p:cNvSpPr/>
          <p:nvPr/>
        </p:nvSpPr>
        <p:spPr>
          <a:xfrm>
            <a:off x="6068445" y="2568323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B1F3B3-D5D9-49CE-98C0-B329A54EAD73}"/>
              </a:ext>
            </a:extLst>
          </p:cNvPr>
          <p:cNvCxnSpPr>
            <a:cxnSpLocks/>
          </p:cNvCxnSpPr>
          <p:nvPr/>
        </p:nvCxnSpPr>
        <p:spPr>
          <a:xfrm>
            <a:off x="6128637" y="2073088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1E99C80-7B3A-4520-B503-6395444B1C32}"/>
              </a:ext>
            </a:extLst>
          </p:cNvPr>
          <p:cNvSpPr/>
          <p:nvPr/>
        </p:nvSpPr>
        <p:spPr>
          <a:xfrm>
            <a:off x="5651053" y="2806098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3EB398E-6E50-4DB2-9E9D-6B731166DD1D}"/>
              </a:ext>
            </a:extLst>
          </p:cNvPr>
          <p:cNvCxnSpPr>
            <a:cxnSpLocks/>
          </p:cNvCxnSpPr>
          <p:nvPr/>
        </p:nvCxnSpPr>
        <p:spPr>
          <a:xfrm>
            <a:off x="5023000" y="2967923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6E0483F-E1F2-4F29-8320-D823BAABAA76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rot="10800000">
            <a:off x="5022374" y="2579916"/>
            <a:ext cx="628679" cy="31232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E97A0E89-02EB-43E3-AD02-9A46DFC728AA}"/>
              </a:ext>
            </a:extLst>
          </p:cNvPr>
          <p:cNvSpPr/>
          <p:nvPr/>
        </p:nvSpPr>
        <p:spPr>
          <a:xfrm>
            <a:off x="4960290" y="2579916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FB0DBA-9F5C-4EC1-A10A-5088594A9FB8}"/>
              </a:ext>
            </a:extLst>
          </p:cNvPr>
          <p:cNvCxnSpPr>
            <a:cxnSpLocks/>
          </p:cNvCxnSpPr>
          <p:nvPr/>
        </p:nvCxnSpPr>
        <p:spPr>
          <a:xfrm>
            <a:off x="5020483" y="2084680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4AF68E8-9BE4-4E4A-B27E-2C8A1AF9D69D}"/>
              </a:ext>
            </a:extLst>
          </p:cNvPr>
          <p:cNvCxnSpPr>
            <a:cxnSpLocks/>
          </p:cNvCxnSpPr>
          <p:nvPr/>
        </p:nvCxnSpPr>
        <p:spPr>
          <a:xfrm>
            <a:off x="7466938" y="2110054"/>
            <a:ext cx="0" cy="476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F270A0A-385E-4ABF-8D3C-6C6FB0B95D44}"/>
              </a:ext>
            </a:extLst>
          </p:cNvPr>
          <p:cNvCxnSpPr/>
          <p:nvPr/>
        </p:nvCxnSpPr>
        <p:spPr>
          <a:xfrm>
            <a:off x="8278241" y="2863117"/>
            <a:ext cx="32749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래픽 96" descr="가위">
            <a:extLst>
              <a:ext uri="{FF2B5EF4-FFF2-40B4-BE49-F238E27FC236}">
                <a16:creationId xmlns:a16="http://schemas.microsoft.com/office/drawing/2014/main" id="{F16CAA3C-FAD9-47F0-956F-729BEF5A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56798">
            <a:off x="8054301" y="2801013"/>
            <a:ext cx="477925" cy="477925"/>
          </a:xfrm>
          <a:prstGeom prst="rect">
            <a:avLst/>
          </a:prstGeom>
        </p:spPr>
      </p:pic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742A776F-01EB-4392-9F42-E147330B1B9F}"/>
              </a:ext>
            </a:extLst>
          </p:cNvPr>
          <p:cNvCxnSpPr>
            <a:cxnSpLocks/>
          </p:cNvCxnSpPr>
          <p:nvPr/>
        </p:nvCxnSpPr>
        <p:spPr>
          <a:xfrm rot="5400000">
            <a:off x="7753239" y="3095292"/>
            <a:ext cx="679094" cy="199376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AD12ED-C082-4C94-89D3-6F6FF992BC76}"/>
                  </a:ext>
                </a:extLst>
              </p:cNvPr>
              <p:cNvSpPr txBox="1"/>
              <p:nvPr/>
            </p:nvSpPr>
            <p:spPr>
              <a:xfrm>
                <a:off x="6653853" y="2655508"/>
                <a:ext cx="20839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AD12ED-C082-4C94-89D3-6F6FF992B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853" y="2655508"/>
                <a:ext cx="208390" cy="215444"/>
              </a:xfrm>
              <a:prstGeom prst="rect">
                <a:avLst/>
              </a:prstGeom>
              <a:blipFill>
                <a:blip r:embed="rId6"/>
                <a:stretch>
                  <a:fillRect l="-2941" r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/>
              <p:nvPr/>
            </p:nvSpPr>
            <p:spPr>
              <a:xfrm>
                <a:off x="6654201" y="2794505"/>
                <a:ext cx="214649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201" y="2794505"/>
                <a:ext cx="214649" cy="215444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/>
              <p:nvPr/>
            </p:nvSpPr>
            <p:spPr>
              <a:xfrm>
                <a:off x="4880765" y="3353097"/>
                <a:ext cx="364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65" y="3353097"/>
                <a:ext cx="364523" cy="246221"/>
              </a:xfrm>
              <a:prstGeom prst="rect">
                <a:avLst/>
              </a:prstGeom>
              <a:blipFill>
                <a:blip r:embed="rId14"/>
                <a:stretch>
                  <a:fillRect l="-6780" r="-169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/>
              <p:nvPr/>
            </p:nvSpPr>
            <p:spPr>
              <a:xfrm>
                <a:off x="7269667" y="3353097"/>
                <a:ext cx="364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667" y="3353097"/>
                <a:ext cx="364523" cy="246221"/>
              </a:xfrm>
              <a:prstGeom prst="rect">
                <a:avLst/>
              </a:prstGeom>
              <a:blipFill>
                <a:blip r:embed="rId15"/>
                <a:stretch>
                  <a:fillRect l="-6780" r="-169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/>
              <p:nvPr/>
            </p:nvSpPr>
            <p:spPr>
              <a:xfrm>
                <a:off x="5971611" y="3353097"/>
                <a:ext cx="364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11" y="3353097"/>
                <a:ext cx="364523" cy="246221"/>
              </a:xfrm>
              <a:prstGeom prst="rect">
                <a:avLst/>
              </a:prstGeom>
              <a:blipFill>
                <a:blip r:embed="rId16"/>
                <a:stretch>
                  <a:fillRect l="-6780" r="-169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/>
              <p:nvPr/>
            </p:nvSpPr>
            <p:spPr>
              <a:xfrm>
                <a:off x="4851866" y="1709599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66" y="1709599"/>
                <a:ext cx="375616" cy="246221"/>
              </a:xfrm>
              <a:prstGeom prst="rect">
                <a:avLst/>
              </a:prstGeom>
              <a:blipFill>
                <a:blip r:embed="rId17"/>
                <a:stretch>
                  <a:fillRect l="-12903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/>
              <p:nvPr/>
            </p:nvSpPr>
            <p:spPr>
              <a:xfrm>
                <a:off x="7240768" y="1709599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68" y="1709599"/>
                <a:ext cx="375616" cy="246221"/>
              </a:xfrm>
              <a:prstGeom prst="rect">
                <a:avLst/>
              </a:prstGeom>
              <a:blipFill>
                <a:blip r:embed="rId18"/>
                <a:stretch>
                  <a:fillRect l="-13115" r="-1639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/>
              <p:nvPr/>
            </p:nvSpPr>
            <p:spPr>
              <a:xfrm>
                <a:off x="5942712" y="1709599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712" y="1709599"/>
                <a:ext cx="375616" cy="246221"/>
              </a:xfrm>
              <a:prstGeom prst="rect">
                <a:avLst/>
              </a:prstGeom>
              <a:blipFill>
                <a:blip r:embed="rId19"/>
                <a:stretch>
                  <a:fillRect l="-13115" r="-1639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0449B6FC-B12F-4A86-97E2-BC4520419E31}"/>
              </a:ext>
            </a:extLst>
          </p:cNvPr>
          <p:cNvSpPr/>
          <p:nvPr/>
        </p:nvSpPr>
        <p:spPr>
          <a:xfrm>
            <a:off x="8616783" y="2579823"/>
            <a:ext cx="8305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B6E30D7-6D98-4DC7-826C-FDFDDDDDDDE7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031578" y="2957376"/>
            <a:ext cx="503" cy="3746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2E29118-36AC-4C9D-9B2C-9CC75044D337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032081" y="1964190"/>
            <a:ext cx="0" cy="6156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3759DE-A5AB-4981-9C99-250B0D6AD506}"/>
              </a:ext>
            </a:extLst>
          </p:cNvPr>
          <p:cNvCxnSpPr>
            <a:cxnSpLocks/>
            <a:stCxn id="108" idx="0"/>
          </p:cNvCxnSpPr>
          <p:nvPr/>
        </p:nvCxnSpPr>
        <p:spPr>
          <a:xfrm rot="16200000" flipH="1">
            <a:off x="9286180" y="2325723"/>
            <a:ext cx="188776" cy="696975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DE7C9249-E4A6-4EB9-A78B-4390B2205B04}"/>
              </a:ext>
            </a:extLst>
          </p:cNvPr>
          <p:cNvSpPr/>
          <p:nvPr/>
        </p:nvSpPr>
        <p:spPr>
          <a:xfrm>
            <a:off x="9741350" y="2806098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D7D2DF4-6A3B-47C9-A23F-438D9126DB1D}"/>
              </a:ext>
            </a:extLst>
          </p:cNvPr>
          <p:cNvCxnSpPr>
            <a:cxnSpLocks/>
          </p:cNvCxnSpPr>
          <p:nvPr/>
        </p:nvCxnSpPr>
        <p:spPr>
          <a:xfrm>
            <a:off x="9113297" y="2967923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6BD9E9D-C1F3-4C1C-8B29-AB0F808CDBC4}"/>
              </a:ext>
            </a:extLst>
          </p:cNvPr>
          <p:cNvCxnSpPr>
            <a:cxnSpLocks/>
            <a:stCxn id="112" idx="2"/>
            <a:endCxn id="115" idx="0"/>
          </p:cNvCxnSpPr>
          <p:nvPr/>
        </p:nvCxnSpPr>
        <p:spPr>
          <a:xfrm rot="10800000">
            <a:off x="9112671" y="2579916"/>
            <a:ext cx="628679" cy="31232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B70F6576-F46E-489C-AABF-F2C8DD2CF04A}"/>
              </a:ext>
            </a:extLst>
          </p:cNvPr>
          <p:cNvSpPr/>
          <p:nvPr/>
        </p:nvSpPr>
        <p:spPr>
          <a:xfrm>
            <a:off x="9050587" y="2579916"/>
            <a:ext cx="124166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B734CD-8BBD-4A6F-AD23-ACABC29F6A2A}"/>
              </a:ext>
            </a:extLst>
          </p:cNvPr>
          <p:cNvCxnSpPr>
            <a:cxnSpLocks/>
          </p:cNvCxnSpPr>
          <p:nvPr/>
        </p:nvCxnSpPr>
        <p:spPr>
          <a:xfrm>
            <a:off x="9110780" y="2084680"/>
            <a:ext cx="55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8C7502D-8049-4EEA-B5B0-6BAEF10AF2E9}"/>
                  </a:ext>
                </a:extLst>
              </p:cNvPr>
              <p:cNvSpPr txBox="1"/>
              <p:nvPr/>
            </p:nvSpPr>
            <p:spPr>
              <a:xfrm>
                <a:off x="8971062" y="3353097"/>
                <a:ext cx="364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8C7502D-8049-4EEA-B5B0-6BAEF10A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62" y="3353097"/>
                <a:ext cx="364523" cy="246221"/>
              </a:xfrm>
              <a:prstGeom prst="rect">
                <a:avLst/>
              </a:prstGeom>
              <a:blipFill>
                <a:blip r:embed="rId20"/>
                <a:stretch>
                  <a:fillRect l="-6780" r="-169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45135BD-74EC-44AF-85D8-A9F4229A1625}"/>
                  </a:ext>
                </a:extLst>
              </p:cNvPr>
              <p:cNvSpPr txBox="1"/>
              <p:nvPr/>
            </p:nvSpPr>
            <p:spPr>
              <a:xfrm>
                <a:off x="8942163" y="1709599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45135BD-74EC-44AF-85D8-A9F4229A1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63" y="1709599"/>
                <a:ext cx="375616" cy="246221"/>
              </a:xfrm>
              <a:prstGeom prst="rect">
                <a:avLst/>
              </a:prstGeom>
              <a:blipFill>
                <a:blip r:embed="rId21"/>
                <a:stretch>
                  <a:fillRect l="-12903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B9DE3E-689B-4C23-BC53-55504975D7EF}"/>
              </a:ext>
            </a:extLst>
          </p:cNvPr>
          <p:cNvSpPr/>
          <p:nvPr/>
        </p:nvSpPr>
        <p:spPr>
          <a:xfrm>
            <a:off x="9729056" y="1621327"/>
            <a:ext cx="162889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BE01AD-B41A-45A7-A890-43CF2D699B20}"/>
              </a:ext>
            </a:extLst>
          </p:cNvPr>
          <p:cNvSpPr/>
          <p:nvPr/>
        </p:nvSpPr>
        <p:spPr>
          <a:xfrm>
            <a:off x="9919681" y="1621326"/>
            <a:ext cx="108711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D394587-118F-458B-9424-0004DEE2AA6C}"/>
              </a:ext>
            </a:extLst>
          </p:cNvPr>
          <p:cNvSpPr/>
          <p:nvPr/>
        </p:nvSpPr>
        <p:spPr>
          <a:xfrm>
            <a:off x="10062422" y="1621325"/>
            <a:ext cx="77610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CAACAC-319C-4DF2-89BC-BF426B896114}"/>
                  </a:ext>
                </a:extLst>
              </p:cNvPr>
              <p:cNvSpPr txBox="1"/>
              <p:nvPr/>
            </p:nvSpPr>
            <p:spPr>
              <a:xfrm>
                <a:off x="6672162" y="3394748"/>
                <a:ext cx="214649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CAACAC-319C-4DF2-89BC-BF426B89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62" y="3394748"/>
                <a:ext cx="214649" cy="215444"/>
              </a:xfrm>
              <a:prstGeom prst="rect">
                <a:avLst/>
              </a:prstGeom>
              <a:blipFill>
                <a:blip r:embed="rId2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FF62921-2C27-4BE3-AEB8-AF34AE2E621C}"/>
                  </a:ext>
                </a:extLst>
              </p:cNvPr>
              <p:cNvSpPr txBox="1"/>
              <p:nvPr/>
            </p:nvSpPr>
            <p:spPr>
              <a:xfrm>
                <a:off x="2568498" y="3399095"/>
                <a:ext cx="214649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FF62921-2C27-4BE3-AEB8-AF34AE2E6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98" y="3399095"/>
                <a:ext cx="214649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역전파의 연결을 적당한 지점에서 끊는다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4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6DE8BB-4F07-4F7F-B278-AB70179B1636}"/>
              </a:ext>
            </a:extLst>
          </p:cNvPr>
          <p:cNvSpPr/>
          <p:nvPr/>
        </p:nvSpPr>
        <p:spPr>
          <a:xfrm>
            <a:off x="1430975" y="4562475"/>
            <a:ext cx="4902481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1D0D02-EC36-4514-A32F-8B6BEE7720EF}"/>
              </a:ext>
            </a:extLst>
          </p:cNvPr>
          <p:cNvSpPr/>
          <p:nvPr/>
        </p:nvSpPr>
        <p:spPr>
          <a:xfrm>
            <a:off x="1779349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38ADEE-1DD2-4308-B35D-C014D718F485}"/>
              </a:ext>
            </a:extLst>
          </p:cNvPr>
          <p:cNvSpPr/>
          <p:nvPr/>
        </p:nvSpPr>
        <p:spPr>
          <a:xfrm>
            <a:off x="3269121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EFAF-6F51-475D-8819-FC9D809D18A6}"/>
              </a:ext>
            </a:extLst>
          </p:cNvPr>
          <p:cNvSpPr/>
          <p:nvPr/>
        </p:nvSpPr>
        <p:spPr>
          <a:xfrm>
            <a:off x="5047067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91A22CE-272A-498C-8C7E-23AD866219DE}"/>
              </a:ext>
            </a:extLst>
          </p:cNvPr>
          <p:cNvCxnSpPr>
            <a:cxnSpLocks/>
          </p:cNvCxnSpPr>
          <p:nvPr/>
        </p:nvCxnSpPr>
        <p:spPr>
          <a:xfrm>
            <a:off x="5718540" y="589747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653B8C1B-3451-4629-82A8-1C25CBCF9845}"/>
              </a:ext>
            </a:extLst>
          </p:cNvPr>
          <p:cNvSpPr/>
          <p:nvPr/>
        </p:nvSpPr>
        <p:spPr>
          <a:xfrm>
            <a:off x="5634547" y="5509470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1CEBA32-12EC-453C-8021-24AF257330A7}"/>
              </a:ext>
            </a:extLst>
          </p:cNvPr>
          <p:cNvSpPr/>
          <p:nvPr/>
        </p:nvSpPr>
        <p:spPr>
          <a:xfrm>
            <a:off x="5058016" y="5735653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1A14828-02AE-4761-A189-07024989E37B}"/>
              </a:ext>
            </a:extLst>
          </p:cNvPr>
          <p:cNvCxnSpPr>
            <a:cxnSpLocks/>
          </p:cNvCxnSpPr>
          <p:nvPr/>
        </p:nvCxnSpPr>
        <p:spPr>
          <a:xfrm>
            <a:off x="3928634" y="589747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E3C0BC1-3276-4D72-808E-1229D8BF065A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rot="10800000">
            <a:off x="3927795" y="5509471"/>
            <a:ext cx="1130223" cy="31232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5D72F37-188C-4723-A5DD-91D210B0FD0E}"/>
              </a:ext>
            </a:extLst>
          </p:cNvPr>
          <p:cNvSpPr/>
          <p:nvPr/>
        </p:nvSpPr>
        <p:spPr>
          <a:xfrm>
            <a:off x="3844640" y="5509470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B1F3B3-D5D9-49CE-98C0-B329A54EAD73}"/>
              </a:ext>
            </a:extLst>
          </p:cNvPr>
          <p:cNvCxnSpPr>
            <a:cxnSpLocks/>
          </p:cNvCxnSpPr>
          <p:nvPr/>
        </p:nvCxnSpPr>
        <p:spPr>
          <a:xfrm>
            <a:off x="3925261" y="5014235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1E99C80-7B3A-4520-B503-6395444B1C32}"/>
              </a:ext>
            </a:extLst>
          </p:cNvPr>
          <p:cNvSpPr/>
          <p:nvPr/>
        </p:nvSpPr>
        <p:spPr>
          <a:xfrm>
            <a:off x="3285588" y="5747245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3EB398E-6E50-4DB2-9E9D-6B731166DD1D}"/>
              </a:ext>
            </a:extLst>
          </p:cNvPr>
          <p:cNvCxnSpPr>
            <a:cxnSpLocks/>
          </p:cNvCxnSpPr>
          <p:nvPr/>
        </p:nvCxnSpPr>
        <p:spPr>
          <a:xfrm>
            <a:off x="2444377" y="5909070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6E0483F-E1F2-4F29-8320-D823BAABAA76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rot="10800000">
            <a:off x="2443539" y="5521063"/>
            <a:ext cx="842049" cy="31232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E97A0E89-02EB-43E3-AD02-9A46DFC728AA}"/>
              </a:ext>
            </a:extLst>
          </p:cNvPr>
          <p:cNvSpPr/>
          <p:nvPr/>
        </p:nvSpPr>
        <p:spPr>
          <a:xfrm>
            <a:off x="2360384" y="5521063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FB0DBA-9F5C-4EC1-A10A-5088594A9FB8}"/>
              </a:ext>
            </a:extLst>
          </p:cNvPr>
          <p:cNvCxnSpPr>
            <a:cxnSpLocks/>
          </p:cNvCxnSpPr>
          <p:nvPr/>
        </p:nvCxnSpPr>
        <p:spPr>
          <a:xfrm>
            <a:off x="2441006" y="502582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4AF68E8-9BE4-4E4A-B27E-2C8A1AF9D69D}"/>
              </a:ext>
            </a:extLst>
          </p:cNvPr>
          <p:cNvCxnSpPr>
            <a:cxnSpLocks/>
          </p:cNvCxnSpPr>
          <p:nvPr/>
        </p:nvCxnSpPr>
        <p:spPr>
          <a:xfrm>
            <a:off x="5717774" y="5051201"/>
            <a:ext cx="0" cy="476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/>
              <p:nvPr/>
            </p:nvSpPr>
            <p:spPr>
              <a:xfrm>
                <a:off x="4629199" y="5735652"/>
                <a:ext cx="28750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99" y="5735652"/>
                <a:ext cx="28750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/>
              <p:nvPr/>
            </p:nvSpPr>
            <p:spPr>
              <a:xfrm>
                <a:off x="2292288" y="6255824"/>
                <a:ext cx="3997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88" y="6255824"/>
                <a:ext cx="399788" cy="246221"/>
              </a:xfrm>
              <a:prstGeom prst="rect">
                <a:avLst/>
              </a:prstGeom>
              <a:blipFill>
                <a:blip r:embed="rId4"/>
                <a:stretch>
                  <a:fillRect l="-10606" r="-1515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/>
              <p:nvPr/>
            </p:nvSpPr>
            <p:spPr>
              <a:xfrm>
                <a:off x="5491970" y="6255824"/>
                <a:ext cx="3997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70" y="6255824"/>
                <a:ext cx="399788" cy="246221"/>
              </a:xfrm>
              <a:prstGeom prst="rect">
                <a:avLst/>
              </a:prstGeom>
              <a:blipFill>
                <a:blip r:embed="rId5"/>
                <a:stretch>
                  <a:fillRect l="-12308" r="-1538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/>
              <p:nvPr/>
            </p:nvSpPr>
            <p:spPr>
              <a:xfrm>
                <a:off x="3753361" y="6255824"/>
                <a:ext cx="3997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61" y="6255824"/>
                <a:ext cx="399788" cy="246221"/>
              </a:xfrm>
              <a:prstGeom prst="rect">
                <a:avLst/>
              </a:prstGeom>
              <a:blipFill>
                <a:blip r:embed="rId6"/>
                <a:stretch>
                  <a:fillRect l="-12308" r="-1538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/>
              <p:nvPr/>
            </p:nvSpPr>
            <p:spPr>
              <a:xfrm>
                <a:off x="2279786" y="4741911"/>
                <a:ext cx="4108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86" y="4741911"/>
                <a:ext cx="410882" cy="246221"/>
              </a:xfrm>
              <a:prstGeom prst="rect">
                <a:avLst/>
              </a:prstGeom>
              <a:blipFill>
                <a:blip r:embed="rId7"/>
                <a:stretch>
                  <a:fillRect l="-11940" t="-2500" r="-149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/>
              <p:nvPr/>
            </p:nvSpPr>
            <p:spPr>
              <a:xfrm>
                <a:off x="5479468" y="4741911"/>
                <a:ext cx="4108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8" y="4741911"/>
                <a:ext cx="410882" cy="246221"/>
              </a:xfrm>
              <a:prstGeom prst="rect">
                <a:avLst/>
              </a:prstGeom>
              <a:blipFill>
                <a:blip r:embed="rId8"/>
                <a:stretch>
                  <a:fillRect l="-11940" t="-2500" r="-149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/>
              <p:nvPr/>
            </p:nvSpPr>
            <p:spPr>
              <a:xfrm>
                <a:off x="3740859" y="4741911"/>
                <a:ext cx="4108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59" y="4741911"/>
                <a:ext cx="410882" cy="246221"/>
              </a:xfrm>
              <a:prstGeom prst="rect">
                <a:avLst/>
              </a:prstGeom>
              <a:blipFill>
                <a:blip r:embed="rId9"/>
                <a:stretch>
                  <a:fillRect l="-11940" t="-2500" r="-149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BE01AD-B41A-45A7-A890-43CF2D699B20}"/>
              </a:ext>
            </a:extLst>
          </p:cNvPr>
          <p:cNvSpPr/>
          <p:nvPr/>
        </p:nvSpPr>
        <p:spPr>
          <a:xfrm>
            <a:off x="13530523" y="3081293"/>
            <a:ext cx="108711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D394587-118F-458B-9424-0004DEE2AA6C}"/>
              </a:ext>
            </a:extLst>
          </p:cNvPr>
          <p:cNvSpPr/>
          <p:nvPr/>
        </p:nvSpPr>
        <p:spPr>
          <a:xfrm>
            <a:off x="13673264" y="3081292"/>
            <a:ext cx="77610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10213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첫 번째 블록의 순전파와 순전파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이보다 앞선 시각으로부터의 기울기는 끊겼기 때문에 이 블록 내에서만 오차역전파법이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                                     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완결된다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76D502-6B0C-4F81-96F0-E93C864F28CE}"/>
              </a:ext>
            </a:extLst>
          </p:cNvPr>
          <p:cNvGrpSpPr/>
          <p:nvPr/>
        </p:nvGrpSpPr>
        <p:grpSpPr>
          <a:xfrm>
            <a:off x="1383099" y="1928966"/>
            <a:ext cx="6180320" cy="2050218"/>
            <a:chOff x="681557" y="2280702"/>
            <a:chExt cx="6180320" cy="205021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A285F9-B469-4155-8EE5-EC4148A1A7B6}"/>
                </a:ext>
              </a:extLst>
            </p:cNvPr>
            <p:cNvSpPr/>
            <p:nvPr/>
          </p:nvSpPr>
          <p:spPr>
            <a:xfrm>
              <a:off x="681557" y="2280702"/>
              <a:ext cx="4907938" cy="2050218"/>
            </a:xfrm>
            <a:prstGeom prst="rect">
              <a:avLst/>
            </a:prstGeom>
            <a:solidFill>
              <a:srgbClr val="E2E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E61D03C-662D-4650-8101-F8AEAB8F7665}"/>
                </a:ext>
              </a:extLst>
            </p:cNvPr>
            <p:cNvSpPr/>
            <p:nvPr/>
          </p:nvSpPr>
          <p:spPr>
            <a:xfrm>
              <a:off x="931530" y="3234960"/>
              <a:ext cx="1137867" cy="375884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FFD797-FD93-4AF9-B1BF-252F017049E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499774" y="3610844"/>
              <a:ext cx="689" cy="37297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75096E-1BDE-47BE-B33E-E2A9A907928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500463" y="2622049"/>
              <a:ext cx="0" cy="61291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B8E3290-911F-4DE9-9D63-B7F73AE254D3}"/>
                </a:ext>
              </a:extLst>
            </p:cNvPr>
            <p:cNvCxnSpPr>
              <a:cxnSpLocks/>
              <a:stCxn id="6" idx="0"/>
              <a:endCxn id="10" idx="1"/>
            </p:cNvCxnSpPr>
            <p:nvPr/>
          </p:nvCxnSpPr>
          <p:spPr>
            <a:xfrm rot="16200000" flipH="1">
              <a:off x="1883899" y="2851524"/>
              <a:ext cx="187942" cy="954814"/>
            </a:xfrm>
            <a:prstGeom prst="bentConnector4">
              <a:avLst>
                <a:gd name="adj1" fmla="val -158707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4D2B963-B03D-4F5D-9856-B775650BD9E5}"/>
                </a:ext>
              </a:extLst>
            </p:cNvPr>
            <p:cNvSpPr/>
            <p:nvPr/>
          </p:nvSpPr>
          <p:spPr>
            <a:xfrm>
              <a:off x="2455277" y="3234960"/>
              <a:ext cx="1137867" cy="375884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1963F64-E2F3-4DB2-9361-01A8205D51C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3024211" y="3610844"/>
              <a:ext cx="3360" cy="37297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7414EA0-BE70-4536-9F63-37D8597F841F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024211" y="2634583"/>
              <a:ext cx="0" cy="6003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C7D2949-D93F-4FEE-A9E3-273CEF803537}"/>
                </a:ext>
              </a:extLst>
            </p:cNvPr>
            <p:cNvCxnSpPr>
              <a:cxnSpLocks/>
              <a:stCxn id="10" idx="0"/>
              <a:endCxn id="14" idx="1"/>
            </p:cNvCxnSpPr>
            <p:nvPr/>
          </p:nvCxnSpPr>
          <p:spPr>
            <a:xfrm rot="16200000" flipH="1">
              <a:off x="3555018" y="2704152"/>
              <a:ext cx="187943" cy="1249559"/>
            </a:xfrm>
            <a:prstGeom prst="bentConnector4">
              <a:avLst>
                <a:gd name="adj1" fmla="val -153659"/>
                <a:gd name="adj2" fmla="val 6012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F72D773-8AED-4912-B55E-B7DD429BA02A}"/>
                </a:ext>
              </a:extLst>
            </p:cNvPr>
            <p:cNvSpPr/>
            <p:nvPr/>
          </p:nvSpPr>
          <p:spPr>
            <a:xfrm>
              <a:off x="4273770" y="3234960"/>
              <a:ext cx="1137867" cy="375884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601297F-E201-47F9-8005-FFDEF7A3E90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4842015" y="3610844"/>
              <a:ext cx="689" cy="37297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954830E-CBAA-4BA3-9F3D-FD221413A49A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842704" y="2634583"/>
              <a:ext cx="0" cy="6003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C372797-FE99-4407-8AD4-13356063F1B0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16200000" flipH="1">
              <a:off x="5597837" y="2479826"/>
              <a:ext cx="187942" cy="1698211"/>
            </a:xfrm>
            <a:prstGeom prst="bentConnector4">
              <a:avLst>
                <a:gd name="adj1" fmla="val -185296"/>
                <a:gd name="adj2" fmla="val 66751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8D3FEEC-DBF2-4135-9801-00A64AFD616D}"/>
                </a:ext>
              </a:extLst>
            </p:cNvPr>
            <p:cNvSpPr/>
            <p:nvPr/>
          </p:nvSpPr>
          <p:spPr>
            <a:xfrm>
              <a:off x="4874648" y="3223511"/>
              <a:ext cx="170100" cy="1715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315D209-7494-446A-91C1-AD01AC221A92}"/>
                </a:ext>
              </a:extLst>
            </p:cNvPr>
            <p:cNvSpPr/>
            <p:nvPr/>
          </p:nvSpPr>
          <p:spPr>
            <a:xfrm>
              <a:off x="4284970" y="3448694"/>
              <a:ext cx="170100" cy="1715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BCE5461-3529-43BE-AF01-B03521D90C06}"/>
                </a:ext>
              </a:extLst>
            </p:cNvPr>
            <p:cNvSpPr/>
            <p:nvPr/>
          </p:nvSpPr>
          <p:spPr>
            <a:xfrm>
              <a:off x="3043922" y="3223511"/>
              <a:ext cx="170100" cy="1715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2B5E51-C678-4223-B7C4-6DF54421C6CB}"/>
                </a:ext>
              </a:extLst>
            </p:cNvPr>
            <p:cNvSpPr/>
            <p:nvPr/>
          </p:nvSpPr>
          <p:spPr>
            <a:xfrm>
              <a:off x="2472119" y="3460235"/>
              <a:ext cx="170100" cy="1715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7B048B1-F162-4B41-BB25-501CE963AB4C}"/>
                </a:ext>
              </a:extLst>
            </p:cNvPr>
            <p:cNvSpPr/>
            <p:nvPr/>
          </p:nvSpPr>
          <p:spPr>
            <a:xfrm>
              <a:off x="1525816" y="3235053"/>
              <a:ext cx="170100" cy="1715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3421BED-000E-4BFA-AA4C-09000DC10F1D}"/>
                    </a:ext>
                  </a:extLst>
                </p:cNvPr>
                <p:cNvSpPr txBox="1"/>
                <p:nvPr/>
              </p:nvSpPr>
              <p:spPr>
                <a:xfrm>
                  <a:off x="3845895" y="3310311"/>
                  <a:ext cx="285482" cy="214491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3421BED-000E-4BFA-AA4C-09000DC10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895" y="3310311"/>
                  <a:ext cx="285482" cy="2144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E5924B5-9AD0-42BE-BDF1-40534ABE3000}"/>
                    </a:ext>
                  </a:extLst>
                </p:cNvPr>
                <p:cNvSpPr txBox="1"/>
                <p:nvPr/>
              </p:nvSpPr>
              <p:spPr>
                <a:xfrm>
                  <a:off x="3837321" y="4031323"/>
                  <a:ext cx="294056" cy="214491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E5924B5-9AD0-42BE-BDF1-40534ABE3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21" y="4031323"/>
                  <a:ext cx="294056" cy="2144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4CA929-7627-4702-A18B-AF22CD89CEDE}"/>
                    </a:ext>
                  </a:extLst>
                </p:cNvPr>
                <p:cNvSpPr txBox="1"/>
                <p:nvPr/>
              </p:nvSpPr>
              <p:spPr>
                <a:xfrm>
                  <a:off x="1416871" y="4004816"/>
                  <a:ext cx="382809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4CA929-7627-4702-A18B-AF22CD89C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871" y="4004816"/>
                  <a:ext cx="382809" cy="245133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11AC222-6C2D-4209-A63B-13C0AEA2499E}"/>
                    </a:ext>
                  </a:extLst>
                </p:cNvPr>
                <p:cNvSpPr txBox="1"/>
                <p:nvPr/>
              </p:nvSpPr>
              <p:spPr>
                <a:xfrm>
                  <a:off x="4689524" y="4004816"/>
                  <a:ext cx="376398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11AC222-6C2D-4209-A63B-13C0AEA2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524" y="4004816"/>
                  <a:ext cx="376398" cy="245133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3072DFD-F001-487D-81F0-9BF41760850E}"/>
                    </a:ext>
                  </a:extLst>
                </p:cNvPr>
                <p:cNvSpPr txBox="1"/>
                <p:nvPr/>
              </p:nvSpPr>
              <p:spPr>
                <a:xfrm>
                  <a:off x="2911265" y="4004816"/>
                  <a:ext cx="376398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3072DFD-F001-487D-81F0-9BF417608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265" y="4004816"/>
                  <a:ext cx="376398" cy="245133"/>
                </a:xfrm>
                <a:prstGeom prst="rect">
                  <a:avLst/>
                </a:prstGeom>
                <a:blipFill>
                  <a:blip r:embed="rId1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6648AA3-D463-443B-B5AD-8DF5453A2DA9}"/>
                    </a:ext>
                  </a:extLst>
                </p:cNvPr>
                <p:cNvSpPr txBox="1"/>
                <p:nvPr/>
              </p:nvSpPr>
              <p:spPr>
                <a:xfrm>
                  <a:off x="1377281" y="2368582"/>
                  <a:ext cx="391593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6648AA3-D463-443B-B5AD-8DF5453A2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7281" y="2368582"/>
                  <a:ext cx="391593" cy="245133"/>
                </a:xfrm>
                <a:prstGeom prst="rect">
                  <a:avLst/>
                </a:prstGeom>
                <a:blipFill>
                  <a:blip r:embed="rId15"/>
                  <a:stretch>
                    <a:fillRect t="-250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CC1E4E-E242-48BD-B814-29A17B239747}"/>
                    </a:ext>
                  </a:extLst>
                </p:cNvPr>
                <p:cNvSpPr txBox="1"/>
                <p:nvPr/>
              </p:nvSpPr>
              <p:spPr>
                <a:xfrm>
                  <a:off x="4649934" y="2368582"/>
                  <a:ext cx="391593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CC1E4E-E242-48BD-B814-29A17B239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934" y="2368582"/>
                  <a:ext cx="391593" cy="245133"/>
                </a:xfrm>
                <a:prstGeom prst="rect">
                  <a:avLst/>
                </a:prstGeom>
                <a:blipFill>
                  <a:blip r:embed="rId16"/>
                  <a:stretch>
                    <a:fillRect t="-250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58E26A0-E521-498D-940F-EB0DC94AC99A}"/>
                    </a:ext>
                  </a:extLst>
                </p:cNvPr>
                <p:cNvSpPr txBox="1"/>
                <p:nvPr/>
              </p:nvSpPr>
              <p:spPr>
                <a:xfrm>
                  <a:off x="2871675" y="2368582"/>
                  <a:ext cx="391593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58E26A0-E521-498D-940F-EB0DC94AC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675" y="2368582"/>
                  <a:ext cx="391593" cy="245133"/>
                </a:xfrm>
                <a:prstGeom prst="rect">
                  <a:avLst/>
                </a:prstGeom>
                <a:blipFill>
                  <a:blip r:embed="rId17"/>
                  <a:stretch>
                    <a:fillRect t="-250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33DB9EE-72CB-4CF2-9550-3FA010120C1D}"/>
                    </a:ext>
                  </a:extLst>
                </p:cNvPr>
                <p:cNvSpPr txBox="1"/>
                <p:nvPr/>
              </p:nvSpPr>
              <p:spPr>
                <a:xfrm>
                  <a:off x="6470284" y="3306180"/>
                  <a:ext cx="391593" cy="245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ko-KR" altLang="en-US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33DB9EE-72CB-4CF2-9550-3FA010120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284" y="3306180"/>
                  <a:ext cx="391593" cy="245133"/>
                </a:xfrm>
                <a:prstGeom prst="rect">
                  <a:avLst/>
                </a:prstGeom>
                <a:blipFill>
                  <a:blip r:embed="rId18"/>
                  <a:stretch>
                    <a:fillRect t="-250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2C1B7-D3CA-4A6C-8C2E-382ACD89E5A1}"/>
              </a:ext>
            </a:extLst>
          </p:cNvPr>
          <p:cNvSpPr txBox="1"/>
          <p:nvPr/>
        </p:nvSpPr>
        <p:spPr>
          <a:xfrm>
            <a:off x="479887" y="159009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B1AB68-E568-4A98-B1BC-1DFC196E3459}"/>
              </a:ext>
            </a:extLst>
          </p:cNvPr>
          <p:cNvSpPr txBox="1"/>
          <p:nvPr/>
        </p:nvSpPr>
        <p:spPr>
          <a:xfrm>
            <a:off x="479887" y="422392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4C9A3E8-E720-4838-B469-8BABCD3F7741}"/>
                  </a:ext>
                </a:extLst>
              </p:cNvPr>
              <p:cNvSpPr txBox="1"/>
              <p:nvPr/>
            </p:nvSpPr>
            <p:spPr>
              <a:xfrm>
                <a:off x="4651054" y="6237362"/>
                <a:ext cx="28750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4C9A3E8-E720-4838-B469-8BABCD3F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54" y="6237362"/>
                <a:ext cx="28750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259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6DE8BB-4F07-4F7F-B278-AB70179B1636}"/>
              </a:ext>
            </a:extLst>
          </p:cNvPr>
          <p:cNvSpPr/>
          <p:nvPr/>
        </p:nvSpPr>
        <p:spPr>
          <a:xfrm>
            <a:off x="1430975" y="4562475"/>
            <a:ext cx="4902481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1D0D02-EC36-4514-A32F-8B6BEE7720EF}"/>
              </a:ext>
            </a:extLst>
          </p:cNvPr>
          <p:cNvSpPr/>
          <p:nvPr/>
        </p:nvSpPr>
        <p:spPr>
          <a:xfrm>
            <a:off x="1779349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38ADEE-1DD2-4308-B35D-C014D718F485}"/>
              </a:ext>
            </a:extLst>
          </p:cNvPr>
          <p:cNvSpPr/>
          <p:nvPr/>
        </p:nvSpPr>
        <p:spPr>
          <a:xfrm>
            <a:off x="3269121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EFAF-6F51-475D-8819-FC9D809D18A6}"/>
              </a:ext>
            </a:extLst>
          </p:cNvPr>
          <p:cNvSpPr/>
          <p:nvPr/>
        </p:nvSpPr>
        <p:spPr>
          <a:xfrm>
            <a:off x="5047067" y="5520970"/>
            <a:ext cx="1112496" cy="37755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91A22CE-272A-498C-8C7E-23AD866219DE}"/>
              </a:ext>
            </a:extLst>
          </p:cNvPr>
          <p:cNvCxnSpPr>
            <a:cxnSpLocks/>
          </p:cNvCxnSpPr>
          <p:nvPr/>
        </p:nvCxnSpPr>
        <p:spPr>
          <a:xfrm>
            <a:off x="5718540" y="589747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653B8C1B-3451-4629-82A8-1C25CBCF9845}"/>
              </a:ext>
            </a:extLst>
          </p:cNvPr>
          <p:cNvSpPr/>
          <p:nvPr/>
        </p:nvSpPr>
        <p:spPr>
          <a:xfrm>
            <a:off x="5634547" y="5509470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1CEBA32-12EC-453C-8021-24AF257330A7}"/>
              </a:ext>
            </a:extLst>
          </p:cNvPr>
          <p:cNvSpPr/>
          <p:nvPr/>
        </p:nvSpPr>
        <p:spPr>
          <a:xfrm>
            <a:off x="5058016" y="5735653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1A14828-02AE-4761-A189-07024989E37B}"/>
              </a:ext>
            </a:extLst>
          </p:cNvPr>
          <p:cNvCxnSpPr>
            <a:cxnSpLocks/>
          </p:cNvCxnSpPr>
          <p:nvPr/>
        </p:nvCxnSpPr>
        <p:spPr>
          <a:xfrm>
            <a:off x="3928634" y="589747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E3C0BC1-3276-4D72-808E-1229D8BF065A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rot="10800000">
            <a:off x="3927795" y="5509471"/>
            <a:ext cx="1130223" cy="31232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5D72F37-188C-4723-A5DD-91D210B0FD0E}"/>
              </a:ext>
            </a:extLst>
          </p:cNvPr>
          <p:cNvSpPr/>
          <p:nvPr/>
        </p:nvSpPr>
        <p:spPr>
          <a:xfrm>
            <a:off x="3844640" y="5509470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B1F3B3-D5D9-49CE-98C0-B329A54EAD73}"/>
              </a:ext>
            </a:extLst>
          </p:cNvPr>
          <p:cNvCxnSpPr>
            <a:cxnSpLocks/>
          </p:cNvCxnSpPr>
          <p:nvPr/>
        </p:nvCxnSpPr>
        <p:spPr>
          <a:xfrm>
            <a:off x="3925261" y="5014235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1E99C80-7B3A-4520-B503-6395444B1C32}"/>
              </a:ext>
            </a:extLst>
          </p:cNvPr>
          <p:cNvSpPr/>
          <p:nvPr/>
        </p:nvSpPr>
        <p:spPr>
          <a:xfrm>
            <a:off x="3285588" y="5747245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3EB398E-6E50-4DB2-9E9D-6B731166DD1D}"/>
              </a:ext>
            </a:extLst>
          </p:cNvPr>
          <p:cNvCxnSpPr>
            <a:cxnSpLocks/>
          </p:cNvCxnSpPr>
          <p:nvPr/>
        </p:nvCxnSpPr>
        <p:spPr>
          <a:xfrm>
            <a:off x="2444377" y="5909070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6E0483F-E1F2-4F29-8320-D823BAABAA76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rot="10800000">
            <a:off x="2443539" y="5521063"/>
            <a:ext cx="842049" cy="31232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E97A0E89-02EB-43E3-AD02-9A46DFC728AA}"/>
              </a:ext>
            </a:extLst>
          </p:cNvPr>
          <p:cNvSpPr/>
          <p:nvPr/>
        </p:nvSpPr>
        <p:spPr>
          <a:xfrm>
            <a:off x="2360384" y="5521063"/>
            <a:ext cx="166307" cy="1722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FB0DBA-9F5C-4EC1-A10A-5088594A9FB8}"/>
              </a:ext>
            </a:extLst>
          </p:cNvPr>
          <p:cNvCxnSpPr>
            <a:cxnSpLocks/>
          </p:cNvCxnSpPr>
          <p:nvPr/>
        </p:nvCxnSpPr>
        <p:spPr>
          <a:xfrm>
            <a:off x="2441006" y="5025827"/>
            <a:ext cx="74" cy="37462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4AF68E8-9BE4-4E4A-B27E-2C8A1AF9D69D}"/>
              </a:ext>
            </a:extLst>
          </p:cNvPr>
          <p:cNvCxnSpPr>
            <a:cxnSpLocks/>
          </p:cNvCxnSpPr>
          <p:nvPr/>
        </p:nvCxnSpPr>
        <p:spPr>
          <a:xfrm>
            <a:off x="5717774" y="5051201"/>
            <a:ext cx="0" cy="476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/>
              <p:nvPr/>
            </p:nvSpPr>
            <p:spPr>
              <a:xfrm>
                <a:off x="4629199" y="5735652"/>
                <a:ext cx="28750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1A36FC-92B1-4EB9-8F89-50C0834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99" y="5735652"/>
                <a:ext cx="28750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/>
              <p:nvPr/>
            </p:nvSpPr>
            <p:spPr>
              <a:xfrm>
                <a:off x="2292288" y="6255824"/>
                <a:ext cx="4895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4F21A25-1BBF-4780-A88F-C3F7049E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88" y="6255824"/>
                <a:ext cx="489558" cy="246221"/>
              </a:xfrm>
              <a:prstGeom prst="rect">
                <a:avLst/>
              </a:prstGeom>
              <a:blipFill>
                <a:blip r:embed="rId4"/>
                <a:stretch>
                  <a:fillRect l="-8750" r="-1250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/>
              <p:nvPr/>
            </p:nvSpPr>
            <p:spPr>
              <a:xfrm>
                <a:off x="5491970" y="6255824"/>
                <a:ext cx="4895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4D89D9-F6FC-437C-BE6B-D248E30A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70" y="6255824"/>
                <a:ext cx="489558" cy="246221"/>
              </a:xfrm>
              <a:prstGeom prst="rect">
                <a:avLst/>
              </a:prstGeom>
              <a:blipFill>
                <a:blip r:embed="rId5"/>
                <a:stretch>
                  <a:fillRect l="-10000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/>
              <p:nvPr/>
            </p:nvSpPr>
            <p:spPr>
              <a:xfrm>
                <a:off x="3753361" y="6255824"/>
                <a:ext cx="4895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91ACC3-845B-43C0-9548-5EBAB800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61" y="6255824"/>
                <a:ext cx="489558" cy="246221"/>
              </a:xfrm>
              <a:prstGeom prst="rect">
                <a:avLst/>
              </a:prstGeom>
              <a:blipFill>
                <a:blip r:embed="rId6"/>
                <a:stretch>
                  <a:fillRect l="-10000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/>
              <p:nvPr/>
            </p:nvSpPr>
            <p:spPr>
              <a:xfrm>
                <a:off x="2279786" y="4741911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6CE7419-D4BF-42D0-8640-BDE9F06C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86" y="4741911"/>
                <a:ext cx="500650" cy="246221"/>
              </a:xfrm>
              <a:prstGeom prst="rect">
                <a:avLst/>
              </a:prstGeom>
              <a:blipFill>
                <a:blip r:embed="rId7"/>
                <a:stretch>
                  <a:fillRect l="-9756"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/>
              <p:nvPr/>
            </p:nvSpPr>
            <p:spPr>
              <a:xfrm>
                <a:off x="5479468" y="4741911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E556DD-62B7-4E93-B1B3-633EE25D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8" y="4741911"/>
                <a:ext cx="500650" cy="246221"/>
              </a:xfrm>
              <a:prstGeom prst="rect">
                <a:avLst/>
              </a:prstGeom>
              <a:blipFill>
                <a:blip r:embed="rId8"/>
                <a:stretch>
                  <a:fillRect l="-9756"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/>
              <p:nvPr/>
            </p:nvSpPr>
            <p:spPr>
              <a:xfrm>
                <a:off x="3740859" y="4741911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07B6A7-F131-4372-A0D4-5B9B318A2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59" y="4741911"/>
                <a:ext cx="500650" cy="246221"/>
              </a:xfrm>
              <a:prstGeom prst="rect">
                <a:avLst/>
              </a:prstGeom>
              <a:blipFill>
                <a:blip r:embed="rId9"/>
                <a:stretch>
                  <a:fillRect l="-9756"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BE01AD-B41A-45A7-A890-43CF2D699B20}"/>
              </a:ext>
            </a:extLst>
          </p:cNvPr>
          <p:cNvSpPr/>
          <p:nvPr/>
        </p:nvSpPr>
        <p:spPr>
          <a:xfrm>
            <a:off x="13530523" y="3081293"/>
            <a:ext cx="108711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D394587-118F-458B-9424-0004DEE2AA6C}"/>
              </a:ext>
            </a:extLst>
          </p:cNvPr>
          <p:cNvSpPr/>
          <p:nvPr/>
        </p:nvSpPr>
        <p:spPr>
          <a:xfrm>
            <a:off x="13673264" y="3081292"/>
            <a:ext cx="77610" cy="205932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번째 블록의 순전파와 순전파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A285F9-B469-4155-8EE5-EC4148A1A7B6}"/>
              </a:ext>
            </a:extLst>
          </p:cNvPr>
          <p:cNvSpPr/>
          <p:nvPr/>
        </p:nvSpPr>
        <p:spPr>
          <a:xfrm>
            <a:off x="1383099" y="1928966"/>
            <a:ext cx="4907938" cy="2050218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61D03C-662D-4650-8101-F8AEAB8F7665}"/>
              </a:ext>
            </a:extLst>
          </p:cNvPr>
          <p:cNvSpPr/>
          <p:nvPr/>
        </p:nvSpPr>
        <p:spPr>
          <a:xfrm>
            <a:off x="1633072" y="2883224"/>
            <a:ext cx="1137867" cy="375884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FFD797-FD93-4AF9-B1BF-252F017049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201316" y="3259108"/>
            <a:ext cx="689" cy="37297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75096E-1BDE-47BE-B33E-E2A9A907928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02005" y="2270313"/>
            <a:ext cx="0" cy="6129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B8E3290-911F-4DE9-9D63-B7F73AE254D3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16200000" flipH="1">
            <a:off x="2585441" y="2499788"/>
            <a:ext cx="187942" cy="954814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4D2B963-B03D-4F5D-9856-B775650BD9E5}"/>
              </a:ext>
            </a:extLst>
          </p:cNvPr>
          <p:cNvSpPr/>
          <p:nvPr/>
        </p:nvSpPr>
        <p:spPr>
          <a:xfrm>
            <a:off x="3156819" y="2883224"/>
            <a:ext cx="1137867" cy="375884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963F64-E2F3-4DB2-9361-01A8205D51C7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5753" y="3259108"/>
            <a:ext cx="3360" cy="37297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414EA0-BE70-4536-9F63-37D8597F841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25753" y="2282847"/>
            <a:ext cx="0" cy="6003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C7D2949-D93F-4FEE-A9E3-273CEF803537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 rot="16200000" flipH="1">
            <a:off x="4256560" y="2352416"/>
            <a:ext cx="187943" cy="1249559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72D773-8AED-4912-B55E-B7DD429BA02A}"/>
              </a:ext>
            </a:extLst>
          </p:cNvPr>
          <p:cNvSpPr/>
          <p:nvPr/>
        </p:nvSpPr>
        <p:spPr>
          <a:xfrm>
            <a:off x="4975312" y="2883224"/>
            <a:ext cx="1137867" cy="375884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01297F-E201-47F9-8005-FFDEF7A3E90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543557" y="3259108"/>
            <a:ext cx="689" cy="37297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54830E-CBAA-4BA3-9F3D-FD221413A49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544246" y="2282847"/>
            <a:ext cx="0" cy="6003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C372797-FE99-4407-8AD4-13356063F1B0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6299379" y="2128090"/>
            <a:ext cx="187942" cy="1698211"/>
          </a:xfrm>
          <a:prstGeom prst="bentConnector4">
            <a:avLst>
              <a:gd name="adj1" fmla="val -185296"/>
              <a:gd name="adj2" fmla="val 667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8D3FEEC-DBF2-4135-9801-00A64AFD616D}"/>
              </a:ext>
            </a:extLst>
          </p:cNvPr>
          <p:cNvSpPr/>
          <p:nvPr/>
        </p:nvSpPr>
        <p:spPr>
          <a:xfrm>
            <a:off x="5576190" y="2871775"/>
            <a:ext cx="170100" cy="171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15D209-7494-446A-91C1-AD01AC221A92}"/>
              </a:ext>
            </a:extLst>
          </p:cNvPr>
          <p:cNvSpPr/>
          <p:nvPr/>
        </p:nvSpPr>
        <p:spPr>
          <a:xfrm>
            <a:off x="4986512" y="3096958"/>
            <a:ext cx="170100" cy="171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CE5461-3529-43BE-AF01-B03521D90C06}"/>
              </a:ext>
            </a:extLst>
          </p:cNvPr>
          <p:cNvSpPr/>
          <p:nvPr/>
        </p:nvSpPr>
        <p:spPr>
          <a:xfrm>
            <a:off x="3745464" y="2871775"/>
            <a:ext cx="170100" cy="171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2B5E51-C678-4223-B7C4-6DF54421C6CB}"/>
              </a:ext>
            </a:extLst>
          </p:cNvPr>
          <p:cNvSpPr/>
          <p:nvPr/>
        </p:nvSpPr>
        <p:spPr>
          <a:xfrm>
            <a:off x="3173661" y="3108499"/>
            <a:ext cx="170100" cy="171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B048B1-F162-4B41-BB25-501CE963AB4C}"/>
              </a:ext>
            </a:extLst>
          </p:cNvPr>
          <p:cNvSpPr/>
          <p:nvPr/>
        </p:nvSpPr>
        <p:spPr>
          <a:xfrm>
            <a:off x="2227358" y="2883317"/>
            <a:ext cx="170100" cy="171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21BED-000E-4BFA-AA4C-09000DC10F1D}"/>
                  </a:ext>
                </a:extLst>
              </p:cNvPr>
              <p:cNvSpPr txBox="1"/>
              <p:nvPr/>
            </p:nvSpPr>
            <p:spPr>
              <a:xfrm>
                <a:off x="4547437" y="2958575"/>
                <a:ext cx="285482" cy="214491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21BED-000E-4BFA-AA4C-09000DC1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37" y="2958575"/>
                <a:ext cx="285482" cy="214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5924B5-9AD0-42BE-BDF1-40534ABE3000}"/>
                  </a:ext>
                </a:extLst>
              </p:cNvPr>
              <p:cNvSpPr txBox="1"/>
              <p:nvPr/>
            </p:nvSpPr>
            <p:spPr>
              <a:xfrm>
                <a:off x="4594835" y="3722098"/>
                <a:ext cx="294056" cy="214491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5924B5-9AD0-42BE-BDF1-40534ABE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35" y="3722098"/>
                <a:ext cx="294056" cy="214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4CA929-7627-4702-A18B-AF22CD89CEDE}"/>
                  </a:ext>
                </a:extLst>
              </p:cNvPr>
              <p:cNvSpPr txBox="1"/>
              <p:nvPr/>
            </p:nvSpPr>
            <p:spPr>
              <a:xfrm>
                <a:off x="2118413" y="3653080"/>
                <a:ext cx="3645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4CA929-7627-4702-A18B-AF22CD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13" y="3653080"/>
                <a:ext cx="364522" cy="246221"/>
              </a:xfrm>
              <a:prstGeom prst="rect">
                <a:avLst/>
              </a:prstGeom>
              <a:blipFill>
                <a:blip r:embed="rId12"/>
                <a:stretch>
                  <a:fillRect l="-6780" r="-1695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AC222-6C2D-4209-A63B-13C0AEA2499E}"/>
                  </a:ext>
                </a:extLst>
              </p:cNvPr>
              <p:cNvSpPr txBox="1"/>
              <p:nvPr/>
            </p:nvSpPr>
            <p:spPr>
              <a:xfrm>
                <a:off x="5391066" y="3653080"/>
                <a:ext cx="376398" cy="245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AC222-6C2D-4209-A63B-13C0AEA24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66" y="3653080"/>
                <a:ext cx="376398" cy="245133"/>
              </a:xfrm>
              <a:prstGeom prst="rect">
                <a:avLst/>
              </a:prstGeom>
              <a:blipFill>
                <a:blip r:embed="rId13"/>
                <a:stretch>
                  <a:fillRect l="-322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072DFD-F001-487D-81F0-9BF41760850E}"/>
                  </a:ext>
                </a:extLst>
              </p:cNvPr>
              <p:cNvSpPr txBox="1"/>
              <p:nvPr/>
            </p:nvSpPr>
            <p:spPr>
              <a:xfrm>
                <a:off x="3612807" y="3653080"/>
                <a:ext cx="364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072DFD-F001-487D-81F0-9BF41760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07" y="3653080"/>
                <a:ext cx="364523" cy="246221"/>
              </a:xfrm>
              <a:prstGeom prst="rect">
                <a:avLst/>
              </a:prstGeom>
              <a:blipFill>
                <a:blip r:embed="rId14"/>
                <a:stretch>
                  <a:fillRect l="-6780" r="-1695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648AA3-D463-443B-B5AD-8DF5453A2DA9}"/>
                  </a:ext>
                </a:extLst>
              </p:cNvPr>
              <p:cNvSpPr txBox="1"/>
              <p:nvPr/>
            </p:nvSpPr>
            <p:spPr>
              <a:xfrm>
                <a:off x="2078823" y="2016846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648AA3-D463-443B-B5AD-8DF5453A2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23" y="2016846"/>
                <a:ext cx="375616" cy="246221"/>
              </a:xfrm>
              <a:prstGeom prst="rect">
                <a:avLst/>
              </a:prstGeom>
              <a:blipFill>
                <a:blip r:embed="rId15"/>
                <a:stretch>
                  <a:fillRect l="-11290" t="-2500" r="-161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C1E4E-E242-48BD-B814-29A17B239747}"/>
                  </a:ext>
                </a:extLst>
              </p:cNvPr>
              <p:cNvSpPr txBox="1"/>
              <p:nvPr/>
            </p:nvSpPr>
            <p:spPr>
              <a:xfrm>
                <a:off x="5351476" y="2016846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C1E4E-E242-48BD-B814-29A17B23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76" y="2016846"/>
                <a:ext cx="375616" cy="246221"/>
              </a:xfrm>
              <a:prstGeom prst="rect">
                <a:avLst/>
              </a:prstGeom>
              <a:blipFill>
                <a:blip r:embed="rId16"/>
                <a:stretch>
                  <a:fillRect l="-13115" t="-2500" r="-1639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8E26A0-E521-498D-940F-EB0DC94AC99A}"/>
                  </a:ext>
                </a:extLst>
              </p:cNvPr>
              <p:cNvSpPr txBox="1"/>
              <p:nvPr/>
            </p:nvSpPr>
            <p:spPr>
              <a:xfrm>
                <a:off x="3573217" y="2016846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8E26A0-E521-498D-940F-EB0DC94A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17" y="2016846"/>
                <a:ext cx="375616" cy="246221"/>
              </a:xfrm>
              <a:prstGeom prst="rect">
                <a:avLst/>
              </a:prstGeom>
              <a:blipFill>
                <a:blip r:embed="rId17"/>
                <a:stretch>
                  <a:fillRect l="-11290" t="-2500" r="-161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33DB9EE-72CB-4CF2-9550-3FA010120C1D}"/>
                  </a:ext>
                </a:extLst>
              </p:cNvPr>
              <p:cNvSpPr txBox="1"/>
              <p:nvPr/>
            </p:nvSpPr>
            <p:spPr>
              <a:xfrm>
                <a:off x="7171826" y="2954444"/>
                <a:ext cx="3756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33DB9EE-72CB-4CF2-9550-3FA01012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26" y="2954444"/>
                <a:ext cx="375616" cy="246221"/>
              </a:xfrm>
              <a:prstGeom prst="rect">
                <a:avLst/>
              </a:prstGeom>
              <a:blipFill>
                <a:blip r:embed="rId18"/>
                <a:stretch>
                  <a:fillRect l="-11290" t="-2500" r="-161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06E2C1B7-D3CA-4A6C-8C2E-382ACD89E5A1}"/>
              </a:ext>
            </a:extLst>
          </p:cNvPr>
          <p:cNvSpPr txBox="1"/>
          <p:nvPr/>
        </p:nvSpPr>
        <p:spPr>
          <a:xfrm>
            <a:off x="479887" y="159009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B1AB68-E568-4A98-B1BC-1DFC196E3459}"/>
              </a:ext>
            </a:extLst>
          </p:cNvPr>
          <p:cNvSpPr txBox="1"/>
          <p:nvPr/>
        </p:nvSpPr>
        <p:spPr>
          <a:xfrm>
            <a:off x="479887" y="422392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F7EFC6-07A9-4DFD-80E8-311973376AC9}"/>
              </a:ext>
            </a:extLst>
          </p:cNvPr>
          <p:cNvCxnSpPr>
            <a:cxnSpLocks/>
          </p:cNvCxnSpPr>
          <p:nvPr/>
        </p:nvCxnSpPr>
        <p:spPr>
          <a:xfrm>
            <a:off x="1063451" y="3069826"/>
            <a:ext cx="56962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5E6E60-5A75-416D-887F-41C38ED7A4F3}"/>
                  </a:ext>
                </a:extLst>
              </p:cNvPr>
              <p:cNvSpPr txBox="1"/>
              <p:nvPr/>
            </p:nvSpPr>
            <p:spPr>
              <a:xfrm>
                <a:off x="680296" y="2913136"/>
                <a:ext cx="391593" cy="245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5E6E60-5A75-416D-887F-41C38ED7A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" y="2913136"/>
                <a:ext cx="391593" cy="245133"/>
              </a:xfrm>
              <a:prstGeom prst="rect">
                <a:avLst/>
              </a:prstGeom>
              <a:blipFill>
                <a:blip r:embed="rId19"/>
                <a:stretch>
                  <a:fillRect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010A22-4AD1-4A1B-8FCF-C0F6E18F2217}"/>
                  </a:ext>
                </a:extLst>
              </p:cNvPr>
              <p:cNvSpPr txBox="1"/>
              <p:nvPr/>
            </p:nvSpPr>
            <p:spPr>
              <a:xfrm>
                <a:off x="4629199" y="6288338"/>
                <a:ext cx="287500" cy="215444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010A22-4AD1-4A1B-8FCF-C0F6E18F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99" y="6288338"/>
                <a:ext cx="28750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5452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337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Truncated BPTT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데이터 처리 순서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339B0C-7C26-4C06-B46B-3C69AA8B54D1}"/>
              </a:ext>
            </a:extLst>
          </p:cNvPr>
          <p:cNvSpPr/>
          <p:nvPr/>
        </p:nvSpPr>
        <p:spPr>
          <a:xfrm>
            <a:off x="983557" y="1894659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FC8BE62-29DC-4483-B5C4-DD35A7800615}"/>
              </a:ext>
            </a:extLst>
          </p:cNvPr>
          <p:cNvSpPr/>
          <p:nvPr/>
        </p:nvSpPr>
        <p:spPr>
          <a:xfrm>
            <a:off x="1115340" y="2427555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B11B8D-DFF1-42E8-A7E8-363A609E1A2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1414911" y="2637463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500B3EA-656A-4A5D-A84E-8844815088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415274" y="2085280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5FE6577-207F-4289-877C-DE95C8949278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 rot="16200000" flipH="1">
            <a:off x="1614480" y="2228348"/>
            <a:ext cx="104954" cy="503366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1D3431-1D03-4076-8963-0DF2B40A7E7A}"/>
              </a:ext>
            </a:extLst>
          </p:cNvPr>
          <p:cNvSpPr/>
          <p:nvPr/>
        </p:nvSpPr>
        <p:spPr>
          <a:xfrm>
            <a:off x="1918641" y="2427555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5804EA-8181-463F-842E-39327E1793B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2218576" y="2637463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8ED441-858A-4782-8A88-06A86C659DD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218576" y="2092280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A9819EA-5B65-4A9A-A1FC-5FB3A3108CB8}"/>
              </a:ext>
            </a:extLst>
          </p:cNvPr>
          <p:cNvCxnSpPr>
            <a:cxnSpLocks/>
            <a:stCxn id="77" idx="0"/>
            <a:endCxn id="82" idx="1"/>
          </p:cNvCxnSpPr>
          <p:nvPr/>
        </p:nvCxnSpPr>
        <p:spPr>
          <a:xfrm rot="16200000" flipH="1">
            <a:off x="2495474" y="2150656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510004E-57AF-488B-9FB1-E10FA4609CA3}"/>
              </a:ext>
            </a:extLst>
          </p:cNvPr>
          <p:cNvSpPr/>
          <p:nvPr/>
        </p:nvSpPr>
        <p:spPr>
          <a:xfrm>
            <a:off x="2877328" y="2427555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7E8C1A-9C69-49FF-9426-2612C71A379B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3176899" y="2637463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80375BF-FE8E-4124-AFCC-45A8A7EBEFC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177263" y="2092280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FA34748-B28C-4BB2-BE19-D798BE56D685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H="1">
            <a:off x="3419076" y="2185742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6C86ADE-3CE9-4482-A12D-AB9C324B47C6}"/>
              </a:ext>
            </a:extLst>
          </p:cNvPr>
          <p:cNvCxnSpPr>
            <a:cxnSpLocks/>
          </p:cNvCxnSpPr>
          <p:nvPr/>
        </p:nvCxnSpPr>
        <p:spPr>
          <a:xfrm>
            <a:off x="3239394" y="2636882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8378682-40ED-40B1-BC99-8757DA8D1C1E}"/>
              </a:ext>
            </a:extLst>
          </p:cNvPr>
          <p:cNvSpPr/>
          <p:nvPr/>
        </p:nvSpPr>
        <p:spPr>
          <a:xfrm>
            <a:off x="3194103" y="2421161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A4107B-AABE-4D94-9E2C-D9BD2F0C91D7}"/>
              </a:ext>
            </a:extLst>
          </p:cNvPr>
          <p:cNvSpPr/>
          <p:nvPr/>
        </p:nvSpPr>
        <p:spPr>
          <a:xfrm>
            <a:off x="2883232" y="254691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B8A5D5-4C39-441E-8A04-1695C449FBED}"/>
              </a:ext>
            </a:extLst>
          </p:cNvPr>
          <p:cNvCxnSpPr>
            <a:cxnSpLocks/>
          </p:cNvCxnSpPr>
          <p:nvPr/>
        </p:nvCxnSpPr>
        <p:spPr>
          <a:xfrm>
            <a:off x="2274257" y="2636882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6623F0F-8B54-4066-B511-DAA158043E52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0800000">
            <a:off x="2273805" y="2421161"/>
            <a:ext cx="609428" cy="173643"/>
          </a:xfrm>
          <a:prstGeom prst="bentConnector4">
            <a:avLst>
              <a:gd name="adj1" fmla="val 50874"/>
              <a:gd name="adj2" fmla="val 1525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62419C08-D983-4FED-A113-B9FAA85C94E4}"/>
              </a:ext>
            </a:extLst>
          </p:cNvPr>
          <p:cNvSpPr/>
          <p:nvPr/>
        </p:nvSpPr>
        <p:spPr>
          <a:xfrm>
            <a:off x="2228967" y="2421161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9B5B95-8B1F-4CE8-8FC3-127F068C218E}"/>
              </a:ext>
            </a:extLst>
          </p:cNvPr>
          <p:cNvCxnSpPr>
            <a:cxnSpLocks/>
          </p:cNvCxnSpPr>
          <p:nvPr/>
        </p:nvCxnSpPr>
        <p:spPr>
          <a:xfrm>
            <a:off x="2272438" y="2145825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BB37BE32-1341-4CCE-BFEB-D441CCF4BDC9}"/>
              </a:ext>
            </a:extLst>
          </p:cNvPr>
          <p:cNvSpPr/>
          <p:nvPr/>
        </p:nvSpPr>
        <p:spPr>
          <a:xfrm>
            <a:off x="1927520" y="2553357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A6C2F12-32E6-465F-9ED2-FA4785CC9662}"/>
              </a:ext>
            </a:extLst>
          </p:cNvPr>
          <p:cNvCxnSpPr>
            <a:cxnSpLocks/>
          </p:cNvCxnSpPr>
          <p:nvPr/>
        </p:nvCxnSpPr>
        <p:spPr>
          <a:xfrm>
            <a:off x="1473930" y="2643327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E73B226-C907-4F23-BD31-AE3E948E8D07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>
          <a:xfrm rot="10800000">
            <a:off x="1473478" y="2427606"/>
            <a:ext cx="454042" cy="17364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EB9154E0-79FC-486C-A72A-C53CD19C99E6}"/>
              </a:ext>
            </a:extLst>
          </p:cNvPr>
          <p:cNvSpPr/>
          <p:nvPr/>
        </p:nvSpPr>
        <p:spPr>
          <a:xfrm>
            <a:off x="1428640" y="2427606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A4F275C-4B3A-49F1-A8F0-EA96B15C48C1}"/>
              </a:ext>
            </a:extLst>
          </p:cNvPr>
          <p:cNvCxnSpPr>
            <a:cxnSpLocks/>
          </p:cNvCxnSpPr>
          <p:nvPr/>
        </p:nvCxnSpPr>
        <p:spPr>
          <a:xfrm>
            <a:off x="1472112" y="2152269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1A2B7E-DE8A-4724-BAC2-A9A1D44E35DD}"/>
              </a:ext>
            </a:extLst>
          </p:cNvPr>
          <p:cNvCxnSpPr>
            <a:cxnSpLocks/>
          </p:cNvCxnSpPr>
          <p:nvPr/>
        </p:nvCxnSpPr>
        <p:spPr>
          <a:xfrm>
            <a:off x="3238980" y="2166377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/>
              <p:nvPr/>
            </p:nvSpPr>
            <p:spPr>
              <a:xfrm>
                <a:off x="2651758" y="2469633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8" y="2469633"/>
                <a:ext cx="177934" cy="134782"/>
              </a:xfrm>
              <a:prstGeom prst="rect">
                <a:avLst/>
              </a:prstGeom>
              <a:blipFill>
                <a:blip r:embed="rId3"/>
                <a:stretch>
                  <a:fillRect l="-3448" r="-34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A740E83-5A3E-4468-9C72-C2D725766FE2}"/>
                  </a:ext>
                </a:extLst>
              </p:cNvPr>
              <p:cNvSpPr txBox="1"/>
              <p:nvPr/>
            </p:nvSpPr>
            <p:spPr>
              <a:xfrm>
                <a:off x="2652009" y="2546912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A740E83-5A3E-4468-9C72-C2D7257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09" y="2546912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/>
              <p:nvPr/>
            </p:nvSpPr>
            <p:spPr>
              <a:xfrm>
                <a:off x="1371206" y="2857473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06" y="2857473"/>
                <a:ext cx="240771" cy="157246"/>
              </a:xfrm>
              <a:prstGeom prst="rect">
                <a:avLst/>
              </a:prstGeom>
              <a:blipFill>
                <a:blip r:embed="rId5"/>
                <a:stretch>
                  <a:fillRect l="-7692" r="-5128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/>
              <p:nvPr/>
            </p:nvSpPr>
            <p:spPr>
              <a:xfrm>
                <a:off x="3096508" y="2857473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08" y="2857473"/>
                <a:ext cx="240771" cy="157246"/>
              </a:xfrm>
              <a:prstGeom prst="rect">
                <a:avLst/>
              </a:prstGeom>
              <a:blipFill>
                <a:blip r:embed="rId6"/>
                <a:stretch>
                  <a:fillRect l="-7692" r="-5128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/>
              <p:nvPr/>
            </p:nvSpPr>
            <p:spPr>
              <a:xfrm>
                <a:off x="2159032" y="2857473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32" y="2857473"/>
                <a:ext cx="240771" cy="157246"/>
              </a:xfrm>
              <a:prstGeom prst="rect">
                <a:avLst/>
              </a:prstGeom>
              <a:blipFill>
                <a:blip r:embed="rId7"/>
                <a:stretch>
                  <a:fillRect l="-5000" r="-5000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/>
              <p:nvPr/>
            </p:nvSpPr>
            <p:spPr>
              <a:xfrm>
                <a:off x="1350334" y="1943736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4" y="1943736"/>
                <a:ext cx="249492" cy="157246"/>
              </a:xfrm>
              <a:prstGeom prst="rect">
                <a:avLst/>
              </a:prstGeom>
              <a:blipFill>
                <a:blip r:embed="rId8"/>
                <a:stretch>
                  <a:fillRect l="-15000" r="-7500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/>
              <p:nvPr/>
            </p:nvSpPr>
            <p:spPr>
              <a:xfrm>
                <a:off x="3075637" y="1943736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37" y="1943736"/>
                <a:ext cx="249492" cy="157246"/>
              </a:xfrm>
              <a:prstGeom prst="rect">
                <a:avLst/>
              </a:prstGeom>
              <a:blipFill>
                <a:blip r:embed="rId9"/>
                <a:stretch>
                  <a:fillRect l="-15000" r="-7500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/>
              <p:nvPr/>
            </p:nvSpPr>
            <p:spPr>
              <a:xfrm>
                <a:off x="2138160" y="1943736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60" y="1943736"/>
                <a:ext cx="249492" cy="157246"/>
              </a:xfrm>
              <a:prstGeom prst="rect">
                <a:avLst/>
              </a:prstGeom>
              <a:blipFill>
                <a:blip r:embed="rId10"/>
                <a:stretch>
                  <a:fillRect l="-14634" r="-4878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/>
              <p:nvPr/>
            </p:nvSpPr>
            <p:spPr>
              <a:xfrm>
                <a:off x="2655432" y="2883046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32" y="2883046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950579E-24FF-4E84-A13E-22F0BD015BF9}"/>
              </a:ext>
            </a:extLst>
          </p:cNvPr>
          <p:cNvGrpSpPr/>
          <p:nvPr/>
        </p:nvGrpSpPr>
        <p:grpSpPr>
          <a:xfrm>
            <a:off x="3780607" y="1894658"/>
            <a:ext cx="2803134" cy="1178258"/>
            <a:chOff x="253574" y="1621329"/>
            <a:chExt cx="2803134" cy="117825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943E7BC-0C6D-41A5-9A9C-C9C314B43FF1}"/>
                </a:ext>
              </a:extLst>
            </p:cNvPr>
            <p:cNvSpPr/>
            <p:nvPr/>
          </p:nvSpPr>
          <p:spPr>
            <a:xfrm>
              <a:off x="253574" y="1621329"/>
              <a:ext cx="2587405" cy="1144923"/>
            </a:xfrm>
            <a:prstGeom prst="rect">
              <a:avLst/>
            </a:prstGeom>
            <a:solidFill>
              <a:srgbClr val="E2E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9F5B4626-B566-4DDE-9B2A-3FA7CE5E7EDE}"/>
                </a:ext>
              </a:extLst>
            </p:cNvPr>
            <p:cNvSpPr/>
            <p:nvPr/>
          </p:nvSpPr>
          <p:spPr>
            <a:xfrm>
              <a:off x="385357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83A31FDF-151E-4188-991C-81B18DAC9756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684928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0D2A0AA6-DE65-48E0-9FB0-98AD9D2913C3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685291" y="1811950"/>
              <a:ext cx="0" cy="342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AD5B43D6-5A2B-4D52-8F0D-01F255513299}"/>
                </a:ext>
              </a:extLst>
            </p:cNvPr>
            <p:cNvCxnSpPr>
              <a:cxnSpLocks/>
              <a:stCxn id="135" idx="0"/>
              <a:endCxn id="139" idx="1"/>
            </p:cNvCxnSpPr>
            <p:nvPr/>
          </p:nvCxnSpPr>
          <p:spPr>
            <a:xfrm rot="16200000" flipH="1">
              <a:off x="884497" y="1955018"/>
              <a:ext cx="104954" cy="503366"/>
            </a:xfrm>
            <a:prstGeom prst="bentConnector4">
              <a:avLst>
                <a:gd name="adj1" fmla="val -158707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BA503DB2-664D-4F69-BEAB-1ECB1A0C7F88}"/>
                </a:ext>
              </a:extLst>
            </p:cNvPr>
            <p:cNvSpPr/>
            <p:nvPr/>
          </p:nvSpPr>
          <p:spPr>
            <a:xfrm>
              <a:off x="1188658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919C873-C57A-463F-984C-8E036FBCFA4A}"/>
                </a:ext>
              </a:extLst>
            </p:cNvPr>
            <p:cNvCxnSpPr>
              <a:cxnSpLocks/>
              <a:endCxn id="139" idx="2"/>
            </p:cNvCxnSpPr>
            <p:nvPr/>
          </p:nvCxnSpPr>
          <p:spPr>
            <a:xfrm flipH="1" flipV="1">
              <a:off x="1488593" y="2364133"/>
              <a:ext cx="1772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D3042D8-7D11-430E-B041-DCCB3BA6E037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1488593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0994A039-D46B-4DCD-8B4A-21A09094D2D0}"/>
                </a:ext>
              </a:extLst>
            </p:cNvPr>
            <p:cNvCxnSpPr>
              <a:cxnSpLocks/>
              <a:stCxn id="139" idx="0"/>
              <a:endCxn id="143" idx="1"/>
            </p:cNvCxnSpPr>
            <p:nvPr/>
          </p:nvCxnSpPr>
          <p:spPr>
            <a:xfrm rot="16200000" flipH="1">
              <a:off x="1765491" y="1877326"/>
              <a:ext cx="104955" cy="658752"/>
            </a:xfrm>
            <a:prstGeom prst="bentConnector4">
              <a:avLst>
                <a:gd name="adj1" fmla="val -153659"/>
                <a:gd name="adj2" fmla="val 6012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687073EE-1704-4C5F-8785-49880430F9CF}"/>
                </a:ext>
              </a:extLst>
            </p:cNvPr>
            <p:cNvSpPr/>
            <p:nvPr/>
          </p:nvSpPr>
          <p:spPr>
            <a:xfrm>
              <a:off x="2147345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2C678A32-97EB-4DE8-BCC4-23C1B9ACFCBD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2446916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B674C00-96BF-4239-897F-4560E658C1A9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V="1">
              <a:off x="2447280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4947C86F-7B6A-4536-97E4-DD8DEEA28410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rot="16200000" flipH="1">
              <a:off x="2689093" y="1912412"/>
              <a:ext cx="125802" cy="609428"/>
            </a:xfrm>
            <a:prstGeom prst="bentConnector4">
              <a:avLst>
                <a:gd name="adj1" fmla="val -181714"/>
                <a:gd name="adj2" fmla="val 7460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49A757E0-888D-4F9F-A933-09459D9EFA08}"/>
                </a:ext>
              </a:extLst>
            </p:cNvPr>
            <p:cNvCxnSpPr>
              <a:cxnSpLocks/>
            </p:cNvCxnSpPr>
            <p:nvPr/>
          </p:nvCxnSpPr>
          <p:spPr>
            <a:xfrm>
              <a:off x="2509411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BF472CC-CE13-4367-9FCA-1AD485CEE94B}"/>
                </a:ext>
              </a:extLst>
            </p:cNvPr>
            <p:cNvSpPr/>
            <p:nvPr/>
          </p:nvSpPr>
          <p:spPr>
            <a:xfrm>
              <a:off x="2464120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9861B8F-8D3E-4797-BD82-4A55216BCE93}"/>
                </a:ext>
              </a:extLst>
            </p:cNvPr>
            <p:cNvSpPr/>
            <p:nvPr/>
          </p:nvSpPr>
          <p:spPr>
            <a:xfrm>
              <a:off x="2153249" y="2273582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20618507-2E58-40A6-B2BB-FEB972AFF9D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74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49C2EC96-E377-4A9C-84E3-33E39A43A166}"/>
                </a:ext>
              </a:extLst>
            </p:cNvPr>
            <p:cNvCxnSpPr>
              <a:cxnSpLocks/>
              <a:stCxn id="149" idx="2"/>
              <a:endCxn id="152" idx="0"/>
            </p:cNvCxnSpPr>
            <p:nvPr/>
          </p:nvCxnSpPr>
          <p:spPr>
            <a:xfrm rot="10800000">
              <a:off x="1543822" y="2147831"/>
              <a:ext cx="609428" cy="173643"/>
            </a:xfrm>
            <a:prstGeom prst="bentConnector4">
              <a:avLst>
                <a:gd name="adj1" fmla="val 50874"/>
                <a:gd name="adj2" fmla="val 14367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2B6EBB4-3550-4AA7-A8FE-1E40FFDB09BD}"/>
                </a:ext>
              </a:extLst>
            </p:cNvPr>
            <p:cNvSpPr/>
            <p:nvPr/>
          </p:nvSpPr>
          <p:spPr>
            <a:xfrm>
              <a:off x="1498984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827C9934-ED0B-4F8A-B6BA-04DCEE1BAD6B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55" y="1872495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E4CDEEA1-AFF0-4A5D-9488-86C512BD6275}"/>
                </a:ext>
              </a:extLst>
            </p:cNvPr>
            <p:cNvSpPr/>
            <p:nvPr/>
          </p:nvSpPr>
          <p:spPr>
            <a:xfrm>
              <a:off x="1197537" y="2280027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C7FF0267-E6FF-4A85-9255-1F258440D1DD}"/>
                </a:ext>
              </a:extLst>
            </p:cNvPr>
            <p:cNvCxnSpPr>
              <a:cxnSpLocks/>
            </p:cNvCxnSpPr>
            <p:nvPr/>
          </p:nvCxnSpPr>
          <p:spPr>
            <a:xfrm>
              <a:off x="743947" y="2369997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B18D3D8E-AF05-45C4-BEC3-A09DA7A84478}"/>
                </a:ext>
              </a:extLst>
            </p:cNvPr>
            <p:cNvCxnSpPr>
              <a:cxnSpLocks/>
              <a:stCxn id="154" idx="2"/>
              <a:endCxn id="157" idx="0"/>
            </p:cNvCxnSpPr>
            <p:nvPr/>
          </p:nvCxnSpPr>
          <p:spPr>
            <a:xfrm rot="10800000">
              <a:off x="743495" y="2154276"/>
              <a:ext cx="454042" cy="173642"/>
            </a:xfrm>
            <a:prstGeom prst="bentConnector4">
              <a:avLst>
                <a:gd name="adj1" fmla="val 34992"/>
                <a:gd name="adj2" fmla="val 15976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D649DB3-5431-48D3-96B0-B25E3D27EB6F}"/>
                </a:ext>
              </a:extLst>
            </p:cNvPr>
            <p:cNvSpPr/>
            <p:nvPr/>
          </p:nvSpPr>
          <p:spPr>
            <a:xfrm>
              <a:off x="698657" y="2154276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31E23231-81D6-4B14-A9FD-49F08AFD2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2129" y="1878939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93118709-C69B-4C0F-AA8A-9706B5A30FEF}"/>
                </a:ext>
              </a:extLst>
            </p:cNvPr>
            <p:cNvCxnSpPr>
              <a:cxnSpLocks/>
            </p:cNvCxnSpPr>
            <p:nvPr/>
          </p:nvCxnSpPr>
          <p:spPr>
            <a:xfrm>
              <a:off x="2508997" y="1893047"/>
              <a:ext cx="0" cy="2651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FF249EC-3AD6-482E-91F0-1C075FC818AB}"/>
                    </a:ext>
                  </a:extLst>
                </p:cNvPr>
                <p:cNvSpPr txBox="1"/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FF249EC-3AD6-482E-91F0-1C075FC81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blipFill>
                  <a:blip r:embed="rId3"/>
                  <a:stretch>
                    <a:fillRect l="-3448" r="-3448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85E6-4B99-47B3-8A69-6A95D2BE099B}"/>
                    </a:ext>
                  </a:extLst>
                </p:cNvPr>
                <p:cNvSpPr txBox="1"/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85E6-4B99-47B3-8A69-6A95D2BE0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blipFill>
                  <a:blip r:embed="rId4"/>
                  <a:stretch>
                    <a:fillRect l="-12000" r="-12000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D5885E6-28F6-46FC-9857-DD19D220F1B3}"/>
                    </a:ext>
                  </a:extLst>
                </p:cNvPr>
                <p:cNvSpPr txBox="1"/>
                <p:nvPr/>
              </p:nvSpPr>
              <p:spPr>
                <a:xfrm>
                  <a:off x="641223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D5885E6-28F6-46FC-9857-DD19D220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3" y="2584143"/>
                  <a:ext cx="319318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5769" r="-384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FCC6B3A-BF19-4DF9-842D-4C434AF024CC}"/>
                    </a:ext>
                  </a:extLst>
                </p:cNvPr>
                <p:cNvSpPr txBox="1"/>
                <p:nvPr/>
              </p:nvSpPr>
              <p:spPr>
                <a:xfrm>
                  <a:off x="2366525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FCC6B3A-BF19-4DF9-842D-4C434AF02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525" y="2584143"/>
                  <a:ext cx="31931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5769" r="-384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8CC1623-D472-4DD5-BABF-2F6201BF77AD}"/>
                    </a:ext>
                  </a:extLst>
                </p:cNvPr>
                <p:cNvSpPr txBox="1"/>
                <p:nvPr/>
              </p:nvSpPr>
              <p:spPr>
                <a:xfrm>
                  <a:off x="1429049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8CC1623-D472-4DD5-BABF-2F6201BF7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049" y="2584143"/>
                  <a:ext cx="31931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846" r="-5769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6C62ED4-A3ED-4347-8DD7-CC8BFDEE085F}"/>
                    </a:ext>
                  </a:extLst>
                </p:cNvPr>
                <p:cNvSpPr txBox="1"/>
                <p:nvPr/>
              </p:nvSpPr>
              <p:spPr>
                <a:xfrm>
                  <a:off x="620351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6C62ED4-A3ED-4347-8DD7-CC8BFDEE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51" y="1670406"/>
                  <a:ext cx="328039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C9FAF9A-82FF-45D9-BD6C-4F8608B4A658}"/>
                    </a:ext>
                  </a:extLst>
                </p:cNvPr>
                <p:cNvSpPr txBox="1"/>
                <p:nvPr/>
              </p:nvSpPr>
              <p:spPr>
                <a:xfrm>
                  <a:off x="2345654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C9FAF9A-82FF-45D9-BD6C-4F8608B4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54" y="1670406"/>
                  <a:ext cx="32803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555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9708DE0E-55D8-4788-AB09-B87ABD7F0638}"/>
                    </a:ext>
                  </a:extLst>
                </p:cNvPr>
                <p:cNvSpPr txBox="1"/>
                <p:nvPr/>
              </p:nvSpPr>
              <p:spPr>
                <a:xfrm>
                  <a:off x="1408177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9708DE0E-55D8-4788-AB09-B87ABD7F0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77" y="1670406"/>
                  <a:ext cx="328039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321" r="-566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12B6EE1-7A38-4A12-880E-7135AA7590E2}"/>
                    </a:ext>
                  </a:extLst>
                </p:cNvPr>
                <p:cNvSpPr txBox="1"/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12B6EE1-7A38-4A12-880E-7135AA759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blipFill>
                  <a:blip r:embed="rId17"/>
                  <a:stretch>
                    <a:fillRect l="-11538" r="-7692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11306B9-A49F-4A17-99EF-3AB0E560F8C2}"/>
              </a:ext>
            </a:extLst>
          </p:cNvPr>
          <p:cNvSpPr/>
          <p:nvPr/>
        </p:nvSpPr>
        <p:spPr>
          <a:xfrm>
            <a:off x="6591329" y="1903034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57CFDDDF-52D5-48AC-9CF5-29575D64F6E0}"/>
              </a:ext>
            </a:extLst>
          </p:cNvPr>
          <p:cNvSpPr/>
          <p:nvPr/>
        </p:nvSpPr>
        <p:spPr>
          <a:xfrm>
            <a:off x="6723112" y="2435930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209D2CC-0D52-464E-91AD-1D54FB77BA33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7022683" y="2645838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DA5C68C0-BBF3-4FDA-AFFE-341ACEA8DC97}"/>
              </a:ext>
            </a:extLst>
          </p:cNvPr>
          <p:cNvCxnSpPr>
            <a:cxnSpLocks/>
            <a:stCxn id="171" idx="0"/>
          </p:cNvCxnSpPr>
          <p:nvPr/>
        </p:nvCxnSpPr>
        <p:spPr>
          <a:xfrm flipV="1">
            <a:off x="7023046" y="2093655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B5FAF2B-EDF3-4E30-A529-E008302B7B2A}"/>
              </a:ext>
            </a:extLst>
          </p:cNvPr>
          <p:cNvCxnSpPr>
            <a:cxnSpLocks/>
            <a:stCxn id="171" idx="0"/>
            <a:endCxn id="175" idx="1"/>
          </p:cNvCxnSpPr>
          <p:nvPr/>
        </p:nvCxnSpPr>
        <p:spPr>
          <a:xfrm rot="16200000" flipH="1">
            <a:off x="7222252" y="2236723"/>
            <a:ext cx="104954" cy="503366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3907F9C1-143B-4079-B133-F9D9955ACA0D}"/>
              </a:ext>
            </a:extLst>
          </p:cNvPr>
          <p:cNvSpPr/>
          <p:nvPr/>
        </p:nvSpPr>
        <p:spPr>
          <a:xfrm>
            <a:off x="7526413" y="2435930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584711F-A49D-4372-9F8E-5018AA55BABE}"/>
              </a:ext>
            </a:extLst>
          </p:cNvPr>
          <p:cNvCxnSpPr>
            <a:cxnSpLocks/>
            <a:endCxn id="175" idx="2"/>
          </p:cNvCxnSpPr>
          <p:nvPr/>
        </p:nvCxnSpPr>
        <p:spPr>
          <a:xfrm flipH="1" flipV="1">
            <a:off x="7826348" y="2645838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F17C88D-0D74-4595-A793-206BB033F0DD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7826348" y="2100655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9BCDC043-8229-40F5-9A9A-F0642CA4717C}"/>
              </a:ext>
            </a:extLst>
          </p:cNvPr>
          <p:cNvCxnSpPr>
            <a:cxnSpLocks/>
            <a:stCxn id="175" idx="0"/>
            <a:endCxn id="179" idx="1"/>
          </p:cNvCxnSpPr>
          <p:nvPr/>
        </p:nvCxnSpPr>
        <p:spPr>
          <a:xfrm rot="16200000" flipH="1">
            <a:off x="8103246" y="2159031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BFC0B791-9CEE-4093-9E23-59D782D8C81F}"/>
              </a:ext>
            </a:extLst>
          </p:cNvPr>
          <p:cNvCxnSpPr>
            <a:cxnSpLocks/>
          </p:cNvCxnSpPr>
          <p:nvPr/>
        </p:nvCxnSpPr>
        <p:spPr>
          <a:xfrm>
            <a:off x="7882029" y="2645257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9022EF72-6453-42AA-BFF2-FFE310B676BC}"/>
              </a:ext>
            </a:extLst>
          </p:cNvPr>
          <p:cNvCxnSpPr>
            <a:cxnSpLocks/>
            <a:stCxn id="185" idx="2"/>
            <a:endCxn id="188" idx="0"/>
          </p:cNvCxnSpPr>
          <p:nvPr/>
        </p:nvCxnSpPr>
        <p:spPr>
          <a:xfrm rot="10800000">
            <a:off x="7881577" y="2429536"/>
            <a:ext cx="609428" cy="17364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46E80B67-5FD4-4BE7-A9F8-CA0740014615}"/>
              </a:ext>
            </a:extLst>
          </p:cNvPr>
          <p:cNvSpPr/>
          <p:nvPr/>
        </p:nvSpPr>
        <p:spPr>
          <a:xfrm>
            <a:off x="7836739" y="2429536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6791A1D-7A03-46C6-B961-169B67E756DF}"/>
              </a:ext>
            </a:extLst>
          </p:cNvPr>
          <p:cNvCxnSpPr>
            <a:cxnSpLocks/>
          </p:cNvCxnSpPr>
          <p:nvPr/>
        </p:nvCxnSpPr>
        <p:spPr>
          <a:xfrm>
            <a:off x="7880210" y="2154200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05176217-D400-4D3A-B84A-408C88755904}"/>
              </a:ext>
            </a:extLst>
          </p:cNvPr>
          <p:cNvSpPr/>
          <p:nvPr/>
        </p:nvSpPr>
        <p:spPr>
          <a:xfrm>
            <a:off x="7535292" y="256173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94173AF-8734-474D-BD57-CB771FC6E93D}"/>
              </a:ext>
            </a:extLst>
          </p:cNvPr>
          <p:cNvCxnSpPr>
            <a:cxnSpLocks/>
          </p:cNvCxnSpPr>
          <p:nvPr/>
        </p:nvCxnSpPr>
        <p:spPr>
          <a:xfrm>
            <a:off x="7081702" y="2651702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272DF708-B00F-43DB-B21F-D6C8C0C77438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0800000">
            <a:off x="7081250" y="2435981"/>
            <a:ext cx="454042" cy="17364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>
            <a:extLst>
              <a:ext uri="{FF2B5EF4-FFF2-40B4-BE49-F238E27FC236}">
                <a16:creationId xmlns:a16="http://schemas.microsoft.com/office/drawing/2014/main" id="{9C747622-EC3C-4A0E-9B9C-C0440AE0A5CB}"/>
              </a:ext>
            </a:extLst>
          </p:cNvPr>
          <p:cNvSpPr/>
          <p:nvPr/>
        </p:nvSpPr>
        <p:spPr>
          <a:xfrm>
            <a:off x="7036412" y="2435981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304F6F26-00EA-4E64-B949-AA5CA9B25501}"/>
              </a:ext>
            </a:extLst>
          </p:cNvPr>
          <p:cNvCxnSpPr>
            <a:cxnSpLocks/>
          </p:cNvCxnSpPr>
          <p:nvPr/>
        </p:nvCxnSpPr>
        <p:spPr>
          <a:xfrm>
            <a:off x="7079884" y="2160644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DFAF592-6BF0-42CC-A234-931CB714822A}"/>
                  </a:ext>
                </a:extLst>
              </p:cNvPr>
              <p:cNvSpPr txBox="1"/>
              <p:nvPr/>
            </p:nvSpPr>
            <p:spPr>
              <a:xfrm>
                <a:off x="8259530" y="2478008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DFAF592-6BF0-42CC-A234-931CB714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530" y="2478008"/>
                <a:ext cx="177934" cy="134782"/>
              </a:xfrm>
              <a:prstGeom prst="rect">
                <a:avLst/>
              </a:prstGeom>
              <a:blipFill>
                <a:blip r:embed="rId18"/>
                <a:stretch>
                  <a:fillRect l="-3448" r="-344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424D417-A53E-4C10-A941-3D72429EB71A}"/>
                  </a:ext>
                </a:extLst>
              </p:cNvPr>
              <p:cNvSpPr txBox="1"/>
              <p:nvPr/>
            </p:nvSpPr>
            <p:spPr>
              <a:xfrm>
                <a:off x="8259781" y="2555287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424D417-A53E-4C10-A941-3D72429E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781" y="2555287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A1EB7F3-2078-4E3E-A3D7-7A5967FB724B}"/>
                  </a:ext>
                </a:extLst>
              </p:cNvPr>
              <p:cNvSpPr txBox="1"/>
              <p:nvPr/>
            </p:nvSpPr>
            <p:spPr>
              <a:xfrm>
                <a:off x="6978978" y="2865848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A1EB7F3-2078-4E3E-A3D7-7A5967FB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78" y="2865848"/>
                <a:ext cx="319318" cy="215444"/>
              </a:xfrm>
              <a:prstGeom prst="rect">
                <a:avLst/>
              </a:prstGeom>
              <a:blipFill>
                <a:blip r:embed="rId19"/>
                <a:stretch>
                  <a:fillRect l="-5769" r="-384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C0640BE-4B0B-4597-8491-3BDE163F6B43}"/>
                  </a:ext>
                </a:extLst>
              </p:cNvPr>
              <p:cNvSpPr txBox="1"/>
              <p:nvPr/>
            </p:nvSpPr>
            <p:spPr>
              <a:xfrm>
                <a:off x="7766804" y="2865848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C0640BE-4B0B-4597-8491-3BDE163F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04" y="2865848"/>
                <a:ext cx="319318" cy="215444"/>
              </a:xfrm>
              <a:prstGeom prst="rect">
                <a:avLst/>
              </a:prstGeom>
              <a:blipFill>
                <a:blip r:embed="rId20"/>
                <a:stretch>
                  <a:fillRect l="-3846" r="-5769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0BA0CF7-381E-4335-A5C8-181FEA18429D}"/>
                  </a:ext>
                </a:extLst>
              </p:cNvPr>
              <p:cNvSpPr txBox="1"/>
              <p:nvPr/>
            </p:nvSpPr>
            <p:spPr>
              <a:xfrm>
                <a:off x="6958106" y="1952111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0BA0CF7-381E-4335-A5C8-181FEA18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06" y="1952111"/>
                <a:ext cx="328039" cy="215444"/>
              </a:xfrm>
              <a:prstGeom prst="rect">
                <a:avLst/>
              </a:prstGeom>
              <a:blipFill>
                <a:blip r:embed="rId21"/>
                <a:stretch>
                  <a:fillRect l="-11111" r="-5556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5DFA2FC8-B103-4AB0-8044-CA4DA862F562}"/>
              </a:ext>
            </a:extLst>
          </p:cNvPr>
          <p:cNvGrpSpPr/>
          <p:nvPr/>
        </p:nvGrpSpPr>
        <p:grpSpPr>
          <a:xfrm>
            <a:off x="8485100" y="1952111"/>
            <a:ext cx="909363" cy="1129181"/>
            <a:chOff x="7755117" y="1678781"/>
            <a:chExt cx="909363" cy="1129181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A32AD47F-8D2D-4297-B7D3-7E9EF57F255E}"/>
                </a:ext>
              </a:extLst>
            </p:cNvPr>
            <p:cNvSpPr/>
            <p:nvPr/>
          </p:nvSpPr>
          <p:spPr>
            <a:xfrm>
              <a:off x="7755117" y="2162600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06E02D95-C1B3-42A7-89E1-32B16EEC1610}"/>
                </a:ext>
              </a:extLst>
            </p:cNvPr>
            <p:cNvCxnSpPr>
              <a:cxnSpLocks/>
              <a:endCxn id="179" idx="2"/>
            </p:cNvCxnSpPr>
            <p:nvPr/>
          </p:nvCxnSpPr>
          <p:spPr>
            <a:xfrm flipV="1">
              <a:off x="8054688" y="2372508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EBAC498D-01FC-4F4C-A384-CB540E52CAE3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V="1">
              <a:off x="8055052" y="1827325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181">
              <a:extLst>
                <a:ext uri="{FF2B5EF4-FFF2-40B4-BE49-F238E27FC236}">
                  <a16:creationId xmlns:a16="http://schemas.microsoft.com/office/drawing/2014/main" id="{611FDCEA-AF76-41AC-BC54-DAA69374C312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rot="16200000" flipH="1">
              <a:off x="8296865" y="1920787"/>
              <a:ext cx="125802" cy="609428"/>
            </a:xfrm>
            <a:prstGeom prst="bentConnector4">
              <a:avLst>
                <a:gd name="adj1" fmla="val -181714"/>
                <a:gd name="adj2" fmla="val 7460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DBFB6927-3C2A-46CD-A2B6-78E5BC943EC4}"/>
                </a:ext>
              </a:extLst>
            </p:cNvPr>
            <p:cNvCxnSpPr>
              <a:cxnSpLocks/>
            </p:cNvCxnSpPr>
            <p:nvPr/>
          </p:nvCxnSpPr>
          <p:spPr>
            <a:xfrm>
              <a:off x="8117183" y="2371927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4744F61-B990-461E-8CD3-D28054C9852A}"/>
                </a:ext>
              </a:extLst>
            </p:cNvPr>
            <p:cNvSpPr/>
            <p:nvPr/>
          </p:nvSpPr>
          <p:spPr>
            <a:xfrm>
              <a:off x="8071892" y="2156206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07D04826-0E5B-4F4E-9F3D-549B5D6C50C4}"/>
                </a:ext>
              </a:extLst>
            </p:cNvPr>
            <p:cNvSpPr/>
            <p:nvPr/>
          </p:nvSpPr>
          <p:spPr>
            <a:xfrm>
              <a:off x="7761021" y="2281957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EAD857FF-E95C-48B0-80D1-1DE37AF02475}"/>
                </a:ext>
              </a:extLst>
            </p:cNvPr>
            <p:cNvCxnSpPr>
              <a:cxnSpLocks/>
            </p:cNvCxnSpPr>
            <p:nvPr/>
          </p:nvCxnSpPr>
          <p:spPr>
            <a:xfrm>
              <a:off x="8116769" y="1901422"/>
              <a:ext cx="0" cy="2651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D1C0110-06B8-4ACE-A139-84DD96D4EF3F}"/>
                    </a:ext>
                  </a:extLst>
                </p:cNvPr>
                <p:cNvSpPr txBox="1"/>
                <p:nvPr/>
              </p:nvSpPr>
              <p:spPr>
                <a:xfrm>
                  <a:off x="7974297" y="2592518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𝟐𝟗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D1C0110-06B8-4ACE-A139-84DD96D4E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297" y="2592518"/>
                  <a:ext cx="319318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5769" r="-3846" b="-1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8982776-6549-49C9-8681-38478AFA7C1D}"/>
                    </a:ext>
                  </a:extLst>
                </p:cNvPr>
                <p:cNvSpPr txBox="1"/>
                <p:nvPr/>
              </p:nvSpPr>
              <p:spPr>
                <a:xfrm>
                  <a:off x="7953426" y="1678781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𝟐𝟗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8982776-6549-49C9-8681-38478AFA7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426" y="1678781"/>
                  <a:ext cx="328039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11111" r="-555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B99FCD3-8446-45AE-ACEC-E330795AD297}"/>
                  </a:ext>
                </a:extLst>
              </p:cNvPr>
              <p:cNvSpPr txBox="1"/>
              <p:nvPr/>
            </p:nvSpPr>
            <p:spPr>
              <a:xfrm>
                <a:off x="7745932" y="1952111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B99FCD3-8446-45AE-ACEC-E330795AD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32" y="1952111"/>
                <a:ext cx="328039" cy="215444"/>
              </a:xfrm>
              <a:prstGeom prst="rect">
                <a:avLst/>
              </a:prstGeom>
              <a:blipFill>
                <a:blip r:embed="rId24"/>
                <a:stretch>
                  <a:fillRect l="-11321" r="-566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9883EC-3789-416A-A27E-6620265E6AD7}"/>
                  </a:ext>
                </a:extLst>
              </p:cNvPr>
              <p:cNvSpPr txBox="1"/>
              <p:nvPr/>
            </p:nvSpPr>
            <p:spPr>
              <a:xfrm>
                <a:off x="8263204" y="2891421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9883EC-3789-416A-A27E-6620265E6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04" y="2891421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4F9F0DD0-4093-4E9E-985A-FC25CABC0073}"/>
              </a:ext>
            </a:extLst>
          </p:cNvPr>
          <p:cNvGrpSpPr/>
          <p:nvPr/>
        </p:nvGrpSpPr>
        <p:grpSpPr>
          <a:xfrm>
            <a:off x="9402051" y="1952111"/>
            <a:ext cx="909363" cy="1129181"/>
            <a:chOff x="7755117" y="1678781"/>
            <a:chExt cx="909363" cy="112918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1FD6E89C-2206-4EAD-919A-84596DFE0728}"/>
                </a:ext>
              </a:extLst>
            </p:cNvPr>
            <p:cNvSpPr/>
            <p:nvPr/>
          </p:nvSpPr>
          <p:spPr>
            <a:xfrm>
              <a:off x="7755117" y="2162600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C17073C1-8AAD-458C-A5EF-85AC1D985054}"/>
                </a:ext>
              </a:extLst>
            </p:cNvPr>
            <p:cNvCxnSpPr>
              <a:cxnSpLocks/>
              <a:endCxn id="206" idx="2"/>
            </p:cNvCxnSpPr>
            <p:nvPr/>
          </p:nvCxnSpPr>
          <p:spPr>
            <a:xfrm flipV="1">
              <a:off x="8054688" y="2372508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0BF8366B-14B1-46CD-9A1D-7B5FD69EE4F3}"/>
                </a:ext>
              </a:extLst>
            </p:cNvPr>
            <p:cNvCxnSpPr>
              <a:cxnSpLocks/>
              <a:stCxn id="206" idx="0"/>
            </p:cNvCxnSpPr>
            <p:nvPr/>
          </p:nvCxnSpPr>
          <p:spPr>
            <a:xfrm flipV="1">
              <a:off x="8055052" y="1827325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연결선: 꺾임 208">
              <a:extLst>
                <a:ext uri="{FF2B5EF4-FFF2-40B4-BE49-F238E27FC236}">
                  <a16:creationId xmlns:a16="http://schemas.microsoft.com/office/drawing/2014/main" id="{9A19A41D-5E50-4897-949B-A37AE66257F2}"/>
                </a:ext>
              </a:extLst>
            </p:cNvPr>
            <p:cNvCxnSpPr>
              <a:cxnSpLocks/>
              <a:stCxn id="206" idx="0"/>
            </p:cNvCxnSpPr>
            <p:nvPr/>
          </p:nvCxnSpPr>
          <p:spPr>
            <a:xfrm rot="16200000" flipH="1">
              <a:off x="8296865" y="1920787"/>
              <a:ext cx="125802" cy="609428"/>
            </a:xfrm>
            <a:prstGeom prst="bentConnector4">
              <a:avLst>
                <a:gd name="adj1" fmla="val -181714"/>
                <a:gd name="adj2" fmla="val 7460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4F0C3E8-BB24-4E51-A6DA-392AF7708571}"/>
                </a:ext>
              </a:extLst>
            </p:cNvPr>
            <p:cNvCxnSpPr>
              <a:cxnSpLocks/>
            </p:cNvCxnSpPr>
            <p:nvPr/>
          </p:nvCxnSpPr>
          <p:spPr>
            <a:xfrm>
              <a:off x="8117183" y="2371927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D28DBEE-929B-4F37-B1E6-C34F63196172}"/>
                </a:ext>
              </a:extLst>
            </p:cNvPr>
            <p:cNvSpPr/>
            <p:nvPr/>
          </p:nvSpPr>
          <p:spPr>
            <a:xfrm>
              <a:off x="8071892" y="2156206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3C7FC1FB-A816-41F8-975D-C18AEDA0FE3A}"/>
                </a:ext>
              </a:extLst>
            </p:cNvPr>
            <p:cNvSpPr/>
            <p:nvPr/>
          </p:nvSpPr>
          <p:spPr>
            <a:xfrm>
              <a:off x="7761021" y="2281957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FD621F85-60AD-44E4-96C5-E6DBBDF36152}"/>
                </a:ext>
              </a:extLst>
            </p:cNvPr>
            <p:cNvCxnSpPr>
              <a:cxnSpLocks/>
            </p:cNvCxnSpPr>
            <p:nvPr/>
          </p:nvCxnSpPr>
          <p:spPr>
            <a:xfrm>
              <a:off x="8116769" y="1901422"/>
              <a:ext cx="0" cy="2651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00F2E53-E290-48FE-8AC0-B3602885734A}"/>
                    </a:ext>
                  </a:extLst>
                </p:cNvPr>
                <p:cNvSpPr txBox="1"/>
                <p:nvPr/>
              </p:nvSpPr>
              <p:spPr>
                <a:xfrm>
                  <a:off x="7974297" y="2592518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𝟑𝟎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00F2E53-E290-48FE-8AC0-B36028857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297" y="2592518"/>
                  <a:ext cx="319318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3774" r="-3774" b="-1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89C53BC-879D-468E-B3A1-557056AD61A1}"/>
                    </a:ext>
                  </a:extLst>
                </p:cNvPr>
                <p:cNvSpPr txBox="1"/>
                <p:nvPr/>
              </p:nvSpPr>
              <p:spPr>
                <a:xfrm>
                  <a:off x="7953426" y="1678781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𝟑𝟎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89C53BC-879D-468E-B3A1-557056AD6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426" y="1678781"/>
                  <a:ext cx="328039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1111" r="-3704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25A7EBD-0779-4370-8AE6-C59DC1AC84E3}"/>
              </a:ext>
            </a:extLst>
          </p:cNvPr>
          <p:cNvSpPr/>
          <p:nvPr/>
        </p:nvSpPr>
        <p:spPr>
          <a:xfrm>
            <a:off x="983557" y="3307955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B049FE4-1015-4809-84EE-AE05E02C914E}"/>
              </a:ext>
            </a:extLst>
          </p:cNvPr>
          <p:cNvSpPr/>
          <p:nvPr/>
        </p:nvSpPr>
        <p:spPr>
          <a:xfrm>
            <a:off x="1115340" y="3840851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E7B6FA-AEDC-4E0B-AA25-90ABDDA66358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1414911" y="4050759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4C695B4C-4018-4154-B469-06F342D4D21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1415274" y="3498576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8930F58E-D018-42BA-84F9-321CD72495E9}"/>
              </a:ext>
            </a:extLst>
          </p:cNvPr>
          <p:cNvCxnSpPr>
            <a:cxnSpLocks/>
            <a:stCxn id="218" idx="0"/>
            <a:endCxn id="222" idx="1"/>
          </p:cNvCxnSpPr>
          <p:nvPr/>
        </p:nvCxnSpPr>
        <p:spPr>
          <a:xfrm rot="16200000" flipH="1">
            <a:off x="1614480" y="3641644"/>
            <a:ext cx="104954" cy="503366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EAFB4A77-31EA-4757-9ABA-D54723BABE34}"/>
              </a:ext>
            </a:extLst>
          </p:cNvPr>
          <p:cNvSpPr/>
          <p:nvPr/>
        </p:nvSpPr>
        <p:spPr>
          <a:xfrm>
            <a:off x="1918641" y="3840851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3EC97530-0DB9-4BF2-80CC-4F3778675F8E}"/>
              </a:ext>
            </a:extLst>
          </p:cNvPr>
          <p:cNvCxnSpPr>
            <a:cxnSpLocks/>
            <a:endCxn id="222" idx="2"/>
          </p:cNvCxnSpPr>
          <p:nvPr/>
        </p:nvCxnSpPr>
        <p:spPr>
          <a:xfrm flipH="1" flipV="1">
            <a:off x="2218576" y="4050759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D09C81F-F8DF-42E2-9AA3-2A513A8DECC5}"/>
              </a:ext>
            </a:extLst>
          </p:cNvPr>
          <p:cNvCxnSpPr>
            <a:cxnSpLocks/>
            <a:stCxn id="222" idx="0"/>
          </p:cNvCxnSpPr>
          <p:nvPr/>
        </p:nvCxnSpPr>
        <p:spPr>
          <a:xfrm flipV="1">
            <a:off x="2218576" y="3505576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D0D4CB-B229-4F1E-8F05-72D275C75DBE}"/>
              </a:ext>
            </a:extLst>
          </p:cNvPr>
          <p:cNvCxnSpPr>
            <a:cxnSpLocks/>
            <a:stCxn id="222" idx="0"/>
            <a:endCxn id="226" idx="1"/>
          </p:cNvCxnSpPr>
          <p:nvPr/>
        </p:nvCxnSpPr>
        <p:spPr>
          <a:xfrm rot="16200000" flipH="1">
            <a:off x="2495474" y="3563952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6B5FC5CC-9239-48E5-A39C-7037E9B57AFD}"/>
              </a:ext>
            </a:extLst>
          </p:cNvPr>
          <p:cNvSpPr/>
          <p:nvPr/>
        </p:nvSpPr>
        <p:spPr>
          <a:xfrm>
            <a:off x="2877328" y="3840851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AF65A2D2-9533-4675-9989-E0268F4AAF81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3176899" y="4050759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E4CED3F8-2A0E-40DA-80B3-DCA2AED9D84A}"/>
              </a:ext>
            </a:extLst>
          </p:cNvPr>
          <p:cNvCxnSpPr>
            <a:cxnSpLocks/>
            <a:stCxn id="226" idx="0"/>
          </p:cNvCxnSpPr>
          <p:nvPr/>
        </p:nvCxnSpPr>
        <p:spPr>
          <a:xfrm flipV="1">
            <a:off x="3177263" y="3505576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2A8D557B-3C66-4D8A-AFB8-D56C98707E8F}"/>
              </a:ext>
            </a:extLst>
          </p:cNvPr>
          <p:cNvCxnSpPr>
            <a:cxnSpLocks/>
            <a:stCxn id="226" idx="0"/>
          </p:cNvCxnSpPr>
          <p:nvPr/>
        </p:nvCxnSpPr>
        <p:spPr>
          <a:xfrm rot="16200000" flipH="1">
            <a:off x="3419076" y="3599038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4E550D3-72F8-44F8-88FE-E3FFD2979189}"/>
              </a:ext>
            </a:extLst>
          </p:cNvPr>
          <p:cNvCxnSpPr>
            <a:cxnSpLocks/>
          </p:cNvCxnSpPr>
          <p:nvPr/>
        </p:nvCxnSpPr>
        <p:spPr>
          <a:xfrm>
            <a:off x="3239394" y="4050178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EB7B04FD-9E39-436F-8222-9A393E9380A5}"/>
              </a:ext>
            </a:extLst>
          </p:cNvPr>
          <p:cNvSpPr/>
          <p:nvPr/>
        </p:nvSpPr>
        <p:spPr>
          <a:xfrm>
            <a:off x="3194103" y="3834457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C4C5B00-C956-46E6-8AE8-C5E39B92332E}"/>
              </a:ext>
            </a:extLst>
          </p:cNvPr>
          <p:cNvSpPr/>
          <p:nvPr/>
        </p:nvSpPr>
        <p:spPr>
          <a:xfrm>
            <a:off x="2883232" y="3960208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CF9B86C-B5FA-45BB-9CAF-7E62CADD416B}"/>
              </a:ext>
            </a:extLst>
          </p:cNvPr>
          <p:cNvCxnSpPr>
            <a:cxnSpLocks/>
          </p:cNvCxnSpPr>
          <p:nvPr/>
        </p:nvCxnSpPr>
        <p:spPr>
          <a:xfrm>
            <a:off x="2274257" y="4050178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4F6D0C10-7A10-483A-9A35-92DB4FB0C35D}"/>
              </a:ext>
            </a:extLst>
          </p:cNvPr>
          <p:cNvCxnSpPr>
            <a:cxnSpLocks/>
            <a:stCxn id="232" idx="2"/>
            <a:endCxn id="235" idx="0"/>
          </p:cNvCxnSpPr>
          <p:nvPr/>
        </p:nvCxnSpPr>
        <p:spPr>
          <a:xfrm rot="10800000">
            <a:off x="2273805" y="3834457"/>
            <a:ext cx="609428" cy="17364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>
            <a:extLst>
              <a:ext uri="{FF2B5EF4-FFF2-40B4-BE49-F238E27FC236}">
                <a16:creationId xmlns:a16="http://schemas.microsoft.com/office/drawing/2014/main" id="{3FC92EE0-ED63-434E-A3B9-315CA2ACAEC3}"/>
              </a:ext>
            </a:extLst>
          </p:cNvPr>
          <p:cNvSpPr/>
          <p:nvPr/>
        </p:nvSpPr>
        <p:spPr>
          <a:xfrm>
            <a:off x="2228967" y="3834457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DE9B210C-982D-44FC-B652-53D1B9129075}"/>
              </a:ext>
            </a:extLst>
          </p:cNvPr>
          <p:cNvCxnSpPr>
            <a:cxnSpLocks/>
          </p:cNvCxnSpPr>
          <p:nvPr/>
        </p:nvCxnSpPr>
        <p:spPr>
          <a:xfrm>
            <a:off x="2272438" y="3559121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C48C254D-4273-4E8E-AA4C-281F76B45CE8}"/>
              </a:ext>
            </a:extLst>
          </p:cNvPr>
          <p:cNvSpPr/>
          <p:nvPr/>
        </p:nvSpPr>
        <p:spPr>
          <a:xfrm>
            <a:off x="1927520" y="3966653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46F2684-641A-4783-8214-74EA4E5CB1EA}"/>
              </a:ext>
            </a:extLst>
          </p:cNvPr>
          <p:cNvCxnSpPr>
            <a:cxnSpLocks/>
          </p:cNvCxnSpPr>
          <p:nvPr/>
        </p:nvCxnSpPr>
        <p:spPr>
          <a:xfrm>
            <a:off x="1473930" y="4056623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3798B679-7123-4F8E-ADC6-6787F87BBEED}"/>
              </a:ext>
            </a:extLst>
          </p:cNvPr>
          <p:cNvCxnSpPr>
            <a:cxnSpLocks/>
            <a:stCxn id="237" idx="2"/>
            <a:endCxn id="240" idx="0"/>
          </p:cNvCxnSpPr>
          <p:nvPr/>
        </p:nvCxnSpPr>
        <p:spPr>
          <a:xfrm rot="10800000">
            <a:off x="1473478" y="3840902"/>
            <a:ext cx="454042" cy="17364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3FB698F3-9694-4012-8208-8F8602AA8B3E}"/>
              </a:ext>
            </a:extLst>
          </p:cNvPr>
          <p:cNvSpPr/>
          <p:nvPr/>
        </p:nvSpPr>
        <p:spPr>
          <a:xfrm>
            <a:off x="1428640" y="384090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AFEE81FE-EBD2-4CF9-9171-8A270981DBB2}"/>
              </a:ext>
            </a:extLst>
          </p:cNvPr>
          <p:cNvCxnSpPr>
            <a:cxnSpLocks/>
          </p:cNvCxnSpPr>
          <p:nvPr/>
        </p:nvCxnSpPr>
        <p:spPr>
          <a:xfrm>
            <a:off x="1472112" y="3565565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7947B2DD-8779-467A-85E5-E52C8C13171E}"/>
              </a:ext>
            </a:extLst>
          </p:cNvPr>
          <p:cNvCxnSpPr>
            <a:cxnSpLocks/>
          </p:cNvCxnSpPr>
          <p:nvPr/>
        </p:nvCxnSpPr>
        <p:spPr>
          <a:xfrm>
            <a:off x="3238980" y="3579673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1D2E06A-D3A9-41C9-BDB0-2F3E596D6F77}"/>
                  </a:ext>
                </a:extLst>
              </p:cNvPr>
              <p:cNvSpPr txBox="1"/>
              <p:nvPr/>
            </p:nvSpPr>
            <p:spPr>
              <a:xfrm>
                <a:off x="2651758" y="3882929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1D2E06A-D3A9-41C9-BDB0-2F3E596D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8" y="3882929"/>
                <a:ext cx="177934" cy="134782"/>
              </a:xfrm>
              <a:prstGeom prst="rect">
                <a:avLst/>
              </a:prstGeom>
              <a:blipFill>
                <a:blip r:embed="rId3"/>
                <a:stretch>
                  <a:fillRect l="-3448" r="-34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6A45BFA-2EB4-4E6F-9065-5DA46CEE5F44}"/>
                  </a:ext>
                </a:extLst>
              </p:cNvPr>
              <p:cNvSpPr txBox="1"/>
              <p:nvPr/>
            </p:nvSpPr>
            <p:spPr>
              <a:xfrm>
                <a:off x="2652009" y="3960208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6A45BFA-2EB4-4E6F-9065-5DA46CEE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09" y="3960208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2EEAE96-0BC7-4CE9-9A63-05E9C64A8CF1}"/>
                  </a:ext>
                </a:extLst>
              </p:cNvPr>
              <p:cNvSpPr txBox="1"/>
              <p:nvPr/>
            </p:nvSpPr>
            <p:spPr>
              <a:xfrm>
                <a:off x="1371206" y="4270769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2EEAE96-0BC7-4CE9-9A63-05E9C64A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06" y="4270769"/>
                <a:ext cx="240771" cy="157246"/>
              </a:xfrm>
              <a:prstGeom prst="rect">
                <a:avLst/>
              </a:prstGeom>
              <a:blipFill>
                <a:blip r:embed="rId5"/>
                <a:stretch>
                  <a:fillRect l="-7692" r="-5128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A3CE601-BB19-48D1-A2CD-EBBEBB59EFA8}"/>
                  </a:ext>
                </a:extLst>
              </p:cNvPr>
              <p:cNvSpPr txBox="1"/>
              <p:nvPr/>
            </p:nvSpPr>
            <p:spPr>
              <a:xfrm>
                <a:off x="3096508" y="4270769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A3CE601-BB19-48D1-A2CD-EBBEBB59E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08" y="4270769"/>
                <a:ext cx="240771" cy="157246"/>
              </a:xfrm>
              <a:prstGeom prst="rect">
                <a:avLst/>
              </a:prstGeom>
              <a:blipFill>
                <a:blip r:embed="rId6"/>
                <a:stretch>
                  <a:fillRect l="-7692" r="-5128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792D375-4A60-4394-A264-08345FB9FF4C}"/>
                  </a:ext>
                </a:extLst>
              </p:cNvPr>
              <p:cNvSpPr txBox="1"/>
              <p:nvPr/>
            </p:nvSpPr>
            <p:spPr>
              <a:xfrm>
                <a:off x="2159032" y="4270769"/>
                <a:ext cx="240771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792D375-4A60-4394-A264-08345FB9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32" y="4270769"/>
                <a:ext cx="240771" cy="157246"/>
              </a:xfrm>
              <a:prstGeom prst="rect">
                <a:avLst/>
              </a:prstGeom>
              <a:blipFill>
                <a:blip r:embed="rId7"/>
                <a:stretch>
                  <a:fillRect l="-5000" r="-5000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ED1723-6FBD-4FD6-962B-570B4884C9CA}"/>
                  </a:ext>
                </a:extLst>
              </p:cNvPr>
              <p:cNvSpPr txBox="1"/>
              <p:nvPr/>
            </p:nvSpPr>
            <p:spPr>
              <a:xfrm>
                <a:off x="1350334" y="3357032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ED1723-6FBD-4FD6-962B-570B4884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4" y="3357032"/>
                <a:ext cx="249492" cy="157246"/>
              </a:xfrm>
              <a:prstGeom prst="rect">
                <a:avLst/>
              </a:prstGeom>
              <a:blipFill>
                <a:blip r:embed="rId8"/>
                <a:stretch>
                  <a:fillRect l="-15000" r="-7500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FC6650E-234B-4762-A6DA-33A741B9B1F9}"/>
                  </a:ext>
                </a:extLst>
              </p:cNvPr>
              <p:cNvSpPr txBox="1"/>
              <p:nvPr/>
            </p:nvSpPr>
            <p:spPr>
              <a:xfrm>
                <a:off x="3075637" y="3357032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FC6650E-234B-4762-A6DA-33A741B9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37" y="3357032"/>
                <a:ext cx="249492" cy="157246"/>
              </a:xfrm>
              <a:prstGeom prst="rect">
                <a:avLst/>
              </a:prstGeom>
              <a:blipFill>
                <a:blip r:embed="rId9"/>
                <a:stretch>
                  <a:fillRect l="-15000" r="-7500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AD7C051-9638-43C7-8DCD-B4577749A07E}"/>
                  </a:ext>
                </a:extLst>
              </p:cNvPr>
              <p:cNvSpPr txBox="1"/>
              <p:nvPr/>
            </p:nvSpPr>
            <p:spPr>
              <a:xfrm>
                <a:off x="2138160" y="3357032"/>
                <a:ext cx="249492" cy="15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AD7C051-9638-43C7-8DCD-B4577749A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60" y="3357032"/>
                <a:ext cx="249492" cy="157246"/>
              </a:xfrm>
              <a:prstGeom prst="rect">
                <a:avLst/>
              </a:prstGeom>
              <a:blipFill>
                <a:blip r:embed="rId10"/>
                <a:stretch>
                  <a:fillRect l="-14634" r="-4878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519DB25-0313-4A91-9FBC-33D48B91F99D}"/>
                  </a:ext>
                </a:extLst>
              </p:cNvPr>
              <p:cNvSpPr txBox="1"/>
              <p:nvPr/>
            </p:nvSpPr>
            <p:spPr>
              <a:xfrm>
                <a:off x="2655432" y="4296342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519DB25-0313-4A91-9FBC-33D48B91F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32" y="4296342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41B1B20-2E25-4C3F-B18B-5E309570BEE0}"/>
              </a:ext>
            </a:extLst>
          </p:cNvPr>
          <p:cNvSpPr/>
          <p:nvPr/>
        </p:nvSpPr>
        <p:spPr>
          <a:xfrm>
            <a:off x="3780607" y="3307954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8707C642-FB47-494C-A6C5-6A5F224456F7}"/>
              </a:ext>
            </a:extLst>
          </p:cNvPr>
          <p:cNvSpPr/>
          <p:nvPr/>
        </p:nvSpPr>
        <p:spPr>
          <a:xfrm>
            <a:off x="3912390" y="3840850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64E3089-8A39-4321-95E8-35E8EEF8F48D}"/>
              </a:ext>
            </a:extLst>
          </p:cNvPr>
          <p:cNvCxnSpPr>
            <a:cxnSpLocks/>
            <a:endCxn id="302" idx="2"/>
          </p:cNvCxnSpPr>
          <p:nvPr/>
        </p:nvCxnSpPr>
        <p:spPr>
          <a:xfrm flipV="1">
            <a:off x="4211961" y="4050758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7A19B655-37B2-48BF-8E85-5F4619724547}"/>
              </a:ext>
            </a:extLst>
          </p:cNvPr>
          <p:cNvCxnSpPr>
            <a:cxnSpLocks/>
            <a:stCxn id="302" idx="0"/>
          </p:cNvCxnSpPr>
          <p:nvPr/>
        </p:nvCxnSpPr>
        <p:spPr>
          <a:xfrm flipV="1">
            <a:off x="4212324" y="3498575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9A68B021-A0BC-4B1B-8D19-340A3D721BCD}"/>
              </a:ext>
            </a:extLst>
          </p:cNvPr>
          <p:cNvCxnSpPr>
            <a:cxnSpLocks/>
            <a:stCxn id="302" idx="0"/>
            <a:endCxn id="306" idx="1"/>
          </p:cNvCxnSpPr>
          <p:nvPr/>
        </p:nvCxnSpPr>
        <p:spPr>
          <a:xfrm rot="16200000" flipH="1">
            <a:off x="4411530" y="3641643"/>
            <a:ext cx="104954" cy="503366"/>
          </a:xfrm>
          <a:prstGeom prst="bentConnector4">
            <a:avLst>
              <a:gd name="adj1" fmla="val -166028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568BE051-6560-4309-88F7-8482800F6058}"/>
              </a:ext>
            </a:extLst>
          </p:cNvPr>
          <p:cNvSpPr/>
          <p:nvPr/>
        </p:nvSpPr>
        <p:spPr>
          <a:xfrm>
            <a:off x="4715691" y="3840850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098219BE-5BDC-49C5-9802-6EC96B54D66C}"/>
              </a:ext>
            </a:extLst>
          </p:cNvPr>
          <p:cNvCxnSpPr>
            <a:cxnSpLocks/>
            <a:endCxn id="306" idx="2"/>
          </p:cNvCxnSpPr>
          <p:nvPr/>
        </p:nvCxnSpPr>
        <p:spPr>
          <a:xfrm flipH="1" flipV="1">
            <a:off x="5015626" y="4050758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5F9B708C-39C3-4E05-912F-6C876B835A6E}"/>
              </a:ext>
            </a:extLst>
          </p:cNvPr>
          <p:cNvCxnSpPr>
            <a:cxnSpLocks/>
            <a:stCxn id="306" idx="0"/>
          </p:cNvCxnSpPr>
          <p:nvPr/>
        </p:nvCxnSpPr>
        <p:spPr>
          <a:xfrm flipV="1">
            <a:off x="5015626" y="3505575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39146F1C-62AD-44B3-BE7A-A89E004341AF}"/>
              </a:ext>
            </a:extLst>
          </p:cNvPr>
          <p:cNvCxnSpPr>
            <a:cxnSpLocks/>
            <a:stCxn id="306" idx="0"/>
            <a:endCxn id="310" idx="1"/>
          </p:cNvCxnSpPr>
          <p:nvPr/>
        </p:nvCxnSpPr>
        <p:spPr>
          <a:xfrm rot="16200000" flipH="1">
            <a:off x="5292524" y="3563951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사각형: 둥근 모서리 309">
            <a:extLst>
              <a:ext uri="{FF2B5EF4-FFF2-40B4-BE49-F238E27FC236}">
                <a16:creationId xmlns:a16="http://schemas.microsoft.com/office/drawing/2014/main" id="{CCB50518-571D-4EA6-8B99-ECDD7B451DF3}"/>
              </a:ext>
            </a:extLst>
          </p:cNvPr>
          <p:cNvSpPr/>
          <p:nvPr/>
        </p:nvSpPr>
        <p:spPr>
          <a:xfrm>
            <a:off x="5674378" y="3840850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1B19206D-AF1D-43D3-8F5E-2E565A3F64A5}"/>
              </a:ext>
            </a:extLst>
          </p:cNvPr>
          <p:cNvCxnSpPr>
            <a:cxnSpLocks/>
            <a:endCxn id="310" idx="2"/>
          </p:cNvCxnSpPr>
          <p:nvPr/>
        </p:nvCxnSpPr>
        <p:spPr>
          <a:xfrm flipV="1">
            <a:off x="5973949" y="4050758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E822BCFB-CE24-446F-B46E-4DDB94956B67}"/>
              </a:ext>
            </a:extLst>
          </p:cNvPr>
          <p:cNvCxnSpPr>
            <a:cxnSpLocks/>
            <a:stCxn id="310" idx="0"/>
          </p:cNvCxnSpPr>
          <p:nvPr/>
        </p:nvCxnSpPr>
        <p:spPr>
          <a:xfrm flipV="1">
            <a:off x="5974313" y="3505575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EFF01A8A-0761-4EC7-A32C-D79329B4CCF1}"/>
              </a:ext>
            </a:extLst>
          </p:cNvPr>
          <p:cNvCxnSpPr>
            <a:cxnSpLocks/>
          </p:cNvCxnSpPr>
          <p:nvPr/>
        </p:nvCxnSpPr>
        <p:spPr>
          <a:xfrm>
            <a:off x="6036444" y="4050177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타원 314">
            <a:extLst>
              <a:ext uri="{FF2B5EF4-FFF2-40B4-BE49-F238E27FC236}">
                <a16:creationId xmlns:a16="http://schemas.microsoft.com/office/drawing/2014/main" id="{8A216D9F-D164-4DCD-95FE-80C319771E6E}"/>
              </a:ext>
            </a:extLst>
          </p:cNvPr>
          <p:cNvSpPr/>
          <p:nvPr/>
        </p:nvSpPr>
        <p:spPr>
          <a:xfrm>
            <a:off x="5991153" y="3834456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2B902F23-701D-4859-9B30-8532A6FF336C}"/>
              </a:ext>
            </a:extLst>
          </p:cNvPr>
          <p:cNvSpPr/>
          <p:nvPr/>
        </p:nvSpPr>
        <p:spPr>
          <a:xfrm>
            <a:off x="5680282" y="3960207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1A0D5079-A649-43AC-B692-36019F168184}"/>
              </a:ext>
            </a:extLst>
          </p:cNvPr>
          <p:cNvCxnSpPr>
            <a:cxnSpLocks/>
          </p:cNvCxnSpPr>
          <p:nvPr/>
        </p:nvCxnSpPr>
        <p:spPr>
          <a:xfrm>
            <a:off x="5071307" y="4050177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FE8C8915-7F8E-4B43-9C4E-941BDF8885A0}"/>
              </a:ext>
            </a:extLst>
          </p:cNvPr>
          <p:cNvCxnSpPr>
            <a:cxnSpLocks/>
            <a:stCxn id="316" idx="2"/>
            <a:endCxn id="319" idx="0"/>
          </p:cNvCxnSpPr>
          <p:nvPr/>
        </p:nvCxnSpPr>
        <p:spPr>
          <a:xfrm rot="10800000">
            <a:off x="5070855" y="3834456"/>
            <a:ext cx="609428" cy="173643"/>
          </a:xfrm>
          <a:prstGeom prst="bentConnector4">
            <a:avLst>
              <a:gd name="adj1" fmla="val 50874"/>
              <a:gd name="adj2" fmla="val 16137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타원 318">
            <a:extLst>
              <a:ext uri="{FF2B5EF4-FFF2-40B4-BE49-F238E27FC236}">
                <a16:creationId xmlns:a16="http://schemas.microsoft.com/office/drawing/2014/main" id="{E233B17D-4138-4BDE-AA67-B6CA028A5C0F}"/>
              </a:ext>
            </a:extLst>
          </p:cNvPr>
          <p:cNvSpPr/>
          <p:nvPr/>
        </p:nvSpPr>
        <p:spPr>
          <a:xfrm>
            <a:off x="5026017" y="3834456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C932505-2667-4E94-9863-3F547961E1CC}"/>
              </a:ext>
            </a:extLst>
          </p:cNvPr>
          <p:cNvCxnSpPr>
            <a:cxnSpLocks/>
          </p:cNvCxnSpPr>
          <p:nvPr/>
        </p:nvCxnSpPr>
        <p:spPr>
          <a:xfrm>
            <a:off x="5069488" y="3559120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타원 320">
            <a:extLst>
              <a:ext uri="{FF2B5EF4-FFF2-40B4-BE49-F238E27FC236}">
                <a16:creationId xmlns:a16="http://schemas.microsoft.com/office/drawing/2014/main" id="{026AD2A8-988F-4362-B89F-4DC6EC3EE97C}"/>
              </a:ext>
            </a:extLst>
          </p:cNvPr>
          <p:cNvSpPr/>
          <p:nvPr/>
        </p:nvSpPr>
        <p:spPr>
          <a:xfrm>
            <a:off x="4724570" y="396665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FC5D4F0A-99AD-4F7B-8D6E-657295A2CB3A}"/>
              </a:ext>
            </a:extLst>
          </p:cNvPr>
          <p:cNvCxnSpPr>
            <a:cxnSpLocks/>
          </p:cNvCxnSpPr>
          <p:nvPr/>
        </p:nvCxnSpPr>
        <p:spPr>
          <a:xfrm>
            <a:off x="4270980" y="4056622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6AECBA94-CC55-42A3-87A8-3543101201AB}"/>
              </a:ext>
            </a:extLst>
          </p:cNvPr>
          <p:cNvCxnSpPr>
            <a:cxnSpLocks/>
            <a:stCxn id="321" idx="2"/>
            <a:endCxn id="324" idx="0"/>
          </p:cNvCxnSpPr>
          <p:nvPr/>
        </p:nvCxnSpPr>
        <p:spPr>
          <a:xfrm rot="10800000">
            <a:off x="4270528" y="3840901"/>
            <a:ext cx="454042" cy="173642"/>
          </a:xfrm>
          <a:prstGeom prst="bentConnector4">
            <a:avLst>
              <a:gd name="adj1" fmla="val 34992"/>
              <a:gd name="adj2" fmla="val 16419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타원 323">
            <a:extLst>
              <a:ext uri="{FF2B5EF4-FFF2-40B4-BE49-F238E27FC236}">
                <a16:creationId xmlns:a16="http://schemas.microsoft.com/office/drawing/2014/main" id="{04B5330F-8A59-480D-BF0F-591F6D8F2AB3}"/>
              </a:ext>
            </a:extLst>
          </p:cNvPr>
          <p:cNvSpPr/>
          <p:nvPr/>
        </p:nvSpPr>
        <p:spPr>
          <a:xfrm>
            <a:off x="4225690" y="3840901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5FAF5826-8485-4545-BF92-69A8DEC0CC4B}"/>
              </a:ext>
            </a:extLst>
          </p:cNvPr>
          <p:cNvCxnSpPr>
            <a:cxnSpLocks/>
          </p:cNvCxnSpPr>
          <p:nvPr/>
        </p:nvCxnSpPr>
        <p:spPr>
          <a:xfrm>
            <a:off x="4269162" y="3565564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9D2E2A2E-A72A-48BA-BECE-378F8BE55B63}"/>
              </a:ext>
            </a:extLst>
          </p:cNvPr>
          <p:cNvCxnSpPr>
            <a:cxnSpLocks/>
          </p:cNvCxnSpPr>
          <p:nvPr/>
        </p:nvCxnSpPr>
        <p:spPr>
          <a:xfrm>
            <a:off x="6036030" y="3579672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C32850B0-075C-404D-97C5-D8C2FA4C9E0D}"/>
                  </a:ext>
                </a:extLst>
              </p:cNvPr>
              <p:cNvSpPr txBox="1"/>
              <p:nvPr/>
            </p:nvSpPr>
            <p:spPr>
              <a:xfrm>
                <a:off x="5448808" y="3882928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C32850B0-075C-404D-97C5-D8C2FA4C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08" y="3882928"/>
                <a:ext cx="177934" cy="134782"/>
              </a:xfrm>
              <a:prstGeom prst="rect">
                <a:avLst/>
              </a:prstGeom>
              <a:blipFill>
                <a:blip r:embed="rId3"/>
                <a:stretch>
                  <a:fillRect l="-3448" r="-34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4ED1CB9-2245-44F6-BF71-5CFA23A299C5}"/>
                  </a:ext>
                </a:extLst>
              </p:cNvPr>
              <p:cNvSpPr txBox="1"/>
              <p:nvPr/>
            </p:nvSpPr>
            <p:spPr>
              <a:xfrm>
                <a:off x="5449059" y="3960207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4ED1CB9-2245-44F6-BF71-5CFA23A29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59" y="3960207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C56A57A-D297-4EA6-BBB4-01AA667B30C3}"/>
                  </a:ext>
                </a:extLst>
              </p:cNvPr>
              <p:cNvSpPr txBox="1"/>
              <p:nvPr/>
            </p:nvSpPr>
            <p:spPr>
              <a:xfrm>
                <a:off x="4168256" y="4270768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C56A57A-D297-4EA6-BBB4-01AA667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6" y="4270768"/>
                <a:ext cx="319318" cy="215444"/>
              </a:xfrm>
              <a:prstGeom prst="rect">
                <a:avLst/>
              </a:prstGeom>
              <a:blipFill>
                <a:blip r:embed="rId11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82B7044F-86E7-403E-B156-0E85DE5E91C9}"/>
                  </a:ext>
                </a:extLst>
              </p:cNvPr>
              <p:cNvSpPr txBox="1"/>
              <p:nvPr/>
            </p:nvSpPr>
            <p:spPr>
              <a:xfrm>
                <a:off x="5893558" y="4270768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82B7044F-86E7-403E-B156-0E85DE5E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58" y="4270768"/>
                <a:ext cx="319318" cy="215444"/>
              </a:xfrm>
              <a:prstGeom prst="rect">
                <a:avLst/>
              </a:prstGeom>
              <a:blipFill>
                <a:blip r:embed="rId12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9A3846E-3711-499D-A98B-F14609F335AF}"/>
                  </a:ext>
                </a:extLst>
              </p:cNvPr>
              <p:cNvSpPr txBox="1"/>
              <p:nvPr/>
            </p:nvSpPr>
            <p:spPr>
              <a:xfrm>
                <a:off x="4956082" y="4270768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9A3846E-3711-499D-A98B-F14609F33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82" y="4270768"/>
                <a:ext cx="319318" cy="215444"/>
              </a:xfrm>
              <a:prstGeom prst="rect">
                <a:avLst/>
              </a:prstGeom>
              <a:blipFill>
                <a:blip r:embed="rId13"/>
                <a:stretch>
                  <a:fillRect l="-3846" r="-576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781911A-A3D5-4684-85EE-7B18708BB5AC}"/>
                  </a:ext>
                </a:extLst>
              </p:cNvPr>
              <p:cNvSpPr txBox="1"/>
              <p:nvPr/>
            </p:nvSpPr>
            <p:spPr>
              <a:xfrm>
                <a:off x="4147384" y="3357031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781911A-A3D5-4684-85EE-7B18708B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84" y="3357031"/>
                <a:ext cx="328039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3AC93602-E770-421F-8BB7-BE918758065B}"/>
                  </a:ext>
                </a:extLst>
              </p:cNvPr>
              <p:cNvSpPr txBox="1"/>
              <p:nvPr/>
            </p:nvSpPr>
            <p:spPr>
              <a:xfrm>
                <a:off x="5872687" y="3357031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3AC93602-E770-421F-8BB7-BE9187580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87" y="3357031"/>
                <a:ext cx="328039" cy="215444"/>
              </a:xfrm>
              <a:prstGeom prst="rect">
                <a:avLst/>
              </a:prstGeom>
              <a:blipFill>
                <a:blip r:embed="rId15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12F26C8-8C9E-41B7-BAB5-ED5F9E469B76}"/>
                  </a:ext>
                </a:extLst>
              </p:cNvPr>
              <p:cNvSpPr txBox="1"/>
              <p:nvPr/>
            </p:nvSpPr>
            <p:spPr>
              <a:xfrm>
                <a:off x="4935210" y="3357031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12F26C8-8C9E-41B7-BAB5-ED5F9E46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10" y="3357031"/>
                <a:ext cx="328039" cy="215444"/>
              </a:xfrm>
              <a:prstGeom prst="rect">
                <a:avLst/>
              </a:prstGeom>
              <a:blipFill>
                <a:blip r:embed="rId16"/>
                <a:stretch>
                  <a:fillRect l="-11321" r="-566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C2D1F91-00F3-442F-A58C-9E65C941F0A3}"/>
                  </a:ext>
                </a:extLst>
              </p:cNvPr>
              <p:cNvSpPr txBox="1"/>
              <p:nvPr/>
            </p:nvSpPr>
            <p:spPr>
              <a:xfrm>
                <a:off x="5452482" y="4296341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C2D1F91-00F3-442F-A58C-9E65C941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82" y="4296341"/>
                <a:ext cx="155023" cy="134782"/>
              </a:xfrm>
              <a:prstGeom prst="rect">
                <a:avLst/>
              </a:prstGeom>
              <a:blipFill>
                <a:blip r:embed="rId17"/>
                <a:stretch>
                  <a:fillRect l="-11538" r="-769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6EEEB9EB-B5C1-4678-8EFC-0F60CB358983}"/>
              </a:ext>
            </a:extLst>
          </p:cNvPr>
          <p:cNvCxnSpPr>
            <a:cxnSpLocks/>
            <a:stCxn id="310" idx="0"/>
          </p:cNvCxnSpPr>
          <p:nvPr/>
        </p:nvCxnSpPr>
        <p:spPr>
          <a:xfrm rot="16200000" flipH="1">
            <a:off x="6216126" y="3599037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0AFB3BE-3650-4BE8-88B5-DFB50219E64F}"/>
              </a:ext>
            </a:extLst>
          </p:cNvPr>
          <p:cNvSpPr/>
          <p:nvPr/>
        </p:nvSpPr>
        <p:spPr>
          <a:xfrm>
            <a:off x="6591329" y="3316330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8B0DB19B-62D6-4654-8E47-735AB235D8E6}"/>
              </a:ext>
            </a:extLst>
          </p:cNvPr>
          <p:cNvSpPr/>
          <p:nvPr/>
        </p:nvSpPr>
        <p:spPr>
          <a:xfrm>
            <a:off x="6723112" y="3849226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4DDB133-86C7-474C-A156-8F7BECDDB45E}"/>
              </a:ext>
            </a:extLst>
          </p:cNvPr>
          <p:cNvCxnSpPr>
            <a:cxnSpLocks/>
            <a:endCxn id="255" idx="2"/>
          </p:cNvCxnSpPr>
          <p:nvPr/>
        </p:nvCxnSpPr>
        <p:spPr>
          <a:xfrm flipV="1">
            <a:off x="7022683" y="4059134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6828A407-651E-46C4-864C-4F52AC8E1FB4}"/>
              </a:ext>
            </a:extLst>
          </p:cNvPr>
          <p:cNvCxnSpPr>
            <a:cxnSpLocks/>
            <a:stCxn id="255" idx="0"/>
          </p:cNvCxnSpPr>
          <p:nvPr/>
        </p:nvCxnSpPr>
        <p:spPr>
          <a:xfrm flipV="1">
            <a:off x="7023046" y="3506951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F7B5859E-CBE4-488A-80F6-FEE0186CE2E6}"/>
              </a:ext>
            </a:extLst>
          </p:cNvPr>
          <p:cNvCxnSpPr>
            <a:cxnSpLocks/>
            <a:stCxn id="255" idx="0"/>
            <a:endCxn id="259" idx="1"/>
          </p:cNvCxnSpPr>
          <p:nvPr/>
        </p:nvCxnSpPr>
        <p:spPr>
          <a:xfrm rot="16200000" flipH="1">
            <a:off x="7222252" y="3650019"/>
            <a:ext cx="104954" cy="503366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374CD888-6DB5-400D-9BA2-098B22547329}"/>
              </a:ext>
            </a:extLst>
          </p:cNvPr>
          <p:cNvSpPr/>
          <p:nvPr/>
        </p:nvSpPr>
        <p:spPr>
          <a:xfrm>
            <a:off x="7526413" y="3849226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7CB37C5-4904-4D4B-97BC-6C508DFA0E8F}"/>
              </a:ext>
            </a:extLst>
          </p:cNvPr>
          <p:cNvCxnSpPr>
            <a:cxnSpLocks/>
            <a:endCxn id="259" idx="2"/>
          </p:cNvCxnSpPr>
          <p:nvPr/>
        </p:nvCxnSpPr>
        <p:spPr>
          <a:xfrm flipH="1" flipV="1">
            <a:off x="7826348" y="4059134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F6AFB8B7-E5AB-4341-9204-D04A0E56BBBD}"/>
              </a:ext>
            </a:extLst>
          </p:cNvPr>
          <p:cNvCxnSpPr>
            <a:cxnSpLocks/>
            <a:stCxn id="259" idx="0"/>
          </p:cNvCxnSpPr>
          <p:nvPr/>
        </p:nvCxnSpPr>
        <p:spPr>
          <a:xfrm flipV="1">
            <a:off x="7826348" y="3513951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5F50657B-6C64-45D2-94F8-E0802F235733}"/>
              </a:ext>
            </a:extLst>
          </p:cNvPr>
          <p:cNvCxnSpPr>
            <a:cxnSpLocks/>
            <a:stCxn id="259" idx="0"/>
            <a:endCxn id="291" idx="1"/>
          </p:cNvCxnSpPr>
          <p:nvPr/>
        </p:nvCxnSpPr>
        <p:spPr>
          <a:xfrm rot="16200000" flipH="1">
            <a:off x="8103246" y="3572327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E98C167B-9891-4737-B451-33731122E2B2}"/>
              </a:ext>
            </a:extLst>
          </p:cNvPr>
          <p:cNvCxnSpPr>
            <a:cxnSpLocks/>
          </p:cNvCxnSpPr>
          <p:nvPr/>
        </p:nvCxnSpPr>
        <p:spPr>
          <a:xfrm>
            <a:off x="7882029" y="4058553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596A9543-6002-45F0-A482-E059FF6A3597}"/>
              </a:ext>
            </a:extLst>
          </p:cNvPr>
          <p:cNvCxnSpPr>
            <a:cxnSpLocks/>
            <a:stCxn id="297" idx="2"/>
            <a:endCxn id="265" idx="0"/>
          </p:cNvCxnSpPr>
          <p:nvPr/>
        </p:nvCxnSpPr>
        <p:spPr>
          <a:xfrm rot="10800000">
            <a:off x="7881577" y="3842832"/>
            <a:ext cx="609428" cy="173643"/>
          </a:xfrm>
          <a:prstGeom prst="bentConnector4">
            <a:avLst>
              <a:gd name="adj1" fmla="val 50874"/>
              <a:gd name="adj2" fmla="val 14367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3DACEE54-AD6D-4B56-A46F-C6743708FF6C}"/>
              </a:ext>
            </a:extLst>
          </p:cNvPr>
          <p:cNvSpPr/>
          <p:nvPr/>
        </p:nvSpPr>
        <p:spPr>
          <a:xfrm>
            <a:off x="7836739" y="384283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3FB9FE1D-36E8-4DB7-9EBC-DDA16FCD3892}"/>
              </a:ext>
            </a:extLst>
          </p:cNvPr>
          <p:cNvCxnSpPr>
            <a:cxnSpLocks/>
          </p:cNvCxnSpPr>
          <p:nvPr/>
        </p:nvCxnSpPr>
        <p:spPr>
          <a:xfrm>
            <a:off x="7880210" y="3567496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313F11CD-6D1B-44E1-84C4-6D4112B3D5D9}"/>
              </a:ext>
            </a:extLst>
          </p:cNvPr>
          <p:cNvSpPr/>
          <p:nvPr/>
        </p:nvSpPr>
        <p:spPr>
          <a:xfrm>
            <a:off x="7535292" y="3975028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1D0B2A96-98B3-40A6-8128-AF7DB80C8D2C}"/>
              </a:ext>
            </a:extLst>
          </p:cNvPr>
          <p:cNvCxnSpPr>
            <a:cxnSpLocks/>
          </p:cNvCxnSpPr>
          <p:nvPr/>
        </p:nvCxnSpPr>
        <p:spPr>
          <a:xfrm>
            <a:off x="7081702" y="4064998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12F4140A-36BE-4160-941B-E3F87DDC8350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0800000">
            <a:off x="7081250" y="3849277"/>
            <a:ext cx="454042" cy="17364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>
            <a:extLst>
              <a:ext uri="{FF2B5EF4-FFF2-40B4-BE49-F238E27FC236}">
                <a16:creationId xmlns:a16="http://schemas.microsoft.com/office/drawing/2014/main" id="{0BF0E8FB-5393-4964-B368-A85CED8A92B4}"/>
              </a:ext>
            </a:extLst>
          </p:cNvPr>
          <p:cNvSpPr/>
          <p:nvPr/>
        </p:nvSpPr>
        <p:spPr>
          <a:xfrm>
            <a:off x="7036412" y="3849277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7992AFAE-A14B-4D08-9AEA-E6F11FB725A9}"/>
              </a:ext>
            </a:extLst>
          </p:cNvPr>
          <p:cNvCxnSpPr>
            <a:cxnSpLocks/>
          </p:cNvCxnSpPr>
          <p:nvPr/>
        </p:nvCxnSpPr>
        <p:spPr>
          <a:xfrm>
            <a:off x="7079884" y="3573940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E635FA7B-EDF5-4C3A-88D8-7A93225E7EBA}"/>
                  </a:ext>
                </a:extLst>
              </p:cNvPr>
              <p:cNvSpPr txBox="1"/>
              <p:nvPr/>
            </p:nvSpPr>
            <p:spPr>
              <a:xfrm>
                <a:off x="8259530" y="3891304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E635FA7B-EDF5-4C3A-88D8-7A93225E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530" y="3891304"/>
                <a:ext cx="177934" cy="134782"/>
              </a:xfrm>
              <a:prstGeom prst="rect">
                <a:avLst/>
              </a:prstGeom>
              <a:blipFill>
                <a:blip r:embed="rId3"/>
                <a:stretch>
                  <a:fillRect l="-3448" r="-34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3EF0CC7-FE47-4715-84DA-EE9D796F0C5D}"/>
                  </a:ext>
                </a:extLst>
              </p:cNvPr>
              <p:cNvSpPr txBox="1"/>
              <p:nvPr/>
            </p:nvSpPr>
            <p:spPr>
              <a:xfrm>
                <a:off x="8259781" y="3968583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3EF0CC7-FE47-4715-84DA-EE9D796F0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781" y="3968583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49291123-A9BC-4D00-AE64-B202A284AF4A}"/>
                  </a:ext>
                </a:extLst>
              </p:cNvPr>
              <p:cNvSpPr txBox="1"/>
              <p:nvPr/>
            </p:nvSpPr>
            <p:spPr>
              <a:xfrm>
                <a:off x="6978978" y="4279144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49291123-A9BC-4D00-AE64-B202A284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78" y="4279144"/>
                <a:ext cx="319318" cy="215444"/>
              </a:xfrm>
              <a:prstGeom prst="rect">
                <a:avLst/>
              </a:prstGeom>
              <a:blipFill>
                <a:blip r:embed="rId27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DD327A64-68A5-451E-A1C2-54C76E537DAA}"/>
                  </a:ext>
                </a:extLst>
              </p:cNvPr>
              <p:cNvSpPr txBox="1"/>
              <p:nvPr/>
            </p:nvSpPr>
            <p:spPr>
              <a:xfrm>
                <a:off x="7766804" y="4279144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DD327A64-68A5-451E-A1C2-54C76E5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04" y="4279144"/>
                <a:ext cx="319318" cy="215444"/>
              </a:xfrm>
              <a:prstGeom prst="rect">
                <a:avLst/>
              </a:prstGeom>
              <a:blipFill>
                <a:blip r:embed="rId28"/>
                <a:stretch>
                  <a:fillRect l="-3846" r="-576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D96CB25-14B7-4AF0-9B2A-469A56BBEDB4}"/>
                  </a:ext>
                </a:extLst>
              </p:cNvPr>
              <p:cNvSpPr txBox="1"/>
              <p:nvPr/>
            </p:nvSpPr>
            <p:spPr>
              <a:xfrm>
                <a:off x="6958106" y="3365407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D96CB25-14B7-4AF0-9B2A-469A56BBE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06" y="3365407"/>
                <a:ext cx="328039" cy="215444"/>
              </a:xfrm>
              <a:prstGeom prst="rect">
                <a:avLst/>
              </a:prstGeom>
              <a:blipFill>
                <a:blip r:embed="rId21"/>
                <a:stretch>
                  <a:fillRect l="-11111" r="-555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사각형: 둥근 모서리 290">
            <a:extLst>
              <a:ext uri="{FF2B5EF4-FFF2-40B4-BE49-F238E27FC236}">
                <a16:creationId xmlns:a16="http://schemas.microsoft.com/office/drawing/2014/main" id="{EB4A460F-DEE7-4683-ADEB-A694BF14ECBD}"/>
              </a:ext>
            </a:extLst>
          </p:cNvPr>
          <p:cNvSpPr/>
          <p:nvPr/>
        </p:nvSpPr>
        <p:spPr>
          <a:xfrm>
            <a:off x="8485100" y="3849226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7DA54A81-B6D3-47D7-A129-2A95F787E5D3}"/>
              </a:ext>
            </a:extLst>
          </p:cNvPr>
          <p:cNvCxnSpPr>
            <a:cxnSpLocks/>
            <a:endCxn id="291" idx="2"/>
          </p:cNvCxnSpPr>
          <p:nvPr/>
        </p:nvCxnSpPr>
        <p:spPr>
          <a:xfrm flipV="1">
            <a:off x="8784671" y="4059134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43DBA2EB-8158-4F8F-8557-AEA5D082580A}"/>
              </a:ext>
            </a:extLst>
          </p:cNvPr>
          <p:cNvCxnSpPr>
            <a:cxnSpLocks/>
            <a:stCxn id="291" idx="0"/>
          </p:cNvCxnSpPr>
          <p:nvPr/>
        </p:nvCxnSpPr>
        <p:spPr>
          <a:xfrm flipV="1">
            <a:off x="8785035" y="3513951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7BF35CD3-9B57-4BA4-9268-317CC1D80140}"/>
              </a:ext>
            </a:extLst>
          </p:cNvPr>
          <p:cNvCxnSpPr>
            <a:cxnSpLocks/>
            <a:stCxn id="291" idx="0"/>
          </p:cNvCxnSpPr>
          <p:nvPr/>
        </p:nvCxnSpPr>
        <p:spPr>
          <a:xfrm rot="16200000" flipH="1">
            <a:off x="9026848" y="3607413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AA54D11A-47A2-4883-B410-74F00D970439}"/>
              </a:ext>
            </a:extLst>
          </p:cNvPr>
          <p:cNvCxnSpPr>
            <a:cxnSpLocks/>
          </p:cNvCxnSpPr>
          <p:nvPr/>
        </p:nvCxnSpPr>
        <p:spPr>
          <a:xfrm>
            <a:off x="8847166" y="4058553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>
            <a:extLst>
              <a:ext uri="{FF2B5EF4-FFF2-40B4-BE49-F238E27FC236}">
                <a16:creationId xmlns:a16="http://schemas.microsoft.com/office/drawing/2014/main" id="{883BD93B-5F05-480F-B00D-275A06093A01}"/>
              </a:ext>
            </a:extLst>
          </p:cNvPr>
          <p:cNvSpPr/>
          <p:nvPr/>
        </p:nvSpPr>
        <p:spPr>
          <a:xfrm>
            <a:off x="8801875" y="384283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A4C657A9-75AD-4392-99AE-1705F9362568}"/>
              </a:ext>
            </a:extLst>
          </p:cNvPr>
          <p:cNvSpPr/>
          <p:nvPr/>
        </p:nvSpPr>
        <p:spPr>
          <a:xfrm>
            <a:off x="8491004" y="3968583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7529161F-CE0A-40FA-AD15-A9411579FEF3}"/>
              </a:ext>
            </a:extLst>
          </p:cNvPr>
          <p:cNvCxnSpPr>
            <a:cxnSpLocks/>
          </p:cNvCxnSpPr>
          <p:nvPr/>
        </p:nvCxnSpPr>
        <p:spPr>
          <a:xfrm>
            <a:off x="8846752" y="3588048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69301D3-9D3D-4A29-8A02-EE2E016BCF6B}"/>
                  </a:ext>
                </a:extLst>
              </p:cNvPr>
              <p:cNvSpPr txBox="1"/>
              <p:nvPr/>
            </p:nvSpPr>
            <p:spPr>
              <a:xfrm>
                <a:off x="8704280" y="4279144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69301D3-9D3D-4A29-8A02-EE2E016B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0" y="4279144"/>
                <a:ext cx="319318" cy="215444"/>
              </a:xfrm>
              <a:prstGeom prst="rect">
                <a:avLst/>
              </a:prstGeom>
              <a:blipFill>
                <a:blip r:embed="rId29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2747A97-4609-4153-B77F-B02D41574C30}"/>
                  </a:ext>
                </a:extLst>
              </p:cNvPr>
              <p:cNvSpPr txBox="1"/>
              <p:nvPr/>
            </p:nvSpPr>
            <p:spPr>
              <a:xfrm>
                <a:off x="8683409" y="3365407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2747A97-4609-4153-B77F-B02D4157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409" y="3365407"/>
                <a:ext cx="328039" cy="215444"/>
              </a:xfrm>
              <a:prstGeom prst="rect">
                <a:avLst/>
              </a:prstGeom>
              <a:blipFill>
                <a:blip r:embed="rId23"/>
                <a:stretch>
                  <a:fillRect l="-11111" r="-555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E979B91C-64BB-4762-9ECC-CABD96C0232A}"/>
                  </a:ext>
                </a:extLst>
              </p:cNvPr>
              <p:cNvSpPr txBox="1"/>
              <p:nvPr/>
            </p:nvSpPr>
            <p:spPr>
              <a:xfrm>
                <a:off x="7745932" y="3365407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E979B91C-64BB-4762-9ECC-CABD96C0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32" y="3365407"/>
                <a:ext cx="328039" cy="215444"/>
              </a:xfrm>
              <a:prstGeom prst="rect">
                <a:avLst/>
              </a:prstGeom>
              <a:blipFill>
                <a:blip r:embed="rId24"/>
                <a:stretch>
                  <a:fillRect l="-11321" r="-566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277DFFF-BAFE-49C2-B7D0-31F8C6899602}"/>
                  </a:ext>
                </a:extLst>
              </p:cNvPr>
              <p:cNvSpPr txBox="1"/>
              <p:nvPr/>
            </p:nvSpPr>
            <p:spPr>
              <a:xfrm>
                <a:off x="8263204" y="4304717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277DFFF-BAFE-49C2-B7D0-31F8C689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04" y="4304717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C6D76A80-4617-48CC-B3A3-5EEE03F17D10}"/>
              </a:ext>
            </a:extLst>
          </p:cNvPr>
          <p:cNvSpPr/>
          <p:nvPr/>
        </p:nvSpPr>
        <p:spPr>
          <a:xfrm>
            <a:off x="9402051" y="3849226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56DA4FE9-93E9-49E8-929D-F3D68BA31A3D}"/>
              </a:ext>
            </a:extLst>
          </p:cNvPr>
          <p:cNvCxnSpPr>
            <a:cxnSpLocks/>
            <a:endCxn id="281" idx="2"/>
          </p:cNvCxnSpPr>
          <p:nvPr/>
        </p:nvCxnSpPr>
        <p:spPr>
          <a:xfrm flipV="1">
            <a:off x="9701622" y="4059134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4F6723B7-E0F8-4694-8DCF-A773386366D2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9701986" y="3513951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CEFED424-60F3-4E3D-942D-324C6CC94590}"/>
              </a:ext>
            </a:extLst>
          </p:cNvPr>
          <p:cNvCxnSpPr>
            <a:cxnSpLocks/>
            <a:stCxn id="281" idx="0"/>
          </p:cNvCxnSpPr>
          <p:nvPr/>
        </p:nvCxnSpPr>
        <p:spPr>
          <a:xfrm rot="16200000" flipH="1">
            <a:off x="9943799" y="3607413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194F3866-6C3C-42D6-BFCF-D3D673E2AB0C}"/>
              </a:ext>
            </a:extLst>
          </p:cNvPr>
          <p:cNvCxnSpPr>
            <a:cxnSpLocks/>
          </p:cNvCxnSpPr>
          <p:nvPr/>
        </p:nvCxnSpPr>
        <p:spPr>
          <a:xfrm>
            <a:off x="9764117" y="4058553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>
            <a:extLst>
              <a:ext uri="{FF2B5EF4-FFF2-40B4-BE49-F238E27FC236}">
                <a16:creationId xmlns:a16="http://schemas.microsoft.com/office/drawing/2014/main" id="{BB89D58B-0696-484C-AC4F-B2BB69CE2F40}"/>
              </a:ext>
            </a:extLst>
          </p:cNvPr>
          <p:cNvSpPr/>
          <p:nvPr/>
        </p:nvSpPr>
        <p:spPr>
          <a:xfrm>
            <a:off x="9718826" y="3842832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A82BB76-8E8A-4DF5-918C-19CF1E685D10}"/>
              </a:ext>
            </a:extLst>
          </p:cNvPr>
          <p:cNvSpPr/>
          <p:nvPr/>
        </p:nvSpPr>
        <p:spPr>
          <a:xfrm>
            <a:off x="9407955" y="3968583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6008EAEC-C974-48B3-96C1-390AEE4ED3B4}"/>
              </a:ext>
            </a:extLst>
          </p:cNvPr>
          <p:cNvCxnSpPr>
            <a:cxnSpLocks/>
          </p:cNvCxnSpPr>
          <p:nvPr/>
        </p:nvCxnSpPr>
        <p:spPr>
          <a:xfrm>
            <a:off x="9763703" y="3588048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E2A848A6-C7F7-4238-8C83-D574977735CA}"/>
                  </a:ext>
                </a:extLst>
              </p:cNvPr>
              <p:cNvSpPr txBox="1"/>
              <p:nvPr/>
            </p:nvSpPr>
            <p:spPr>
              <a:xfrm>
                <a:off x="9621231" y="4279144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𝟑𝟎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E2A848A6-C7F7-4238-8C83-D5749777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231" y="4279144"/>
                <a:ext cx="319318" cy="215444"/>
              </a:xfrm>
              <a:prstGeom prst="rect">
                <a:avLst/>
              </a:prstGeom>
              <a:blipFill>
                <a:blip r:embed="rId30"/>
                <a:stretch>
                  <a:fillRect l="-3774" r="-377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B8BAA19-6E4E-4964-B84C-3DED42E55D81}"/>
                  </a:ext>
                </a:extLst>
              </p:cNvPr>
              <p:cNvSpPr txBox="1"/>
              <p:nvPr/>
            </p:nvSpPr>
            <p:spPr>
              <a:xfrm>
                <a:off x="9600360" y="3365407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𝟑𝟎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B8BAA19-6E4E-4964-B84C-3DED42E5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60" y="3365407"/>
                <a:ext cx="328039" cy="215444"/>
              </a:xfrm>
              <a:prstGeom prst="rect">
                <a:avLst/>
              </a:prstGeom>
              <a:blipFill>
                <a:blip r:embed="rId26"/>
                <a:stretch>
                  <a:fillRect l="-11111" r="-370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F0D1564-F6C3-4EA3-A3DC-83610DC733F0}"/>
              </a:ext>
            </a:extLst>
          </p:cNvPr>
          <p:cNvGrpSpPr/>
          <p:nvPr/>
        </p:nvGrpSpPr>
        <p:grpSpPr>
          <a:xfrm>
            <a:off x="983557" y="4721251"/>
            <a:ext cx="2803134" cy="1144923"/>
            <a:chOff x="253574" y="1621329"/>
            <a:chExt cx="2803134" cy="1144923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58CC7F86-C7D0-4DAC-BECE-1FCE543B08F1}"/>
                </a:ext>
              </a:extLst>
            </p:cNvPr>
            <p:cNvSpPr/>
            <p:nvPr/>
          </p:nvSpPr>
          <p:spPr>
            <a:xfrm>
              <a:off x="253574" y="1621329"/>
              <a:ext cx="2587405" cy="1144923"/>
            </a:xfrm>
            <a:prstGeom prst="rect">
              <a:avLst/>
            </a:prstGeom>
            <a:solidFill>
              <a:srgbClr val="E2E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B312A53F-55CF-4C6B-A226-4F8FFF48FB04}"/>
                </a:ext>
              </a:extLst>
            </p:cNvPr>
            <p:cNvSpPr/>
            <p:nvPr/>
          </p:nvSpPr>
          <p:spPr>
            <a:xfrm>
              <a:off x="385357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B86C527D-AF64-4AA5-B503-CB825AA3F035}"/>
                </a:ext>
              </a:extLst>
            </p:cNvPr>
            <p:cNvCxnSpPr>
              <a:cxnSpLocks/>
              <a:endCxn id="338" idx="2"/>
            </p:cNvCxnSpPr>
            <p:nvPr/>
          </p:nvCxnSpPr>
          <p:spPr>
            <a:xfrm flipV="1">
              <a:off x="684928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2BCBA1A-052E-4F65-83F8-FDD40F1CA664}"/>
                </a:ext>
              </a:extLst>
            </p:cNvPr>
            <p:cNvCxnSpPr>
              <a:cxnSpLocks/>
              <a:stCxn id="338" idx="0"/>
            </p:cNvCxnSpPr>
            <p:nvPr/>
          </p:nvCxnSpPr>
          <p:spPr>
            <a:xfrm flipV="1">
              <a:off x="685291" y="1811950"/>
              <a:ext cx="0" cy="342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5DF088BC-94C9-46B5-A41C-0E7930964ABF}"/>
                </a:ext>
              </a:extLst>
            </p:cNvPr>
            <p:cNvCxnSpPr>
              <a:cxnSpLocks/>
              <a:stCxn id="338" idx="0"/>
              <a:endCxn id="342" idx="1"/>
            </p:cNvCxnSpPr>
            <p:nvPr/>
          </p:nvCxnSpPr>
          <p:spPr>
            <a:xfrm rot="16200000" flipH="1">
              <a:off x="884497" y="1955018"/>
              <a:ext cx="104954" cy="503366"/>
            </a:xfrm>
            <a:prstGeom prst="bentConnector4">
              <a:avLst>
                <a:gd name="adj1" fmla="val -158707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858EBF8A-0598-455C-907D-24561CA5868E}"/>
                </a:ext>
              </a:extLst>
            </p:cNvPr>
            <p:cNvSpPr/>
            <p:nvPr/>
          </p:nvSpPr>
          <p:spPr>
            <a:xfrm>
              <a:off x="1188658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683A1289-2063-4B12-BAE8-0F3369481809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H="1" flipV="1">
              <a:off x="1488593" y="2364133"/>
              <a:ext cx="1772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E264E7A-A1D3-428F-A076-D7FFE71C68A0}"/>
                </a:ext>
              </a:extLst>
            </p:cNvPr>
            <p:cNvCxnSpPr>
              <a:cxnSpLocks/>
              <a:stCxn id="342" idx="0"/>
            </p:cNvCxnSpPr>
            <p:nvPr/>
          </p:nvCxnSpPr>
          <p:spPr>
            <a:xfrm flipV="1">
              <a:off x="1488593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연결선: 꺾임 344">
              <a:extLst>
                <a:ext uri="{FF2B5EF4-FFF2-40B4-BE49-F238E27FC236}">
                  <a16:creationId xmlns:a16="http://schemas.microsoft.com/office/drawing/2014/main" id="{1A7DE17A-83A9-4E58-BFB3-19BD7E923F67}"/>
                </a:ext>
              </a:extLst>
            </p:cNvPr>
            <p:cNvCxnSpPr>
              <a:cxnSpLocks/>
              <a:stCxn id="342" idx="0"/>
              <a:endCxn id="346" idx="1"/>
            </p:cNvCxnSpPr>
            <p:nvPr/>
          </p:nvCxnSpPr>
          <p:spPr>
            <a:xfrm rot="16200000" flipH="1">
              <a:off x="1765491" y="1877326"/>
              <a:ext cx="104955" cy="658752"/>
            </a:xfrm>
            <a:prstGeom prst="bentConnector4">
              <a:avLst>
                <a:gd name="adj1" fmla="val -153659"/>
                <a:gd name="adj2" fmla="val 6012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85EFBFEC-D1D2-4219-9C52-1FA58D970B07}"/>
                </a:ext>
              </a:extLst>
            </p:cNvPr>
            <p:cNvSpPr/>
            <p:nvPr/>
          </p:nvSpPr>
          <p:spPr>
            <a:xfrm>
              <a:off x="2147345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47" name="직선 화살표 연결선 346">
              <a:extLst>
                <a:ext uri="{FF2B5EF4-FFF2-40B4-BE49-F238E27FC236}">
                  <a16:creationId xmlns:a16="http://schemas.microsoft.com/office/drawing/2014/main" id="{99F4AD7F-FFFB-4265-BE56-668D5EA454D3}"/>
                </a:ext>
              </a:extLst>
            </p:cNvPr>
            <p:cNvCxnSpPr>
              <a:cxnSpLocks/>
              <a:endCxn id="346" idx="2"/>
            </p:cNvCxnSpPr>
            <p:nvPr/>
          </p:nvCxnSpPr>
          <p:spPr>
            <a:xfrm flipV="1">
              <a:off x="2446916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013D1F58-610F-4924-BA39-3CF9AC28B4F4}"/>
                </a:ext>
              </a:extLst>
            </p:cNvPr>
            <p:cNvCxnSpPr>
              <a:cxnSpLocks/>
              <a:stCxn id="346" idx="0"/>
            </p:cNvCxnSpPr>
            <p:nvPr/>
          </p:nvCxnSpPr>
          <p:spPr>
            <a:xfrm flipV="1">
              <a:off x="2447280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연결선: 꺾임 348">
              <a:extLst>
                <a:ext uri="{FF2B5EF4-FFF2-40B4-BE49-F238E27FC236}">
                  <a16:creationId xmlns:a16="http://schemas.microsoft.com/office/drawing/2014/main" id="{5845F392-93B0-494D-A8D4-2AAB3C310038}"/>
                </a:ext>
              </a:extLst>
            </p:cNvPr>
            <p:cNvCxnSpPr>
              <a:cxnSpLocks/>
              <a:stCxn id="346" idx="0"/>
            </p:cNvCxnSpPr>
            <p:nvPr/>
          </p:nvCxnSpPr>
          <p:spPr>
            <a:xfrm rot="16200000" flipH="1">
              <a:off x="2689093" y="1912412"/>
              <a:ext cx="125802" cy="609428"/>
            </a:xfrm>
            <a:prstGeom prst="bentConnector4">
              <a:avLst>
                <a:gd name="adj1" fmla="val -181714"/>
                <a:gd name="adj2" fmla="val 7460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0F10A1D1-1F1E-4EBC-A459-C089975D93B0}"/>
                </a:ext>
              </a:extLst>
            </p:cNvPr>
            <p:cNvCxnSpPr>
              <a:cxnSpLocks/>
            </p:cNvCxnSpPr>
            <p:nvPr/>
          </p:nvCxnSpPr>
          <p:spPr>
            <a:xfrm>
              <a:off x="2509411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30F4B943-3AF5-48EA-8497-5E8F44D665FA}"/>
                </a:ext>
              </a:extLst>
            </p:cNvPr>
            <p:cNvSpPr/>
            <p:nvPr/>
          </p:nvSpPr>
          <p:spPr>
            <a:xfrm>
              <a:off x="2464120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4E6F290F-7A35-4CB6-A530-74FCABE7A6D9}"/>
                </a:ext>
              </a:extLst>
            </p:cNvPr>
            <p:cNvSpPr/>
            <p:nvPr/>
          </p:nvSpPr>
          <p:spPr>
            <a:xfrm>
              <a:off x="2153249" y="2273582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52B726F0-0E55-4AA0-BFBD-D3DF8D291BBA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74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연결선: 꺾임 353">
              <a:extLst>
                <a:ext uri="{FF2B5EF4-FFF2-40B4-BE49-F238E27FC236}">
                  <a16:creationId xmlns:a16="http://schemas.microsoft.com/office/drawing/2014/main" id="{48A57961-4249-40F1-85E5-62B832019D39}"/>
                </a:ext>
              </a:extLst>
            </p:cNvPr>
            <p:cNvCxnSpPr>
              <a:cxnSpLocks/>
              <a:stCxn id="352" idx="2"/>
              <a:endCxn id="355" idx="0"/>
            </p:cNvCxnSpPr>
            <p:nvPr/>
          </p:nvCxnSpPr>
          <p:spPr>
            <a:xfrm rot="10800000">
              <a:off x="1543822" y="2147831"/>
              <a:ext cx="609428" cy="173643"/>
            </a:xfrm>
            <a:prstGeom prst="bentConnector4">
              <a:avLst>
                <a:gd name="adj1" fmla="val 50874"/>
                <a:gd name="adj2" fmla="val 14367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A087C26-782B-4906-81E8-59F3D245E0DC}"/>
                </a:ext>
              </a:extLst>
            </p:cNvPr>
            <p:cNvSpPr/>
            <p:nvPr/>
          </p:nvSpPr>
          <p:spPr>
            <a:xfrm>
              <a:off x="1498984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56" name="직선 화살표 연결선 355">
              <a:extLst>
                <a:ext uri="{FF2B5EF4-FFF2-40B4-BE49-F238E27FC236}">
                  <a16:creationId xmlns:a16="http://schemas.microsoft.com/office/drawing/2014/main" id="{D78E5F06-5847-4FCA-AFBD-B40359D91641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55" y="1872495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418EBB14-C7F8-4B69-B287-F6B75734C76E}"/>
                </a:ext>
              </a:extLst>
            </p:cNvPr>
            <p:cNvSpPr/>
            <p:nvPr/>
          </p:nvSpPr>
          <p:spPr>
            <a:xfrm>
              <a:off x="1197537" y="2280027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58" name="직선 화살표 연결선 357">
              <a:extLst>
                <a:ext uri="{FF2B5EF4-FFF2-40B4-BE49-F238E27FC236}">
                  <a16:creationId xmlns:a16="http://schemas.microsoft.com/office/drawing/2014/main" id="{0F7D8528-3D7C-4A5F-A500-464041BC362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47" y="2369997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연결선: 꺾임 358">
              <a:extLst>
                <a:ext uri="{FF2B5EF4-FFF2-40B4-BE49-F238E27FC236}">
                  <a16:creationId xmlns:a16="http://schemas.microsoft.com/office/drawing/2014/main" id="{F4F2602A-A939-443D-B365-5E7CACF490AF}"/>
                </a:ext>
              </a:extLst>
            </p:cNvPr>
            <p:cNvCxnSpPr>
              <a:cxnSpLocks/>
              <a:stCxn id="357" idx="2"/>
              <a:endCxn id="360" idx="0"/>
            </p:cNvCxnSpPr>
            <p:nvPr/>
          </p:nvCxnSpPr>
          <p:spPr>
            <a:xfrm rot="10800000">
              <a:off x="743495" y="2154276"/>
              <a:ext cx="454042" cy="173642"/>
            </a:xfrm>
            <a:prstGeom prst="bentConnector4">
              <a:avLst>
                <a:gd name="adj1" fmla="val 34992"/>
                <a:gd name="adj2" fmla="val 15976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FA267CF4-15AF-4086-9034-4DB687E707D5}"/>
                </a:ext>
              </a:extLst>
            </p:cNvPr>
            <p:cNvSpPr/>
            <p:nvPr/>
          </p:nvSpPr>
          <p:spPr>
            <a:xfrm>
              <a:off x="698657" y="2154276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E8F0E7A9-4662-49FA-B7D6-3D2CBBF76A4E}"/>
                </a:ext>
              </a:extLst>
            </p:cNvPr>
            <p:cNvCxnSpPr>
              <a:cxnSpLocks/>
            </p:cNvCxnSpPr>
            <p:nvPr/>
          </p:nvCxnSpPr>
          <p:spPr>
            <a:xfrm>
              <a:off x="742129" y="1878939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65965324-2C75-46F0-9984-11E98A49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508997" y="1893047"/>
              <a:ext cx="0" cy="2651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932782-074D-4293-95F8-15D2FFA23C69}"/>
                    </a:ext>
                  </a:extLst>
                </p:cNvPr>
                <p:cNvSpPr txBox="1"/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932782-074D-4293-95F8-15D2FFA23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blipFill>
                  <a:blip r:embed="rId3"/>
                  <a:stretch>
                    <a:fillRect l="-3448" r="-3448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A3011038-D33B-4CB3-A933-E1996ECC5D5E}"/>
                    </a:ext>
                  </a:extLst>
                </p:cNvPr>
                <p:cNvSpPr txBox="1"/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A3011038-D33B-4CB3-A933-E1996ECC5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blipFill>
                  <a:blip r:embed="rId31"/>
                  <a:stretch>
                    <a:fillRect l="-12000" r="-12000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2BE6E00-649C-4427-AD62-C3E636A907C0}"/>
                    </a:ext>
                  </a:extLst>
                </p:cNvPr>
                <p:cNvSpPr txBox="1"/>
                <p:nvPr/>
              </p:nvSpPr>
              <p:spPr>
                <a:xfrm>
                  <a:off x="641223" y="2584143"/>
                  <a:ext cx="240771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2BE6E00-649C-4427-AD62-C3E636A90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3" y="2584143"/>
                  <a:ext cx="240771" cy="157246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128" b="-5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ED3484C-E4CD-42C9-A61D-B9A5502526D1}"/>
                    </a:ext>
                  </a:extLst>
                </p:cNvPr>
                <p:cNvSpPr txBox="1"/>
                <p:nvPr/>
              </p:nvSpPr>
              <p:spPr>
                <a:xfrm>
                  <a:off x="2366525" y="2584143"/>
                  <a:ext cx="240771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ED3484C-E4CD-42C9-A61D-B9A550252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525" y="2584143"/>
                  <a:ext cx="240771" cy="157246"/>
                </a:xfrm>
                <a:prstGeom prst="rect">
                  <a:avLst/>
                </a:prstGeom>
                <a:blipFill>
                  <a:blip r:embed="rId33"/>
                  <a:stretch>
                    <a:fillRect l="-7692" r="-5128" b="-5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F54852FE-95EC-4DBB-BBEC-FAF31D9A74AA}"/>
                    </a:ext>
                  </a:extLst>
                </p:cNvPr>
                <p:cNvSpPr txBox="1"/>
                <p:nvPr/>
              </p:nvSpPr>
              <p:spPr>
                <a:xfrm>
                  <a:off x="1429049" y="2584143"/>
                  <a:ext cx="240771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F54852FE-95EC-4DBB-BBEC-FAF31D9A7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049" y="2584143"/>
                  <a:ext cx="240771" cy="157246"/>
                </a:xfrm>
                <a:prstGeom prst="rect">
                  <a:avLst/>
                </a:prstGeom>
                <a:blipFill>
                  <a:blip r:embed="rId34"/>
                  <a:stretch>
                    <a:fillRect l="-5000" r="-5000" b="-5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B20FE011-4F5F-4BDF-8840-E20B7258B4AB}"/>
                    </a:ext>
                  </a:extLst>
                </p:cNvPr>
                <p:cNvSpPr txBox="1"/>
                <p:nvPr/>
              </p:nvSpPr>
              <p:spPr>
                <a:xfrm>
                  <a:off x="620351" y="1670406"/>
                  <a:ext cx="249492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B20FE011-4F5F-4BDF-8840-E20B7258B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51" y="1670406"/>
                  <a:ext cx="249492" cy="157246"/>
                </a:xfrm>
                <a:prstGeom prst="rect">
                  <a:avLst/>
                </a:prstGeom>
                <a:blipFill>
                  <a:blip r:embed="rId8"/>
                  <a:stretch>
                    <a:fillRect l="-15000" r="-75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293719A-2968-439C-A995-FEE3CB629924}"/>
                    </a:ext>
                  </a:extLst>
                </p:cNvPr>
                <p:cNvSpPr txBox="1"/>
                <p:nvPr/>
              </p:nvSpPr>
              <p:spPr>
                <a:xfrm>
                  <a:off x="2345654" y="1670406"/>
                  <a:ext cx="249492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293719A-2968-439C-A995-FEE3CB629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54" y="1670406"/>
                  <a:ext cx="249492" cy="157246"/>
                </a:xfrm>
                <a:prstGeom prst="rect">
                  <a:avLst/>
                </a:prstGeom>
                <a:blipFill>
                  <a:blip r:embed="rId9"/>
                  <a:stretch>
                    <a:fillRect l="-15000" r="-75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D5518BF-F92F-4DBF-A258-A3DF17F9CA6D}"/>
                    </a:ext>
                  </a:extLst>
                </p:cNvPr>
                <p:cNvSpPr txBox="1"/>
                <p:nvPr/>
              </p:nvSpPr>
              <p:spPr>
                <a:xfrm>
                  <a:off x="1408177" y="1670406"/>
                  <a:ext cx="249492" cy="15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D5518BF-F92F-4DBF-A258-A3DF17F9C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77" y="1670406"/>
                  <a:ext cx="249492" cy="157246"/>
                </a:xfrm>
                <a:prstGeom prst="rect">
                  <a:avLst/>
                </a:prstGeom>
                <a:blipFill>
                  <a:blip r:embed="rId10"/>
                  <a:stretch>
                    <a:fillRect l="-14634" r="-4878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778FBE0F-4F30-43CE-A10D-51C35F4CEE11}"/>
                    </a:ext>
                  </a:extLst>
                </p:cNvPr>
                <p:cNvSpPr txBox="1"/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778FBE0F-4F30-43CE-A10D-51C35F4CE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blipFill>
                  <a:blip r:embed="rId4"/>
                  <a:stretch>
                    <a:fillRect l="-12000" r="-12000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2EDD75B-9C1C-40F1-88AE-59BB59B8406E}"/>
              </a:ext>
            </a:extLst>
          </p:cNvPr>
          <p:cNvGrpSpPr/>
          <p:nvPr/>
        </p:nvGrpSpPr>
        <p:grpSpPr>
          <a:xfrm>
            <a:off x="3780607" y="4721250"/>
            <a:ext cx="2803134" cy="1178258"/>
            <a:chOff x="253574" y="1621329"/>
            <a:chExt cx="2803134" cy="1178258"/>
          </a:xfrm>
        </p:grpSpPr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97C67ABA-BEE6-4A11-99B2-BA58E249C7A5}"/>
                </a:ext>
              </a:extLst>
            </p:cNvPr>
            <p:cNvSpPr/>
            <p:nvPr/>
          </p:nvSpPr>
          <p:spPr>
            <a:xfrm>
              <a:off x="253574" y="1621329"/>
              <a:ext cx="2587405" cy="1144923"/>
            </a:xfrm>
            <a:prstGeom prst="rect">
              <a:avLst/>
            </a:prstGeom>
            <a:solidFill>
              <a:srgbClr val="E2E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2" name="사각형: 둥근 모서리 421">
              <a:extLst>
                <a:ext uri="{FF2B5EF4-FFF2-40B4-BE49-F238E27FC236}">
                  <a16:creationId xmlns:a16="http://schemas.microsoft.com/office/drawing/2014/main" id="{948434D0-0F3A-4023-AF76-2452FC3C781C}"/>
                </a:ext>
              </a:extLst>
            </p:cNvPr>
            <p:cNvSpPr/>
            <p:nvPr/>
          </p:nvSpPr>
          <p:spPr>
            <a:xfrm>
              <a:off x="385357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23" name="직선 화살표 연결선 422">
              <a:extLst>
                <a:ext uri="{FF2B5EF4-FFF2-40B4-BE49-F238E27FC236}">
                  <a16:creationId xmlns:a16="http://schemas.microsoft.com/office/drawing/2014/main" id="{F294E76C-2928-4E6B-B4B3-BA73656FDD8B}"/>
                </a:ext>
              </a:extLst>
            </p:cNvPr>
            <p:cNvCxnSpPr>
              <a:cxnSpLocks/>
              <a:endCxn id="422" idx="2"/>
            </p:cNvCxnSpPr>
            <p:nvPr/>
          </p:nvCxnSpPr>
          <p:spPr>
            <a:xfrm flipV="1">
              <a:off x="684928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화살표 연결선 423">
              <a:extLst>
                <a:ext uri="{FF2B5EF4-FFF2-40B4-BE49-F238E27FC236}">
                  <a16:creationId xmlns:a16="http://schemas.microsoft.com/office/drawing/2014/main" id="{54A302A9-5DC3-4A54-B05A-7AE1FD7DEB35}"/>
                </a:ext>
              </a:extLst>
            </p:cNvPr>
            <p:cNvCxnSpPr>
              <a:cxnSpLocks/>
              <a:stCxn id="422" idx="0"/>
            </p:cNvCxnSpPr>
            <p:nvPr/>
          </p:nvCxnSpPr>
          <p:spPr>
            <a:xfrm flipV="1">
              <a:off x="685291" y="1811950"/>
              <a:ext cx="0" cy="342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연결선: 꺾임 424">
              <a:extLst>
                <a:ext uri="{FF2B5EF4-FFF2-40B4-BE49-F238E27FC236}">
                  <a16:creationId xmlns:a16="http://schemas.microsoft.com/office/drawing/2014/main" id="{42457276-E84F-4984-BA39-DA0BC735CF53}"/>
                </a:ext>
              </a:extLst>
            </p:cNvPr>
            <p:cNvCxnSpPr>
              <a:cxnSpLocks/>
              <a:stCxn id="422" idx="0"/>
              <a:endCxn id="426" idx="1"/>
            </p:cNvCxnSpPr>
            <p:nvPr/>
          </p:nvCxnSpPr>
          <p:spPr>
            <a:xfrm rot="16200000" flipH="1">
              <a:off x="884497" y="1955018"/>
              <a:ext cx="104954" cy="503366"/>
            </a:xfrm>
            <a:prstGeom prst="bentConnector4">
              <a:avLst>
                <a:gd name="adj1" fmla="val -158707"/>
                <a:gd name="adj2" fmla="val 7979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54E24509-BA8D-417D-9050-021B613902CB}"/>
                </a:ext>
              </a:extLst>
            </p:cNvPr>
            <p:cNvSpPr/>
            <p:nvPr/>
          </p:nvSpPr>
          <p:spPr>
            <a:xfrm>
              <a:off x="1188658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27" name="직선 화살표 연결선 426">
              <a:extLst>
                <a:ext uri="{FF2B5EF4-FFF2-40B4-BE49-F238E27FC236}">
                  <a16:creationId xmlns:a16="http://schemas.microsoft.com/office/drawing/2014/main" id="{BB426226-C4F5-43BE-A79C-0E84F127BA6E}"/>
                </a:ext>
              </a:extLst>
            </p:cNvPr>
            <p:cNvCxnSpPr>
              <a:cxnSpLocks/>
              <a:endCxn id="426" idx="2"/>
            </p:cNvCxnSpPr>
            <p:nvPr/>
          </p:nvCxnSpPr>
          <p:spPr>
            <a:xfrm flipH="1" flipV="1">
              <a:off x="1488593" y="2364133"/>
              <a:ext cx="1772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화살표 연결선 427">
              <a:extLst>
                <a:ext uri="{FF2B5EF4-FFF2-40B4-BE49-F238E27FC236}">
                  <a16:creationId xmlns:a16="http://schemas.microsoft.com/office/drawing/2014/main" id="{0F5A988F-D4CD-41CB-9329-9BA66F399AFC}"/>
                </a:ext>
              </a:extLst>
            </p:cNvPr>
            <p:cNvCxnSpPr>
              <a:cxnSpLocks/>
              <a:stCxn id="426" idx="0"/>
            </p:cNvCxnSpPr>
            <p:nvPr/>
          </p:nvCxnSpPr>
          <p:spPr>
            <a:xfrm flipV="1">
              <a:off x="1488593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연결선: 꺾임 428">
              <a:extLst>
                <a:ext uri="{FF2B5EF4-FFF2-40B4-BE49-F238E27FC236}">
                  <a16:creationId xmlns:a16="http://schemas.microsoft.com/office/drawing/2014/main" id="{E12E9DE9-6268-4621-9868-C134BCD8DF17}"/>
                </a:ext>
              </a:extLst>
            </p:cNvPr>
            <p:cNvCxnSpPr>
              <a:cxnSpLocks/>
              <a:stCxn id="426" idx="0"/>
              <a:endCxn id="430" idx="1"/>
            </p:cNvCxnSpPr>
            <p:nvPr/>
          </p:nvCxnSpPr>
          <p:spPr>
            <a:xfrm rot="16200000" flipH="1">
              <a:off x="1765491" y="1877326"/>
              <a:ext cx="104955" cy="658752"/>
            </a:xfrm>
            <a:prstGeom prst="bentConnector4">
              <a:avLst>
                <a:gd name="adj1" fmla="val -153659"/>
                <a:gd name="adj2" fmla="val 6012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사각형: 둥근 모서리 429">
              <a:extLst>
                <a:ext uri="{FF2B5EF4-FFF2-40B4-BE49-F238E27FC236}">
                  <a16:creationId xmlns:a16="http://schemas.microsoft.com/office/drawing/2014/main" id="{6BC8667A-1727-4ECF-9095-496DE71DFC3C}"/>
                </a:ext>
              </a:extLst>
            </p:cNvPr>
            <p:cNvSpPr/>
            <p:nvPr/>
          </p:nvSpPr>
          <p:spPr>
            <a:xfrm>
              <a:off x="2147345" y="2154225"/>
              <a:ext cx="599870" cy="209909"/>
            </a:xfrm>
            <a:prstGeom prst="roundRect">
              <a:avLst>
                <a:gd name="adj" fmla="val 692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RNN</a:t>
              </a:r>
              <a:endParaRPr lang="ko-KR" altLang="en-US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BE8742BC-7D53-4860-8F47-E35A604CEA56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 flipV="1">
              <a:off x="2446916" y="2364133"/>
              <a:ext cx="363" cy="20828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화살표 연결선 431">
              <a:extLst>
                <a:ext uri="{FF2B5EF4-FFF2-40B4-BE49-F238E27FC236}">
                  <a16:creationId xmlns:a16="http://schemas.microsoft.com/office/drawing/2014/main" id="{A25FB1B7-2714-4FBD-B551-B8BB61940305}"/>
                </a:ext>
              </a:extLst>
            </p:cNvPr>
            <p:cNvCxnSpPr>
              <a:cxnSpLocks/>
              <a:stCxn id="430" idx="0"/>
            </p:cNvCxnSpPr>
            <p:nvPr/>
          </p:nvCxnSpPr>
          <p:spPr>
            <a:xfrm flipV="1">
              <a:off x="2447280" y="1818950"/>
              <a:ext cx="0" cy="3352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연결선: 꺾임 432">
              <a:extLst>
                <a:ext uri="{FF2B5EF4-FFF2-40B4-BE49-F238E27FC236}">
                  <a16:creationId xmlns:a16="http://schemas.microsoft.com/office/drawing/2014/main" id="{C05D9A6C-336E-4851-93FA-F06A61D115CD}"/>
                </a:ext>
              </a:extLst>
            </p:cNvPr>
            <p:cNvCxnSpPr>
              <a:cxnSpLocks/>
              <a:stCxn id="430" idx="0"/>
            </p:cNvCxnSpPr>
            <p:nvPr/>
          </p:nvCxnSpPr>
          <p:spPr>
            <a:xfrm rot="16200000" flipH="1">
              <a:off x="2689093" y="1912412"/>
              <a:ext cx="125802" cy="609428"/>
            </a:xfrm>
            <a:prstGeom prst="bentConnector4">
              <a:avLst>
                <a:gd name="adj1" fmla="val -181714"/>
                <a:gd name="adj2" fmla="val 7460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화살표 연결선 433">
              <a:extLst>
                <a:ext uri="{FF2B5EF4-FFF2-40B4-BE49-F238E27FC236}">
                  <a16:creationId xmlns:a16="http://schemas.microsoft.com/office/drawing/2014/main" id="{558D1CCC-2687-4AB6-B68D-AFBA2B24F8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9411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2733B879-2811-47F6-9422-B3DA728B11B1}"/>
                </a:ext>
              </a:extLst>
            </p:cNvPr>
            <p:cNvSpPr/>
            <p:nvPr/>
          </p:nvSpPr>
          <p:spPr>
            <a:xfrm>
              <a:off x="2464120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5C208A31-7378-4CB2-AFFA-18A9A84B1205}"/>
                </a:ext>
              </a:extLst>
            </p:cNvPr>
            <p:cNvSpPr/>
            <p:nvPr/>
          </p:nvSpPr>
          <p:spPr>
            <a:xfrm>
              <a:off x="2153249" y="2273582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37" name="직선 화살표 연결선 436">
              <a:extLst>
                <a:ext uri="{FF2B5EF4-FFF2-40B4-BE49-F238E27FC236}">
                  <a16:creationId xmlns:a16="http://schemas.microsoft.com/office/drawing/2014/main" id="{BC1EDF89-9FC2-4BDB-BC5C-C449DBB25EF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74" y="2363552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연결선: 꺾임 437">
              <a:extLst>
                <a:ext uri="{FF2B5EF4-FFF2-40B4-BE49-F238E27FC236}">
                  <a16:creationId xmlns:a16="http://schemas.microsoft.com/office/drawing/2014/main" id="{46F127B4-A564-4E43-92A6-0BDD22ADDBFD}"/>
                </a:ext>
              </a:extLst>
            </p:cNvPr>
            <p:cNvCxnSpPr>
              <a:cxnSpLocks/>
              <a:stCxn id="436" idx="2"/>
              <a:endCxn id="439" idx="0"/>
            </p:cNvCxnSpPr>
            <p:nvPr/>
          </p:nvCxnSpPr>
          <p:spPr>
            <a:xfrm rot="10800000">
              <a:off x="1543822" y="2147831"/>
              <a:ext cx="609428" cy="173643"/>
            </a:xfrm>
            <a:prstGeom prst="bentConnector4">
              <a:avLst>
                <a:gd name="adj1" fmla="val 50874"/>
                <a:gd name="adj2" fmla="val 14367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3E09A8A2-C70A-47A1-A8BF-57652C47CEA2}"/>
                </a:ext>
              </a:extLst>
            </p:cNvPr>
            <p:cNvSpPr/>
            <p:nvPr/>
          </p:nvSpPr>
          <p:spPr>
            <a:xfrm>
              <a:off x="1498984" y="2147831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0" name="직선 화살표 연결선 439">
              <a:extLst>
                <a:ext uri="{FF2B5EF4-FFF2-40B4-BE49-F238E27FC236}">
                  <a16:creationId xmlns:a16="http://schemas.microsoft.com/office/drawing/2014/main" id="{FE30871F-EAB4-4830-A7AF-F521BE1E5F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55" y="1872495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3038C66B-9E31-4BB0-890E-39896C69213D}"/>
                </a:ext>
              </a:extLst>
            </p:cNvPr>
            <p:cNvSpPr/>
            <p:nvPr/>
          </p:nvSpPr>
          <p:spPr>
            <a:xfrm>
              <a:off x="1197537" y="2280027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E9FC7CAB-6612-489D-B9B2-CC6D802632B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47" y="2369997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연결선: 꺾임 442">
              <a:extLst>
                <a:ext uri="{FF2B5EF4-FFF2-40B4-BE49-F238E27FC236}">
                  <a16:creationId xmlns:a16="http://schemas.microsoft.com/office/drawing/2014/main" id="{34BED3F8-294B-482B-874D-863AF4C1AFC8}"/>
                </a:ext>
              </a:extLst>
            </p:cNvPr>
            <p:cNvCxnSpPr>
              <a:cxnSpLocks/>
              <a:stCxn id="441" idx="2"/>
              <a:endCxn id="444" idx="0"/>
            </p:cNvCxnSpPr>
            <p:nvPr/>
          </p:nvCxnSpPr>
          <p:spPr>
            <a:xfrm rot="10800000">
              <a:off x="743495" y="2154276"/>
              <a:ext cx="454042" cy="173642"/>
            </a:xfrm>
            <a:prstGeom prst="bentConnector4">
              <a:avLst>
                <a:gd name="adj1" fmla="val 34992"/>
                <a:gd name="adj2" fmla="val 15976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CA9631C4-2C70-4714-9CD5-4DCDA748F8FD}"/>
                </a:ext>
              </a:extLst>
            </p:cNvPr>
            <p:cNvSpPr/>
            <p:nvPr/>
          </p:nvSpPr>
          <p:spPr>
            <a:xfrm>
              <a:off x="698657" y="2154276"/>
              <a:ext cx="89675" cy="95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7C88CA60-8C32-4708-8FBB-83569C4347C2}"/>
                </a:ext>
              </a:extLst>
            </p:cNvPr>
            <p:cNvCxnSpPr>
              <a:cxnSpLocks/>
            </p:cNvCxnSpPr>
            <p:nvPr/>
          </p:nvCxnSpPr>
          <p:spPr>
            <a:xfrm>
              <a:off x="742129" y="1878939"/>
              <a:ext cx="40" cy="2082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FB993E34-0A18-4768-82A7-F5B74102A937}"/>
                </a:ext>
              </a:extLst>
            </p:cNvPr>
            <p:cNvCxnSpPr>
              <a:cxnSpLocks/>
            </p:cNvCxnSpPr>
            <p:nvPr/>
          </p:nvCxnSpPr>
          <p:spPr>
            <a:xfrm>
              <a:off x="2508997" y="1893047"/>
              <a:ext cx="0" cy="2651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E1DFE83D-4568-4F44-8990-9C5034BD90A7}"/>
                    </a:ext>
                  </a:extLst>
                </p:cNvPr>
                <p:cNvSpPr txBox="1"/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E1DFE83D-4568-4F44-8990-9C5034BD9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75" y="2196303"/>
                  <a:ext cx="177934" cy="134782"/>
                </a:xfrm>
                <a:prstGeom prst="rect">
                  <a:avLst/>
                </a:prstGeom>
                <a:blipFill>
                  <a:blip r:embed="rId3"/>
                  <a:stretch>
                    <a:fillRect l="-3448" r="-3448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8A80B657-6FE2-4114-A4EF-05E1AD6028DF}"/>
                    </a:ext>
                  </a:extLst>
                </p:cNvPr>
                <p:cNvSpPr txBox="1"/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8A80B657-6FE2-4114-A4EF-05E1AD60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026" y="2273582"/>
                  <a:ext cx="155023" cy="134782"/>
                </a:xfrm>
                <a:prstGeom prst="rect">
                  <a:avLst/>
                </a:prstGeom>
                <a:blipFill>
                  <a:blip r:embed="rId31"/>
                  <a:stretch>
                    <a:fillRect l="-12000" r="-12000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F4C29B3-FA8B-463F-9828-BF56C3CCBA8C}"/>
                    </a:ext>
                  </a:extLst>
                </p:cNvPr>
                <p:cNvSpPr txBox="1"/>
                <p:nvPr/>
              </p:nvSpPr>
              <p:spPr>
                <a:xfrm>
                  <a:off x="641223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F4C29B3-FA8B-463F-9828-BF56C3CC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3" y="2584143"/>
                  <a:ext cx="319318" cy="215444"/>
                </a:xfrm>
                <a:prstGeom prst="rect">
                  <a:avLst/>
                </a:prstGeom>
                <a:blipFill>
                  <a:blip r:embed="rId35"/>
                  <a:stretch>
                    <a:fillRect l="-5769" r="-384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4819A40B-E985-41BC-B325-35E5DE4A9C83}"/>
                    </a:ext>
                  </a:extLst>
                </p:cNvPr>
                <p:cNvSpPr txBox="1"/>
                <p:nvPr/>
              </p:nvSpPr>
              <p:spPr>
                <a:xfrm>
                  <a:off x="2366525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4819A40B-E985-41BC-B325-35E5DE4A9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525" y="2584143"/>
                  <a:ext cx="319318" cy="215444"/>
                </a:xfrm>
                <a:prstGeom prst="rect">
                  <a:avLst/>
                </a:prstGeom>
                <a:blipFill>
                  <a:blip r:embed="rId36"/>
                  <a:stretch>
                    <a:fillRect l="-5769" r="-384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19EFED2A-3CBA-432E-879F-FF70353AFC9C}"/>
                    </a:ext>
                  </a:extLst>
                </p:cNvPr>
                <p:cNvSpPr txBox="1"/>
                <p:nvPr/>
              </p:nvSpPr>
              <p:spPr>
                <a:xfrm>
                  <a:off x="1429049" y="2584143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19EFED2A-3CBA-432E-879F-FF70353AF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049" y="2584143"/>
                  <a:ext cx="319318" cy="215444"/>
                </a:xfrm>
                <a:prstGeom prst="rect">
                  <a:avLst/>
                </a:prstGeom>
                <a:blipFill>
                  <a:blip r:embed="rId37"/>
                  <a:stretch>
                    <a:fillRect l="-3846" r="-5769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94323408-64F5-4EC2-BF66-EC46E195BDA4}"/>
                    </a:ext>
                  </a:extLst>
                </p:cNvPr>
                <p:cNvSpPr txBox="1"/>
                <p:nvPr/>
              </p:nvSpPr>
              <p:spPr>
                <a:xfrm>
                  <a:off x="620351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94323408-64F5-4EC2-BF66-EC46E195B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51" y="1670406"/>
                  <a:ext cx="328039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602A340F-D583-42C7-AE1C-77F6A0D0BFB0}"/>
                    </a:ext>
                  </a:extLst>
                </p:cNvPr>
                <p:cNvSpPr txBox="1"/>
                <p:nvPr/>
              </p:nvSpPr>
              <p:spPr>
                <a:xfrm>
                  <a:off x="2345654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𝟏𝟗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602A340F-D583-42C7-AE1C-77F6A0D0B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54" y="1670406"/>
                  <a:ext cx="32803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555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489884AC-7282-4273-A789-A189E2DA81B7}"/>
                    </a:ext>
                  </a:extLst>
                </p:cNvPr>
                <p:cNvSpPr txBox="1"/>
                <p:nvPr/>
              </p:nvSpPr>
              <p:spPr>
                <a:xfrm>
                  <a:off x="1408177" y="1670406"/>
                  <a:ext cx="32803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489884AC-7282-4273-A789-A189E2DA8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77" y="1670406"/>
                  <a:ext cx="328039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321" r="-566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D2E3EE98-219C-4396-9ED2-996BEC893C28}"/>
                    </a:ext>
                  </a:extLst>
                </p:cNvPr>
                <p:cNvSpPr txBox="1"/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solidFill>
                  <a:srgbClr val="E2E2F6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2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D2E3EE98-219C-4396-9ED2-996BEC89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449" y="2609716"/>
                  <a:ext cx="155023" cy="134782"/>
                </a:xfrm>
                <a:prstGeom prst="rect">
                  <a:avLst/>
                </a:prstGeom>
                <a:blipFill>
                  <a:blip r:embed="rId17"/>
                  <a:stretch>
                    <a:fillRect l="-11538" r="-7692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7AF6B203-18D4-4139-A9AF-FAD3989097D5}"/>
              </a:ext>
            </a:extLst>
          </p:cNvPr>
          <p:cNvSpPr/>
          <p:nvPr/>
        </p:nvSpPr>
        <p:spPr>
          <a:xfrm>
            <a:off x="6591329" y="4729626"/>
            <a:ext cx="2587405" cy="1144923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F14CCA29-7870-4F5D-91E3-1DBA72B9E880}"/>
              </a:ext>
            </a:extLst>
          </p:cNvPr>
          <p:cNvSpPr/>
          <p:nvPr/>
        </p:nvSpPr>
        <p:spPr>
          <a:xfrm>
            <a:off x="6723112" y="5262522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2C0F925C-1091-48E6-9159-D2E64A1B446D}"/>
              </a:ext>
            </a:extLst>
          </p:cNvPr>
          <p:cNvCxnSpPr>
            <a:cxnSpLocks/>
            <a:endCxn id="375" idx="2"/>
          </p:cNvCxnSpPr>
          <p:nvPr/>
        </p:nvCxnSpPr>
        <p:spPr>
          <a:xfrm flipV="1">
            <a:off x="7022683" y="5472430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4FE0E6CA-B01A-4D32-80F2-77210B19C353}"/>
              </a:ext>
            </a:extLst>
          </p:cNvPr>
          <p:cNvCxnSpPr>
            <a:cxnSpLocks/>
            <a:stCxn id="375" idx="0"/>
          </p:cNvCxnSpPr>
          <p:nvPr/>
        </p:nvCxnSpPr>
        <p:spPr>
          <a:xfrm flipV="1">
            <a:off x="7023046" y="4920247"/>
            <a:ext cx="0" cy="342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35042987-103E-47D9-8B0E-926DFB5E8F70}"/>
              </a:ext>
            </a:extLst>
          </p:cNvPr>
          <p:cNvCxnSpPr>
            <a:cxnSpLocks/>
            <a:stCxn id="375" idx="0"/>
            <a:endCxn id="379" idx="1"/>
          </p:cNvCxnSpPr>
          <p:nvPr/>
        </p:nvCxnSpPr>
        <p:spPr>
          <a:xfrm rot="16200000" flipH="1">
            <a:off x="7222252" y="5063315"/>
            <a:ext cx="104954" cy="503366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B3AC9574-05BA-464D-8D85-4A23D2D9C16A}"/>
              </a:ext>
            </a:extLst>
          </p:cNvPr>
          <p:cNvSpPr/>
          <p:nvPr/>
        </p:nvSpPr>
        <p:spPr>
          <a:xfrm>
            <a:off x="7526413" y="5262522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9F56191D-3110-4FD4-A6DA-5E521593E270}"/>
              </a:ext>
            </a:extLst>
          </p:cNvPr>
          <p:cNvCxnSpPr>
            <a:cxnSpLocks/>
            <a:endCxn id="379" idx="2"/>
          </p:cNvCxnSpPr>
          <p:nvPr/>
        </p:nvCxnSpPr>
        <p:spPr>
          <a:xfrm flipH="1" flipV="1">
            <a:off x="7826348" y="5472430"/>
            <a:ext cx="1772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E17447A8-6C74-4538-8F94-A55BB247FD17}"/>
              </a:ext>
            </a:extLst>
          </p:cNvPr>
          <p:cNvCxnSpPr>
            <a:cxnSpLocks/>
            <a:stCxn id="379" idx="0"/>
          </p:cNvCxnSpPr>
          <p:nvPr/>
        </p:nvCxnSpPr>
        <p:spPr>
          <a:xfrm flipV="1">
            <a:off x="7826348" y="4927247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C4E4C159-8A60-47EF-B3F1-138177415972}"/>
              </a:ext>
            </a:extLst>
          </p:cNvPr>
          <p:cNvCxnSpPr>
            <a:cxnSpLocks/>
            <a:stCxn id="379" idx="0"/>
            <a:endCxn id="411" idx="1"/>
          </p:cNvCxnSpPr>
          <p:nvPr/>
        </p:nvCxnSpPr>
        <p:spPr>
          <a:xfrm rot="16200000" flipH="1">
            <a:off x="8103246" y="4985623"/>
            <a:ext cx="104955" cy="658752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AEA352B4-AEE5-4284-9EF5-795E39BE21C6}"/>
              </a:ext>
            </a:extLst>
          </p:cNvPr>
          <p:cNvCxnSpPr>
            <a:cxnSpLocks/>
          </p:cNvCxnSpPr>
          <p:nvPr/>
        </p:nvCxnSpPr>
        <p:spPr>
          <a:xfrm>
            <a:off x="7882029" y="5471849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3AD52F02-C218-428E-820E-7FA534B07AEC}"/>
              </a:ext>
            </a:extLst>
          </p:cNvPr>
          <p:cNvCxnSpPr>
            <a:cxnSpLocks/>
            <a:stCxn id="417" idx="2"/>
            <a:endCxn id="385" idx="0"/>
          </p:cNvCxnSpPr>
          <p:nvPr/>
        </p:nvCxnSpPr>
        <p:spPr>
          <a:xfrm rot="10800000">
            <a:off x="7881577" y="5256128"/>
            <a:ext cx="609428" cy="173643"/>
          </a:xfrm>
          <a:prstGeom prst="bentConnector4">
            <a:avLst>
              <a:gd name="adj1" fmla="val 50874"/>
              <a:gd name="adj2" fmla="val 16579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>
            <a:extLst>
              <a:ext uri="{FF2B5EF4-FFF2-40B4-BE49-F238E27FC236}">
                <a16:creationId xmlns:a16="http://schemas.microsoft.com/office/drawing/2014/main" id="{EC277EBE-4BB6-42C9-9BF0-12360DFDA763}"/>
              </a:ext>
            </a:extLst>
          </p:cNvPr>
          <p:cNvSpPr/>
          <p:nvPr/>
        </p:nvSpPr>
        <p:spPr>
          <a:xfrm>
            <a:off x="7836739" y="5256128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1C5D2ABB-0512-4603-B7B7-D56ED68314EF}"/>
              </a:ext>
            </a:extLst>
          </p:cNvPr>
          <p:cNvCxnSpPr>
            <a:cxnSpLocks/>
          </p:cNvCxnSpPr>
          <p:nvPr/>
        </p:nvCxnSpPr>
        <p:spPr>
          <a:xfrm>
            <a:off x="7880210" y="4980792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타원 386">
            <a:extLst>
              <a:ext uri="{FF2B5EF4-FFF2-40B4-BE49-F238E27FC236}">
                <a16:creationId xmlns:a16="http://schemas.microsoft.com/office/drawing/2014/main" id="{1BF7F67B-CAD1-4780-A03C-610C6CF7C1ED}"/>
              </a:ext>
            </a:extLst>
          </p:cNvPr>
          <p:cNvSpPr/>
          <p:nvPr/>
        </p:nvSpPr>
        <p:spPr>
          <a:xfrm>
            <a:off x="7535292" y="5388324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B544611-4722-4F15-ABF6-8C112E7990D9}"/>
              </a:ext>
            </a:extLst>
          </p:cNvPr>
          <p:cNvCxnSpPr>
            <a:cxnSpLocks/>
          </p:cNvCxnSpPr>
          <p:nvPr/>
        </p:nvCxnSpPr>
        <p:spPr>
          <a:xfrm>
            <a:off x="7081702" y="5478294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연결선: 꺾임 388">
            <a:extLst>
              <a:ext uri="{FF2B5EF4-FFF2-40B4-BE49-F238E27FC236}">
                <a16:creationId xmlns:a16="http://schemas.microsoft.com/office/drawing/2014/main" id="{B20CB15F-CC48-4883-B402-3F3C8B3D80BD}"/>
              </a:ext>
            </a:extLst>
          </p:cNvPr>
          <p:cNvCxnSpPr>
            <a:cxnSpLocks/>
            <a:stCxn id="387" idx="2"/>
            <a:endCxn id="390" idx="0"/>
          </p:cNvCxnSpPr>
          <p:nvPr/>
        </p:nvCxnSpPr>
        <p:spPr>
          <a:xfrm rot="10800000">
            <a:off x="7081250" y="5262573"/>
            <a:ext cx="454042" cy="173642"/>
          </a:xfrm>
          <a:prstGeom prst="bentConnector4">
            <a:avLst>
              <a:gd name="adj1" fmla="val 34992"/>
              <a:gd name="adj2" fmla="val 1730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타원 389">
            <a:extLst>
              <a:ext uri="{FF2B5EF4-FFF2-40B4-BE49-F238E27FC236}">
                <a16:creationId xmlns:a16="http://schemas.microsoft.com/office/drawing/2014/main" id="{99F40A4F-A94E-477B-8F9F-FDBA27A79CBC}"/>
              </a:ext>
            </a:extLst>
          </p:cNvPr>
          <p:cNvSpPr/>
          <p:nvPr/>
        </p:nvSpPr>
        <p:spPr>
          <a:xfrm>
            <a:off x="7036412" y="5262573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460F22F7-3903-4D97-AC8B-28A1D385FA5C}"/>
              </a:ext>
            </a:extLst>
          </p:cNvPr>
          <p:cNvCxnSpPr>
            <a:cxnSpLocks/>
          </p:cNvCxnSpPr>
          <p:nvPr/>
        </p:nvCxnSpPr>
        <p:spPr>
          <a:xfrm>
            <a:off x="7079884" y="4987236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31778FC3-87BF-40D8-A776-8D2DFDF95198}"/>
                  </a:ext>
                </a:extLst>
              </p:cNvPr>
              <p:cNvSpPr txBox="1"/>
              <p:nvPr/>
            </p:nvSpPr>
            <p:spPr>
              <a:xfrm>
                <a:off x="8259530" y="5304600"/>
                <a:ext cx="177934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31778FC3-87BF-40D8-A776-8D2DFDF9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530" y="5304600"/>
                <a:ext cx="177934" cy="134782"/>
              </a:xfrm>
              <a:prstGeom prst="rect">
                <a:avLst/>
              </a:prstGeom>
              <a:blipFill>
                <a:blip r:embed="rId3"/>
                <a:stretch>
                  <a:fillRect l="-3448" r="-34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CC78D2F5-800C-43D3-9EBE-E8F668F64C5E}"/>
                  </a:ext>
                </a:extLst>
              </p:cNvPr>
              <p:cNvSpPr txBox="1"/>
              <p:nvPr/>
            </p:nvSpPr>
            <p:spPr>
              <a:xfrm>
                <a:off x="8259781" y="5381879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CC78D2F5-800C-43D3-9EBE-E8F668F64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781" y="5381879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3BC2B70-9DBD-4F3F-8506-093F4D52B954}"/>
                  </a:ext>
                </a:extLst>
              </p:cNvPr>
              <p:cNvSpPr txBox="1"/>
              <p:nvPr/>
            </p:nvSpPr>
            <p:spPr>
              <a:xfrm>
                <a:off x="6978978" y="5692440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3BC2B70-9DBD-4F3F-8506-093F4D52B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78" y="5692440"/>
                <a:ext cx="319318" cy="215444"/>
              </a:xfrm>
              <a:prstGeom prst="rect">
                <a:avLst/>
              </a:prstGeom>
              <a:blipFill>
                <a:blip r:embed="rId27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97AAB2FB-8BCD-41EF-9FB3-12C67D27D5AD}"/>
                  </a:ext>
                </a:extLst>
              </p:cNvPr>
              <p:cNvSpPr txBox="1"/>
              <p:nvPr/>
            </p:nvSpPr>
            <p:spPr>
              <a:xfrm>
                <a:off x="7766804" y="5692440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97AAB2FB-8BCD-41EF-9FB3-12C67D27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04" y="5692440"/>
                <a:ext cx="319318" cy="215444"/>
              </a:xfrm>
              <a:prstGeom prst="rect">
                <a:avLst/>
              </a:prstGeom>
              <a:blipFill>
                <a:blip r:embed="rId28"/>
                <a:stretch>
                  <a:fillRect l="-3846" r="-576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E304FE96-F3FC-4352-A773-825D9F676D66}"/>
                  </a:ext>
                </a:extLst>
              </p:cNvPr>
              <p:cNvSpPr txBox="1"/>
              <p:nvPr/>
            </p:nvSpPr>
            <p:spPr>
              <a:xfrm>
                <a:off x="6958106" y="4778703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E304FE96-F3FC-4352-A773-825D9F6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06" y="4778703"/>
                <a:ext cx="328039" cy="215444"/>
              </a:xfrm>
              <a:prstGeom prst="rect">
                <a:avLst/>
              </a:prstGeom>
              <a:blipFill>
                <a:blip r:embed="rId3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사각형: 둥근 모서리 410">
            <a:extLst>
              <a:ext uri="{FF2B5EF4-FFF2-40B4-BE49-F238E27FC236}">
                <a16:creationId xmlns:a16="http://schemas.microsoft.com/office/drawing/2014/main" id="{CEAB7AAB-E18F-4DCD-9A6C-608D6D01207C}"/>
              </a:ext>
            </a:extLst>
          </p:cNvPr>
          <p:cNvSpPr/>
          <p:nvPr/>
        </p:nvSpPr>
        <p:spPr>
          <a:xfrm>
            <a:off x="8485100" y="5262522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2" name="직선 화살표 연결선 411">
            <a:extLst>
              <a:ext uri="{FF2B5EF4-FFF2-40B4-BE49-F238E27FC236}">
                <a16:creationId xmlns:a16="http://schemas.microsoft.com/office/drawing/2014/main" id="{B73651CF-1234-43A2-84B8-B72DFEE969E7}"/>
              </a:ext>
            </a:extLst>
          </p:cNvPr>
          <p:cNvCxnSpPr>
            <a:cxnSpLocks/>
            <a:endCxn id="411" idx="2"/>
          </p:cNvCxnSpPr>
          <p:nvPr/>
        </p:nvCxnSpPr>
        <p:spPr>
          <a:xfrm flipV="1">
            <a:off x="8784671" y="5472430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ADE77B83-B58D-461A-A340-1ECA82938180}"/>
              </a:ext>
            </a:extLst>
          </p:cNvPr>
          <p:cNvCxnSpPr>
            <a:cxnSpLocks/>
            <a:stCxn id="411" idx="0"/>
          </p:cNvCxnSpPr>
          <p:nvPr/>
        </p:nvCxnSpPr>
        <p:spPr>
          <a:xfrm flipV="1">
            <a:off x="8785035" y="4927247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A9443241-5DDC-4DA1-8BF4-434C6E0D1240}"/>
              </a:ext>
            </a:extLst>
          </p:cNvPr>
          <p:cNvCxnSpPr>
            <a:cxnSpLocks/>
            <a:stCxn id="411" idx="0"/>
          </p:cNvCxnSpPr>
          <p:nvPr/>
        </p:nvCxnSpPr>
        <p:spPr>
          <a:xfrm rot="16200000" flipH="1">
            <a:off x="9026848" y="5020709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F0EAC6A3-5F6A-4255-BECA-B85C60EB2E75}"/>
              </a:ext>
            </a:extLst>
          </p:cNvPr>
          <p:cNvCxnSpPr>
            <a:cxnSpLocks/>
          </p:cNvCxnSpPr>
          <p:nvPr/>
        </p:nvCxnSpPr>
        <p:spPr>
          <a:xfrm>
            <a:off x="8847166" y="5471849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EB668B3E-E679-4F08-9E8D-82C5E7CCD1C0}"/>
              </a:ext>
            </a:extLst>
          </p:cNvPr>
          <p:cNvSpPr/>
          <p:nvPr/>
        </p:nvSpPr>
        <p:spPr>
          <a:xfrm>
            <a:off x="8801875" y="5256128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1295BE4-D5A6-4635-B587-AF796242B946}"/>
              </a:ext>
            </a:extLst>
          </p:cNvPr>
          <p:cNvSpPr/>
          <p:nvPr/>
        </p:nvSpPr>
        <p:spPr>
          <a:xfrm>
            <a:off x="8491004" y="5381879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E6641D35-7BB8-449E-9A54-3FD7BD07B2F3}"/>
              </a:ext>
            </a:extLst>
          </p:cNvPr>
          <p:cNvCxnSpPr>
            <a:cxnSpLocks/>
          </p:cNvCxnSpPr>
          <p:nvPr/>
        </p:nvCxnSpPr>
        <p:spPr>
          <a:xfrm>
            <a:off x="8846752" y="5001344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AAF02CB-199C-40B8-B7F8-964B845F1AFD}"/>
                  </a:ext>
                </a:extLst>
              </p:cNvPr>
              <p:cNvSpPr txBox="1"/>
              <p:nvPr/>
            </p:nvSpPr>
            <p:spPr>
              <a:xfrm>
                <a:off x="8704280" y="5692440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AAF02CB-199C-40B8-B7F8-964B845F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0" y="5692440"/>
                <a:ext cx="319318" cy="215444"/>
              </a:xfrm>
              <a:prstGeom prst="rect">
                <a:avLst/>
              </a:prstGeom>
              <a:blipFill>
                <a:blip r:embed="rId29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D5FFE8B-00B3-416E-BF50-E0AC43D42BE5}"/>
                  </a:ext>
                </a:extLst>
              </p:cNvPr>
              <p:cNvSpPr txBox="1"/>
              <p:nvPr/>
            </p:nvSpPr>
            <p:spPr>
              <a:xfrm>
                <a:off x="8683409" y="4778703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D5FFE8B-00B3-416E-BF50-E0AC43D4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409" y="4778703"/>
                <a:ext cx="328039" cy="215444"/>
              </a:xfrm>
              <a:prstGeom prst="rect">
                <a:avLst/>
              </a:prstGeom>
              <a:blipFill>
                <a:blip r:embed="rId39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4398004-B73E-4729-9546-7048BED4310F}"/>
                  </a:ext>
                </a:extLst>
              </p:cNvPr>
              <p:cNvSpPr txBox="1"/>
              <p:nvPr/>
            </p:nvSpPr>
            <p:spPr>
              <a:xfrm>
                <a:off x="7745932" y="4778703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4398004-B73E-4729-9546-7048BED4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32" y="4778703"/>
                <a:ext cx="328039" cy="215444"/>
              </a:xfrm>
              <a:prstGeom prst="rect">
                <a:avLst/>
              </a:prstGeom>
              <a:blipFill>
                <a:blip r:embed="rId40"/>
                <a:stretch>
                  <a:fillRect l="-11321" r="-566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06B5ED7-B923-47B3-801A-F5C61F3F7A86}"/>
                  </a:ext>
                </a:extLst>
              </p:cNvPr>
              <p:cNvSpPr txBox="1"/>
              <p:nvPr/>
            </p:nvSpPr>
            <p:spPr>
              <a:xfrm>
                <a:off x="8263204" y="5718013"/>
                <a:ext cx="155023" cy="134782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06B5ED7-B923-47B3-801A-F5C61F3F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04" y="5718013"/>
                <a:ext cx="155023" cy="134782"/>
              </a:xfrm>
              <a:prstGeom prst="rect">
                <a:avLst/>
              </a:prstGeom>
              <a:blipFill>
                <a:blip r:embed="rId4"/>
                <a:stretch>
                  <a:fillRect l="-12000" r="-1200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5F88FD1A-4827-444B-B278-AE77438A544A}"/>
              </a:ext>
            </a:extLst>
          </p:cNvPr>
          <p:cNvSpPr/>
          <p:nvPr/>
        </p:nvSpPr>
        <p:spPr>
          <a:xfrm>
            <a:off x="9402051" y="5262522"/>
            <a:ext cx="599870" cy="209909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26DBB010-B01B-4E1D-876C-AF298A16F1E6}"/>
              </a:ext>
            </a:extLst>
          </p:cNvPr>
          <p:cNvCxnSpPr>
            <a:cxnSpLocks/>
            <a:endCxn id="401" idx="2"/>
          </p:cNvCxnSpPr>
          <p:nvPr/>
        </p:nvCxnSpPr>
        <p:spPr>
          <a:xfrm flipV="1">
            <a:off x="9701622" y="5472430"/>
            <a:ext cx="363" cy="208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>
            <a:extLst>
              <a:ext uri="{FF2B5EF4-FFF2-40B4-BE49-F238E27FC236}">
                <a16:creationId xmlns:a16="http://schemas.microsoft.com/office/drawing/2014/main" id="{11CFEE9D-62D7-4D00-9364-285D050633D8}"/>
              </a:ext>
            </a:extLst>
          </p:cNvPr>
          <p:cNvCxnSpPr>
            <a:cxnSpLocks/>
            <a:stCxn id="401" idx="0"/>
          </p:cNvCxnSpPr>
          <p:nvPr/>
        </p:nvCxnSpPr>
        <p:spPr>
          <a:xfrm flipV="1">
            <a:off x="9701986" y="4927247"/>
            <a:ext cx="0" cy="3352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연결선: 꺾임 403">
            <a:extLst>
              <a:ext uri="{FF2B5EF4-FFF2-40B4-BE49-F238E27FC236}">
                <a16:creationId xmlns:a16="http://schemas.microsoft.com/office/drawing/2014/main" id="{CD52B648-1161-44C2-BD18-AB7B76EB7436}"/>
              </a:ext>
            </a:extLst>
          </p:cNvPr>
          <p:cNvCxnSpPr>
            <a:cxnSpLocks/>
            <a:stCxn id="401" idx="0"/>
          </p:cNvCxnSpPr>
          <p:nvPr/>
        </p:nvCxnSpPr>
        <p:spPr>
          <a:xfrm rot="16200000" flipH="1">
            <a:off x="9943799" y="5020709"/>
            <a:ext cx="125802" cy="609428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A60FF5A9-70F9-499D-854E-C40AA63498CD}"/>
              </a:ext>
            </a:extLst>
          </p:cNvPr>
          <p:cNvCxnSpPr>
            <a:cxnSpLocks/>
          </p:cNvCxnSpPr>
          <p:nvPr/>
        </p:nvCxnSpPr>
        <p:spPr>
          <a:xfrm>
            <a:off x="9764117" y="5471849"/>
            <a:ext cx="40" cy="208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타원 405">
            <a:extLst>
              <a:ext uri="{FF2B5EF4-FFF2-40B4-BE49-F238E27FC236}">
                <a16:creationId xmlns:a16="http://schemas.microsoft.com/office/drawing/2014/main" id="{21E39126-0CF8-4C66-8EC9-7FEBA0CA2BAD}"/>
              </a:ext>
            </a:extLst>
          </p:cNvPr>
          <p:cNvSpPr/>
          <p:nvPr/>
        </p:nvSpPr>
        <p:spPr>
          <a:xfrm>
            <a:off x="9718826" y="5256128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F87DAC31-D3B3-4065-AFB9-06F800EF6878}"/>
              </a:ext>
            </a:extLst>
          </p:cNvPr>
          <p:cNvSpPr/>
          <p:nvPr/>
        </p:nvSpPr>
        <p:spPr>
          <a:xfrm>
            <a:off x="9407955" y="5381879"/>
            <a:ext cx="89675" cy="957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7232CFA9-EC75-4C92-853A-028046A9781A}"/>
              </a:ext>
            </a:extLst>
          </p:cNvPr>
          <p:cNvCxnSpPr>
            <a:cxnSpLocks/>
          </p:cNvCxnSpPr>
          <p:nvPr/>
        </p:nvCxnSpPr>
        <p:spPr>
          <a:xfrm>
            <a:off x="9763703" y="5001344"/>
            <a:ext cx="0" cy="265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8929EFA-D02C-4F0D-ACD3-193CA81B3368}"/>
                  </a:ext>
                </a:extLst>
              </p:cNvPr>
              <p:cNvSpPr txBox="1"/>
              <p:nvPr/>
            </p:nvSpPr>
            <p:spPr>
              <a:xfrm>
                <a:off x="9621231" y="5692440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𝟑𝟎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8929EFA-D02C-4F0D-ACD3-193CA81B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231" y="5692440"/>
                <a:ext cx="319318" cy="215444"/>
              </a:xfrm>
              <a:prstGeom prst="rect">
                <a:avLst/>
              </a:prstGeom>
              <a:blipFill>
                <a:blip r:embed="rId30"/>
                <a:stretch>
                  <a:fillRect l="-3774" r="-377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50133634-3013-43EB-9123-2D869FBDDF4B}"/>
                  </a:ext>
                </a:extLst>
              </p:cNvPr>
              <p:cNvSpPr txBox="1"/>
              <p:nvPr/>
            </p:nvSpPr>
            <p:spPr>
              <a:xfrm>
                <a:off x="9600360" y="4778703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𝟑𝟎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50133634-3013-43EB-9123-2D869FBD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60" y="4778703"/>
                <a:ext cx="328039" cy="215444"/>
              </a:xfrm>
              <a:prstGeom prst="rect">
                <a:avLst/>
              </a:prstGeom>
              <a:blipFill>
                <a:blip r:embed="rId41"/>
                <a:stretch>
                  <a:fillRect l="-11111" r="-370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97FEAA-2C0E-4838-A587-A057FF199095}"/>
              </a:ext>
            </a:extLst>
          </p:cNvPr>
          <p:cNvCxnSpPr/>
          <p:nvPr/>
        </p:nvCxnSpPr>
        <p:spPr>
          <a:xfrm>
            <a:off x="637775" y="1943735"/>
            <a:ext cx="0" cy="3742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75E261-7ABD-4F39-AC08-F6F2CEA75918}"/>
              </a:ext>
            </a:extLst>
          </p:cNvPr>
          <p:cNvSpPr txBox="1"/>
          <p:nvPr/>
        </p:nvSpPr>
        <p:spPr>
          <a:xfrm>
            <a:off x="206385" y="3081292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학습처리순서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49EB0B-07A4-4C44-98D8-C13DD7E1B51C}"/>
              </a:ext>
            </a:extLst>
          </p:cNvPr>
          <p:cNvSpPr/>
          <p:nvPr/>
        </p:nvSpPr>
        <p:spPr>
          <a:xfrm>
            <a:off x="3720748" y="1725986"/>
            <a:ext cx="6590664" cy="1479700"/>
          </a:xfrm>
          <a:prstGeom prst="rect">
            <a:avLst/>
          </a:prstGeom>
          <a:solidFill>
            <a:srgbClr val="E2E2F6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F18F378-16A8-4E4F-8B8E-B899834FF1EB}"/>
              </a:ext>
            </a:extLst>
          </p:cNvPr>
          <p:cNvSpPr/>
          <p:nvPr/>
        </p:nvSpPr>
        <p:spPr>
          <a:xfrm>
            <a:off x="890034" y="4629367"/>
            <a:ext cx="5630099" cy="1518159"/>
          </a:xfrm>
          <a:prstGeom prst="rect">
            <a:avLst/>
          </a:prstGeom>
          <a:solidFill>
            <a:srgbClr val="E2E2F6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46B9AA83-B699-42C9-9795-8FD11CD05A1D}"/>
              </a:ext>
            </a:extLst>
          </p:cNvPr>
          <p:cNvSpPr/>
          <p:nvPr/>
        </p:nvSpPr>
        <p:spPr>
          <a:xfrm>
            <a:off x="6544160" y="3181074"/>
            <a:ext cx="3773156" cy="1479700"/>
          </a:xfrm>
          <a:prstGeom prst="rect">
            <a:avLst/>
          </a:prstGeom>
          <a:solidFill>
            <a:srgbClr val="E2E2F6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2B271296-085C-4131-842F-95FCBB5CE6E4}"/>
              </a:ext>
            </a:extLst>
          </p:cNvPr>
          <p:cNvSpPr/>
          <p:nvPr/>
        </p:nvSpPr>
        <p:spPr>
          <a:xfrm>
            <a:off x="9349626" y="4669307"/>
            <a:ext cx="976475" cy="1518159"/>
          </a:xfrm>
          <a:prstGeom prst="rect">
            <a:avLst/>
          </a:prstGeom>
          <a:solidFill>
            <a:srgbClr val="E2E2F6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61E3FBF-6648-4CB9-BA6D-7592CEE79834}"/>
              </a:ext>
            </a:extLst>
          </p:cNvPr>
          <p:cNvSpPr/>
          <p:nvPr/>
        </p:nvSpPr>
        <p:spPr>
          <a:xfrm>
            <a:off x="882996" y="3151123"/>
            <a:ext cx="2838956" cy="1518159"/>
          </a:xfrm>
          <a:prstGeom prst="rect">
            <a:avLst/>
          </a:prstGeom>
          <a:solidFill>
            <a:srgbClr val="E2E2F6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681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08D80F16-15A7-40E8-A7F8-314586FCE086}"/>
              </a:ext>
            </a:extLst>
          </p:cNvPr>
          <p:cNvSpPr/>
          <p:nvPr/>
        </p:nvSpPr>
        <p:spPr>
          <a:xfrm>
            <a:off x="6158384" y="4161449"/>
            <a:ext cx="3063709" cy="108803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FD84DFE6-E349-4DD7-B8AF-02312EABA0AD}"/>
              </a:ext>
            </a:extLst>
          </p:cNvPr>
          <p:cNvSpPr/>
          <p:nvPr/>
        </p:nvSpPr>
        <p:spPr>
          <a:xfrm>
            <a:off x="6158384" y="5366557"/>
            <a:ext cx="3063709" cy="108803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2CCAF670-2739-4486-9392-3417582CC29D}"/>
              </a:ext>
            </a:extLst>
          </p:cNvPr>
          <p:cNvSpPr/>
          <p:nvPr/>
        </p:nvSpPr>
        <p:spPr>
          <a:xfrm>
            <a:off x="6564877" y="6204133"/>
            <a:ext cx="2464706" cy="230735"/>
          </a:xfrm>
          <a:prstGeom prst="rect">
            <a:avLst/>
          </a:prstGeom>
          <a:solidFill>
            <a:srgbClr val="FCD0D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85D27A8E-6E5A-4061-BBAA-3444982016AD}"/>
              </a:ext>
            </a:extLst>
          </p:cNvPr>
          <p:cNvSpPr/>
          <p:nvPr/>
        </p:nvSpPr>
        <p:spPr>
          <a:xfrm>
            <a:off x="6611011" y="4992726"/>
            <a:ext cx="2368606" cy="221401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339B0C-7C26-4C06-B46B-3C69AA8B54D1}"/>
              </a:ext>
            </a:extLst>
          </p:cNvPr>
          <p:cNvSpPr/>
          <p:nvPr/>
        </p:nvSpPr>
        <p:spPr>
          <a:xfrm>
            <a:off x="6158384" y="1402881"/>
            <a:ext cx="3063709" cy="108803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78A41B3D-0DAE-478E-8F1C-8CABEBDBB1D3}"/>
              </a:ext>
            </a:extLst>
          </p:cNvPr>
          <p:cNvSpPr/>
          <p:nvPr/>
        </p:nvSpPr>
        <p:spPr>
          <a:xfrm>
            <a:off x="6576787" y="2221734"/>
            <a:ext cx="2368606" cy="221401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D444DF56-3DBF-4B89-B379-CB4E03FAA866}"/>
              </a:ext>
            </a:extLst>
          </p:cNvPr>
          <p:cNvSpPr/>
          <p:nvPr/>
        </p:nvSpPr>
        <p:spPr>
          <a:xfrm>
            <a:off x="6158384" y="2607989"/>
            <a:ext cx="3063709" cy="1088031"/>
          </a:xfrm>
          <a:prstGeom prst="rect">
            <a:avLst/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FBEF7A1C-28EF-4B2B-9E23-331552BEEDFC}"/>
              </a:ext>
            </a:extLst>
          </p:cNvPr>
          <p:cNvSpPr/>
          <p:nvPr/>
        </p:nvSpPr>
        <p:spPr>
          <a:xfrm>
            <a:off x="6617393" y="3449737"/>
            <a:ext cx="2440771" cy="207170"/>
          </a:xfrm>
          <a:prstGeom prst="rect">
            <a:avLst/>
          </a:prstGeom>
          <a:solidFill>
            <a:srgbClr val="FCD0D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6EF3F26D-3355-4B07-B2BB-A38FB40057B4}"/>
              </a:ext>
            </a:extLst>
          </p:cNvPr>
          <p:cNvSpPr/>
          <p:nvPr/>
        </p:nvSpPr>
        <p:spPr>
          <a:xfrm>
            <a:off x="1813336" y="5316205"/>
            <a:ext cx="2032530" cy="303438"/>
          </a:xfrm>
          <a:prstGeom prst="rect">
            <a:avLst/>
          </a:prstGeom>
          <a:solidFill>
            <a:srgbClr val="FCD0D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4B7E017F-557B-41E0-8D89-2B3210C7FEB4}"/>
              </a:ext>
            </a:extLst>
          </p:cNvPr>
          <p:cNvSpPr/>
          <p:nvPr/>
        </p:nvSpPr>
        <p:spPr>
          <a:xfrm>
            <a:off x="1824855" y="2266439"/>
            <a:ext cx="2032530" cy="303438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426E1A30-8D26-4219-A10E-F621FB89C90E}"/>
              </a:ext>
            </a:extLst>
          </p:cNvPr>
          <p:cNvSpPr/>
          <p:nvPr/>
        </p:nvSpPr>
        <p:spPr>
          <a:xfrm>
            <a:off x="1824193" y="2606164"/>
            <a:ext cx="2032530" cy="303438"/>
          </a:xfrm>
          <a:prstGeom prst="rect">
            <a:avLst/>
          </a:prstGeom>
          <a:solidFill>
            <a:srgbClr val="FCD0D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Truncated BPTT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미니배치 학습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5.2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이란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29106" y="960955"/>
            <a:ext cx="608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학습 시 데이터를 제공하는 시작 위치를 각 미니배치로 옮긴다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97FEAA-2C0E-4838-A587-A057FF199095}"/>
              </a:ext>
            </a:extLst>
          </p:cNvPr>
          <p:cNvCxnSpPr>
            <a:cxnSpLocks/>
          </p:cNvCxnSpPr>
          <p:nvPr/>
        </p:nvCxnSpPr>
        <p:spPr>
          <a:xfrm>
            <a:off x="637775" y="1402881"/>
            <a:ext cx="0" cy="50268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75E261-7ABD-4F39-AC08-F6F2CEA75918}"/>
              </a:ext>
            </a:extLst>
          </p:cNvPr>
          <p:cNvSpPr txBox="1"/>
          <p:nvPr/>
        </p:nvSpPr>
        <p:spPr>
          <a:xfrm>
            <a:off x="206385" y="3081292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학습처리순서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FC8BE62-29DC-4483-B5C4-DD35A7800615}"/>
              </a:ext>
            </a:extLst>
          </p:cNvPr>
          <p:cNvSpPr/>
          <p:nvPr/>
        </p:nvSpPr>
        <p:spPr>
          <a:xfrm>
            <a:off x="6314426" y="1872066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B11B8D-DFF1-42E8-A7E8-363A609E1A2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669144" y="2056879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500B3EA-656A-4A5D-A84E-8844815088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669574" y="1570712"/>
            <a:ext cx="0" cy="301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5FE6577-207F-4289-877C-DE95C8949278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 rot="16200000" flipH="1">
            <a:off x="6921385" y="1620254"/>
            <a:ext cx="92406" cy="596029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1D3431-1D03-4076-8963-0DF2B40A7E7A}"/>
              </a:ext>
            </a:extLst>
          </p:cNvPr>
          <p:cNvSpPr/>
          <p:nvPr/>
        </p:nvSpPr>
        <p:spPr>
          <a:xfrm>
            <a:off x="7265604" y="1872066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5804EA-8181-463F-842E-39327E1793B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7620752" y="2056879"/>
            <a:ext cx="2098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8ED441-858A-4782-8A88-06A86C659DD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7620752" y="1576875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A9819EA-5B65-4A9A-A1FC-5FB3A3108CB8}"/>
              </a:ext>
            </a:extLst>
          </p:cNvPr>
          <p:cNvCxnSpPr>
            <a:cxnSpLocks/>
            <a:stCxn id="77" idx="0"/>
            <a:endCxn id="82" idx="1"/>
          </p:cNvCxnSpPr>
          <p:nvPr/>
        </p:nvCxnSpPr>
        <p:spPr>
          <a:xfrm rot="16200000" flipH="1">
            <a:off x="7964557" y="1528259"/>
            <a:ext cx="92407" cy="780019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510004E-57AF-488B-9FB1-E10FA4609CA3}"/>
              </a:ext>
            </a:extLst>
          </p:cNvPr>
          <p:cNvSpPr/>
          <p:nvPr/>
        </p:nvSpPr>
        <p:spPr>
          <a:xfrm>
            <a:off x="8400771" y="1872066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7E8C1A-9C69-49FF-9426-2612C71A379B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755489" y="2056879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80375BF-FE8E-4124-AFCC-45A8A7EBEFC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8755920" y="1576875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FA34748-B28C-4BB2-BE19-D798BE56D685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H="1">
            <a:off x="9061346" y="1566639"/>
            <a:ext cx="110761" cy="721615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6C86ADE-3CE9-4482-A12D-AB9C324B47C6}"/>
              </a:ext>
            </a:extLst>
          </p:cNvPr>
          <p:cNvCxnSpPr>
            <a:cxnSpLocks/>
          </p:cNvCxnSpPr>
          <p:nvPr/>
        </p:nvCxnSpPr>
        <p:spPr>
          <a:xfrm>
            <a:off x="8829488" y="2056367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8378682-40ED-40B1-BC99-8757DA8D1C1E}"/>
              </a:ext>
            </a:extLst>
          </p:cNvPr>
          <p:cNvSpPr/>
          <p:nvPr/>
        </p:nvSpPr>
        <p:spPr>
          <a:xfrm>
            <a:off x="8775860" y="1866437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A4107B-AABE-4D94-9E2C-D9BD2F0C91D7}"/>
              </a:ext>
            </a:extLst>
          </p:cNvPr>
          <p:cNvSpPr/>
          <p:nvPr/>
        </p:nvSpPr>
        <p:spPr>
          <a:xfrm>
            <a:off x="8407762" y="1977153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B8A5D5-4C39-441E-8A04-1695C449FBED}"/>
              </a:ext>
            </a:extLst>
          </p:cNvPr>
          <p:cNvCxnSpPr>
            <a:cxnSpLocks/>
          </p:cNvCxnSpPr>
          <p:nvPr/>
        </p:nvCxnSpPr>
        <p:spPr>
          <a:xfrm>
            <a:off x="7686683" y="2056367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6623F0F-8B54-4066-B511-DAA158043E52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0800000">
            <a:off x="7686148" y="1866437"/>
            <a:ext cx="721615" cy="152883"/>
          </a:xfrm>
          <a:prstGeom prst="bentConnector4">
            <a:avLst>
              <a:gd name="adj1" fmla="val 50874"/>
              <a:gd name="adj2" fmla="val 1525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62419C08-D983-4FED-A113-B9FAA85C94E4}"/>
              </a:ext>
            </a:extLst>
          </p:cNvPr>
          <p:cNvSpPr/>
          <p:nvPr/>
        </p:nvSpPr>
        <p:spPr>
          <a:xfrm>
            <a:off x="7633056" y="1866437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9B5B95-8B1F-4CE8-8FC3-127F068C218E}"/>
              </a:ext>
            </a:extLst>
          </p:cNvPr>
          <p:cNvCxnSpPr>
            <a:cxnSpLocks/>
          </p:cNvCxnSpPr>
          <p:nvPr/>
        </p:nvCxnSpPr>
        <p:spPr>
          <a:xfrm>
            <a:off x="7684530" y="1624019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BB37BE32-1341-4CCE-BFEB-D441CCF4BDC9}"/>
              </a:ext>
            </a:extLst>
          </p:cNvPr>
          <p:cNvSpPr/>
          <p:nvPr/>
        </p:nvSpPr>
        <p:spPr>
          <a:xfrm>
            <a:off x="7276117" y="1982828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A6C2F12-32E6-465F-9ED2-FA4785CC9662}"/>
              </a:ext>
            </a:extLst>
          </p:cNvPr>
          <p:cNvCxnSpPr>
            <a:cxnSpLocks/>
          </p:cNvCxnSpPr>
          <p:nvPr/>
        </p:nvCxnSpPr>
        <p:spPr>
          <a:xfrm>
            <a:off x="6739028" y="2062041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E73B226-C907-4F23-BD31-AE3E948E8D07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>
          <a:xfrm rot="10800000">
            <a:off x="6738492" y="1872111"/>
            <a:ext cx="537625" cy="15288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EB9154E0-79FC-486C-A72A-C53CD19C99E6}"/>
              </a:ext>
            </a:extLst>
          </p:cNvPr>
          <p:cNvSpPr/>
          <p:nvPr/>
        </p:nvSpPr>
        <p:spPr>
          <a:xfrm>
            <a:off x="6685400" y="1872111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A4F275C-4B3A-49F1-A8F0-EA96B15C48C1}"/>
              </a:ext>
            </a:extLst>
          </p:cNvPr>
          <p:cNvCxnSpPr>
            <a:cxnSpLocks/>
          </p:cNvCxnSpPr>
          <p:nvPr/>
        </p:nvCxnSpPr>
        <p:spPr>
          <a:xfrm>
            <a:off x="6736875" y="1629692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1A2B7E-DE8A-4724-BAC2-A9A1D44E35DD}"/>
              </a:ext>
            </a:extLst>
          </p:cNvPr>
          <p:cNvCxnSpPr>
            <a:cxnSpLocks/>
          </p:cNvCxnSpPr>
          <p:nvPr/>
        </p:nvCxnSpPr>
        <p:spPr>
          <a:xfrm>
            <a:off x="8828998" y="1642113"/>
            <a:ext cx="0" cy="2334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/>
              <p:nvPr/>
            </p:nvSpPr>
            <p:spPr>
              <a:xfrm>
                <a:off x="8133677" y="1909114"/>
                <a:ext cx="210689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7" y="1909114"/>
                <a:ext cx="210689" cy="118668"/>
              </a:xfrm>
              <a:prstGeom prst="rect">
                <a:avLst/>
              </a:prstGeo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A740E83-5A3E-4468-9C72-C2D725766FE2}"/>
                  </a:ext>
                </a:extLst>
              </p:cNvPr>
              <p:cNvSpPr txBox="1"/>
              <p:nvPr/>
            </p:nvSpPr>
            <p:spPr>
              <a:xfrm>
                <a:off x="8133974" y="1977153"/>
                <a:ext cx="183561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A740E83-5A3E-4468-9C72-C2D7257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4" y="1977153"/>
                <a:ext cx="183561" cy="118668"/>
              </a:xfrm>
              <a:prstGeom prst="rect">
                <a:avLst/>
              </a:prstGeom>
              <a:blipFill>
                <a:blip r:embed="rId4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/>
              <p:nvPr/>
            </p:nvSpPr>
            <p:spPr>
              <a:xfrm>
                <a:off x="6617394" y="2250585"/>
                <a:ext cx="285094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94" y="2250585"/>
                <a:ext cx="285094" cy="138446"/>
              </a:xfrm>
              <a:prstGeom prst="rect">
                <a:avLst/>
              </a:prstGeom>
              <a:blipFill>
                <a:blip r:embed="rId5"/>
                <a:stretch>
                  <a:fillRect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/>
              <p:nvPr/>
            </p:nvSpPr>
            <p:spPr>
              <a:xfrm>
                <a:off x="8660299" y="2250585"/>
                <a:ext cx="285094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99" y="2250585"/>
                <a:ext cx="285094" cy="138446"/>
              </a:xfrm>
              <a:prstGeom prst="rect">
                <a:avLst/>
              </a:prstGeom>
              <a:blipFill>
                <a:blip r:embed="rId6"/>
                <a:stretch>
                  <a:fillRect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/>
              <p:nvPr/>
            </p:nvSpPr>
            <p:spPr>
              <a:xfrm>
                <a:off x="7550247" y="2250585"/>
                <a:ext cx="285094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47" y="2250585"/>
                <a:ext cx="285094" cy="138446"/>
              </a:xfrm>
              <a:prstGeom prst="rect">
                <a:avLst/>
              </a:prstGeom>
              <a:blipFill>
                <a:blip r:embed="rId7"/>
                <a:stretch>
                  <a:fillRect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/>
              <p:nvPr/>
            </p:nvSpPr>
            <p:spPr>
              <a:xfrm>
                <a:off x="6592679" y="1446090"/>
                <a:ext cx="295420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679" y="1446090"/>
                <a:ext cx="295420" cy="138446"/>
              </a:xfrm>
              <a:prstGeom prst="rect">
                <a:avLst/>
              </a:prstGeom>
              <a:blipFill>
                <a:blip r:embed="rId8"/>
                <a:stretch>
                  <a:fillRect l="-6122"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/>
              <p:nvPr/>
            </p:nvSpPr>
            <p:spPr>
              <a:xfrm>
                <a:off x="8635586" y="1446090"/>
                <a:ext cx="295420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586" y="1446090"/>
                <a:ext cx="295420" cy="138446"/>
              </a:xfrm>
              <a:prstGeom prst="rect">
                <a:avLst/>
              </a:prstGeom>
              <a:blipFill>
                <a:blip r:embed="rId9"/>
                <a:stretch>
                  <a:fillRect l="-6250"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/>
              <p:nvPr/>
            </p:nvSpPr>
            <p:spPr>
              <a:xfrm>
                <a:off x="7525533" y="1446090"/>
                <a:ext cx="295420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33" y="1446090"/>
                <a:ext cx="295420" cy="138446"/>
              </a:xfrm>
              <a:prstGeom prst="rect">
                <a:avLst/>
              </a:prstGeom>
              <a:blipFill>
                <a:blip r:embed="rId10"/>
                <a:stretch>
                  <a:fillRect l="-6250"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/>
              <p:nvPr/>
            </p:nvSpPr>
            <p:spPr>
              <a:xfrm>
                <a:off x="8138027" y="2273100"/>
                <a:ext cx="183561" cy="118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27" y="2273100"/>
                <a:ext cx="183561" cy="118668"/>
              </a:xfrm>
              <a:prstGeom prst="rect">
                <a:avLst/>
              </a:prstGeom>
              <a:blipFill>
                <a:blip r:embed="rId11"/>
                <a:stretch>
                  <a:fillRect l="-3333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49234E5F-B469-4FD2-B76D-17A0032955FF}"/>
                  </a:ext>
                </a:extLst>
              </p:cNvPr>
              <p:cNvSpPr txBox="1"/>
              <p:nvPr/>
            </p:nvSpPr>
            <p:spPr>
              <a:xfrm>
                <a:off x="9507793" y="1897091"/>
                <a:ext cx="295420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49234E5F-B469-4FD2-B76D-17A00329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93" y="1897091"/>
                <a:ext cx="295420" cy="138446"/>
              </a:xfrm>
              <a:prstGeom prst="rect">
                <a:avLst/>
              </a:prstGeom>
              <a:blipFill>
                <a:blip r:embed="rId9"/>
                <a:stretch>
                  <a:fillRect l="-6250"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id="{5DD696D0-B18F-43DE-9A5D-370E19D7441E}"/>
              </a:ext>
            </a:extLst>
          </p:cNvPr>
          <p:cNvSpPr/>
          <p:nvPr/>
        </p:nvSpPr>
        <p:spPr>
          <a:xfrm>
            <a:off x="6314426" y="307717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ADE2B369-D49D-4240-85F0-9147ED21A79F}"/>
              </a:ext>
            </a:extLst>
          </p:cNvPr>
          <p:cNvCxnSpPr>
            <a:cxnSpLocks/>
            <a:endCxn id="458" idx="2"/>
          </p:cNvCxnSpPr>
          <p:nvPr/>
        </p:nvCxnSpPr>
        <p:spPr>
          <a:xfrm flipV="1">
            <a:off x="6669144" y="3261987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0B63270F-C8B3-49FA-9039-66A73B2EACA6}"/>
              </a:ext>
            </a:extLst>
          </p:cNvPr>
          <p:cNvCxnSpPr>
            <a:cxnSpLocks/>
            <a:stCxn id="458" idx="0"/>
          </p:cNvCxnSpPr>
          <p:nvPr/>
        </p:nvCxnSpPr>
        <p:spPr>
          <a:xfrm flipV="1">
            <a:off x="6669574" y="2775820"/>
            <a:ext cx="0" cy="301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꺾임 463">
            <a:extLst>
              <a:ext uri="{FF2B5EF4-FFF2-40B4-BE49-F238E27FC236}">
                <a16:creationId xmlns:a16="http://schemas.microsoft.com/office/drawing/2014/main" id="{071678DD-67AA-4938-BDF6-C64DEED62EE4}"/>
              </a:ext>
            </a:extLst>
          </p:cNvPr>
          <p:cNvCxnSpPr>
            <a:cxnSpLocks/>
            <a:stCxn id="458" idx="0"/>
            <a:endCxn id="465" idx="1"/>
          </p:cNvCxnSpPr>
          <p:nvPr/>
        </p:nvCxnSpPr>
        <p:spPr>
          <a:xfrm rot="16200000" flipH="1">
            <a:off x="6921385" y="2825362"/>
            <a:ext cx="92406" cy="596029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C6185E55-265F-4F63-B899-C8C74CC95E98}"/>
              </a:ext>
            </a:extLst>
          </p:cNvPr>
          <p:cNvSpPr/>
          <p:nvPr/>
        </p:nvSpPr>
        <p:spPr>
          <a:xfrm>
            <a:off x="7265604" y="307717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DC6C0162-22C9-496E-8E0E-A727D98EAD64}"/>
              </a:ext>
            </a:extLst>
          </p:cNvPr>
          <p:cNvCxnSpPr>
            <a:cxnSpLocks/>
            <a:endCxn id="465" idx="2"/>
          </p:cNvCxnSpPr>
          <p:nvPr/>
        </p:nvCxnSpPr>
        <p:spPr>
          <a:xfrm flipH="1" flipV="1">
            <a:off x="7620752" y="3261987"/>
            <a:ext cx="2098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화살표 연결선 466">
            <a:extLst>
              <a:ext uri="{FF2B5EF4-FFF2-40B4-BE49-F238E27FC236}">
                <a16:creationId xmlns:a16="http://schemas.microsoft.com/office/drawing/2014/main" id="{56F11C1A-D9B1-4B95-B584-CBFFC63AE688}"/>
              </a:ext>
            </a:extLst>
          </p:cNvPr>
          <p:cNvCxnSpPr>
            <a:cxnSpLocks/>
            <a:stCxn id="465" idx="0"/>
          </p:cNvCxnSpPr>
          <p:nvPr/>
        </p:nvCxnSpPr>
        <p:spPr>
          <a:xfrm flipV="1">
            <a:off x="7620752" y="2781983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꺾임 467">
            <a:extLst>
              <a:ext uri="{FF2B5EF4-FFF2-40B4-BE49-F238E27FC236}">
                <a16:creationId xmlns:a16="http://schemas.microsoft.com/office/drawing/2014/main" id="{09EA338F-F52F-4B63-BB23-2D557AA276BB}"/>
              </a:ext>
            </a:extLst>
          </p:cNvPr>
          <p:cNvCxnSpPr>
            <a:cxnSpLocks/>
            <a:stCxn id="465" idx="0"/>
            <a:endCxn id="469" idx="1"/>
          </p:cNvCxnSpPr>
          <p:nvPr/>
        </p:nvCxnSpPr>
        <p:spPr>
          <a:xfrm rot="16200000" flipH="1">
            <a:off x="7964557" y="2733367"/>
            <a:ext cx="92407" cy="780019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사각형: 둥근 모서리 468">
            <a:extLst>
              <a:ext uri="{FF2B5EF4-FFF2-40B4-BE49-F238E27FC236}">
                <a16:creationId xmlns:a16="http://schemas.microsoft.com/office/drawing/2014/main" id="{CFE97045-C1D8-48EE-BC3A-8D60953C0F69}"/>
              </a:ext>
            </a:extLst>
          </p:cNvPr>
          <p:cNvSpPr/>
          <p:nvPr/>
        </p:nvSpPr>
        <p:spPr>
          <a:xfrm>
            <a:off x="8400771" y="307717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0" name="직선 화살표 연결선 469">
            <a:extLst>
              <a:ext uri="{FF2B5EF4-FFF2-40B4-BE49-F238E27FC236}">
                <a16:creationId xmlns:a16="http://schemas.microsoft.com/office/drawing/2014/main" id="{BE017F0B-7A8F-461D-B94A-D9D6AA7AC568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8755489" y="3261987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화살표 연결선 470">
            <a:extLst>
              <a:ext uri="{FF2B5EF4-FFF2-40B4-BE49-F238E27FC236}">
                <a16:creationId xmlns:a16="http://schemas.microsoft.com/office/drawing/2014/main" id="{9D103807-3FB6-421A-9085-75E4AA327C87}"/>
              </a:ext>
            </a:extLst>
          </p:cNvPr>
          <p:cNvCxnSpPr>
            <a:cxnSpLocks/>
            <a:stCxn id="469" idx="0"/>
          </p:cNvCxnSpPr>
          <p:nvPr/>
        </p:nvCxnSpPr>
        <p:spPr>
          <a:xfrm flipV="1">
            <a:off x="8755920" y="2781983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02C3ED3D-C222-43E1-92A7-4EE9E3C9BA80}"/>
              </a:ext>
            </a:extLst>
          </p:cNvPr>
          <p:cNvCxnSpPr>
            <a:cxnSpLocks/>
            <a:stCxn id="469" idx="0"/>
          </p:cNvCxnSpPr>
          <p:nvPr/>
        </p:nvCxnSpPr>
        <p:spPr>
          <a:xfrm rot="16200000" flipH="1">
            <a:off x="9061346" y="2771747"/>
            <a:ext cx="110761" cy="721615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5BFCE0DA-0A55-4871-8E1B-B9F421591C14}"/>
              </a:ext>
            </a:extLst>
          </p:cNvPr>
          <p:cNvCxnSpPr>
            <a:cxnSpLocks/>
          </p:cNvCxnSpPr>
          <p:nvPr/>
        </p:nvCxnSpPr>
        <p:spPr>
          <a:xfrm>
            <a:off x="8829488" y="3261475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타원 473">
            <a:extLst>
              <a:ext uri="{FF2B5EF4-FFF2-40B4-BE49-F238E27FC236}">
                <a16:creationId xmlns:a16="http://schemas.microsoft.com/office/drawing/2014/main" id="{7BDACBE5-8BA2-4BA2-AA4C-831D5B0A0FA9}"/>
              </a:ext>
            </a:extLst>
          </p:cNvPr>
          <p:cNvSpPr/>
          <p:nvPr/>
        </p:nvSpPr>
        <p:spPr>
          <a:xfrm>
            <a:off x="8775860" y="3071545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DF50E507-3CC4-4A76-94E1-B40F09FE8577}"/>
              </a:ext>
            </a:extLst>
          </p:cNvPr>
          <p:cNvSpPr/>
          <p:nvPr/>
        </p:nvSpPr>
        <p:spPr>
          <a:xfrm>
            <a:off x="8407762" y="3182261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5E80BCE1-707C-4A8B-BB0E-1C1BB871302E}"/>
              </a:ext>
            </a:extLst>
          </p:cNvPr>
          <p:cNvCxnSpPr>
            <a:cxnSpLocks/>
          </p:cNvCxnSpPr>
          <p:nvPr/>
        </p:nvCxnSpPr>
        <p:spPr>
          <a:xfrm>
            <a:off x="7686683" y="3261475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연결선: 꺾임 476">
            <a:extLst>
              <a:ext uri="{FF2B5EF4-FFF2-40B4-BE49-F238E27FC236}">
                <a16:creationId xmlns:a16="http://schemas.microsoft.com/office/drawing/2014/main" id="{1F92D910-4DF4-4FA6-9DF8-82342D3C0672}"/>
              </a:ext>
            </a:extLst>
          </p:cNvPr>
          <p:cNvCxnSpPr>
            <a:cxnSpLocks/>
            <a:stCxn id="475" idx="2"/>
            <a:endCxn id="478" idx="0"/>
          </p:cNvCxnSpPr>
          <p:nvPr/>
        </p:nvCxnSpPr>
        <p:spPr>
          <a:xfrm rot="10800000">
            <a:off x="7686148" y="3071545"/>
            <a:ext cx="721615" cy="152883"/>
          </a:xfrm>
          <a:prstGeom prst="bentConnector4">
            <a:avLst>
              <a:gd name="adj1" fmla="val 50874"/>
              <a:gd name="adj2" fmla="val 1525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타원 477">
            <a:extLst>
              <a:ext uri="{FF2B5EF4-FFF2-40B4-BE49-F238E27FC236}">
                <a16:creationId xmlns:a16="http://schemas.microsoft.com/office/drawing/2014/main" id="{E4320663-90C6-4C90-9B44-C3DE81E3C7F5}"/>
              </a:ext>
            </a:extLst>
          </p:cNvPr>
          <p:cNvSpPr/>
          <p:nvPr/>
        </p:nvSpPr>
        <p:spPr>
          <a:xfrm>
            <a:off x="7633056" y="3071545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D4B8DEAD-7125-442A-B9A0-B58CC4F7E031}"/>
              </a:ext>
            </a:extLst>
          </p:cNvPr>
          <p:cNvCxnSpPr>
            <a:cxnSpLocks/>
          </p:cNvCxnSpPr>
          <p:nvPr/>
        </p:nvCxnSpPr>
        <p:spPr>
          <a:xfrm>
            <a:off x="7684530" y="2829127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타원 479">
            <a:extLst>
              <a:ext uri="{FF2B5EF4-FFF2-40B4-BE49-F238E27FC236}">
                <a16:creationId xmlns:a16="http://schemas.microsoft.com/office/drawing/2014/main" id="{A0826E4A-CD04-4895-AC05-947D75023907}"/>
              </a:ext>
            </a:extLst>
          </p:cNvPr>
          <p:cNvSpPr/>
          <p:nvPr/>
        </p:nvSpPr>
        <p:spPr>
          <a:xfrm>
            <a:off x="7276117" y="3187936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016FC89F-CD1A-4E3E-B215-8B19F1AFD609}"/>
              </a:ext>
            </a:extLst>
          </p:cNvPr>
          <p:cNvCxnSpPr>
            <a:cxnSpLocks/>
          </p:cNvCxnSpPr>
          <p:nvPr/>
        </p:nvCxnSpPr>
        <p:spPr>
          <a:xfrm>
            <a:off x="6739028" y="3267149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연결선: 꺾임 481">
            <a:extLst>
              <a:ext uri="{FF2B5EF4-FFF2-40B4-BE49-F238E27FC236}">
                <a16:creationId xmlns:a16="http://schemas.microsoft.com/office/drawing/2014/main" id="{8EC73E65-3FCD-4871-81D4-CD3303088FC0}"/>
              </a:ext>
            </a:extLst>
          </p:cNvPr>
          <p:cNvCxnSpPr>
            <a:cxnSpLocks/>
            <a:stCxn id="480" idx="2"/>
            <a:endCxn id="483" idx="0"/>
          </p:cNvCxnSpPr>
          <p:nvPr/>
        </p:nvCxnSpPr>
        <p:spPr>
          <a:xfrm rot="10800000">
            <a:off x="6738492" y="3077219"/>
            <a:ext cx="537625" cy="15288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타원 482">
            <a:extLst>
              <a:ext uri="{FF2B5EF4-FFF2-40B4-BE49-F238E27FC236}">
                <a16:creationId xmlns:a16="http://schemas.microsoft.com/office/drawing/2014/main" id="{B8BA3EF1-040D-4A57-B312-18C04BA2AD9A}"/>
              </a:ext>
            </a:extLst>
          </p:cNvPr>
          <p:cNvSpPr/>
          <p:nvPr/>
        </p:nvSpPr>
        <p:spPr>
          <a:xfrm>
            <a:off x="6685400" y="3077219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id="{4FD37BA5-7529-4425-9B96-D64819BAAC7B}"/>
              </a:ext>
            </a:extLst>
          </p:cNvPr>
          <p:cNvCxnSpPr>
            <a:cxnSpLocks/>
          </p:cNvCxnSpPr>
          <p:nvPr/>
        </p:nvCxnSpPr>
        <p:spPr>
          <a:xfrm>
            <a:off x="6736875" y="2834800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4596A9D1-6A7F-4EA9-9207-FC76EE5C5E95}"/>
              </a:ext>
            </a:extLst>
          </p:cNvPr>
          <p:cNvCxnSpPr>
            <a:cxnSpLocks/>
          </p:cNvCxnSpPr>
          <p:nvPr/>
        </p:nvCxnSpPr>
        <p:spPr>
          <a:xfrm>
            <a:off x="8828998" y="2847221"/>
            <a:ext cx="0" cy="2334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1BFA2D38-12E3-4F2F-9769-5095F23612B1}"/>
                  </a:ext>
                </a:extLst>
              </p:cNvPr>
              <p:cNvSpPr txBox="1"/>
              <p:nvPr/>
            </p:nvSpPr>
            <p:spPr>
              <a:xfrm>
                <a:off x="8133677" y="3114222"/>
                <a:ext cx="210689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1BFA2D38-12E3-4F2F-9769-5095F236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7" y="3114222"/>
                <a:ext cx="210689" cy="118668"/>
              </a:xfrm>
              <a:prstGeom prst="rect">
                <a:avLst/>
              </a:prstGeom>
              <a:blipFill>
                <a:blip r:embed="rId12"/>
                <a:stretch>
                  <a:fillRect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0CDC7610-EDC6-4C40-913D-8DE7D1C826B0}"/>
                  </a:ext>
                </a:extLst>
              </p:cNvPr>
              <p:cNvSpPr txBox="1"/>
              <p:nvPr/>
            </p:nvSpPr>
            <p:spPr>
              <a:xfrm>
                <a:off x="8133974" y="3182261"/>
                <a:ext cx="183561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0CDC7610-EDC6-4C40-913D-8DE7D1C82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4" y="3182261"/>
                <a:ext cx="183561" cy="118668"/>
              </a:xfrm>
              <a:prstGeom prst="rect">
                <a:avLst/>
              </a:prstGeom>
              <a:blipFill>
                <a:blip r:embed="rId13"/>
                <a:stretch>
                  <a:fillRect l="-3333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7C967A2E-416B-457E-A454-B0B41B91CDE8}"/>
                  </a:ext>
                </a:extLst>
              </p:cNvPr>
              <p:cNvSpPr txBox="1"/>
              <p:nvPr/>
            </p:nvSpPr>
            <p:spPr>
              <a:xfrm>
                <a:off x="6617394" y="3455693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7C967A2E-416B-457E-A454-B0B41B9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94" y="3455693"/>
                <a:ext cx="397866" cy="215444"/>
              </a:xfrm>
              <a:prstGeom prst="rect">
                <a:avLst/>
              </a:prstGeom>
              <a:blipFill>
                <a:blip r:embed="rId14"/>
                <a:stretch>
                  <a:fillRect l="-4615" r="-4615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71F8D84-63A8-43F4-9372-AA2C957FAADD}"/>
                  </a:ext>
                </a:extLst>
              </p:cNvPr>
              <p:cNvSpPr txBox="1"/>
              <p:nvPr/>
            </p:nvSpPr>
            <p:spPr>
              <a:xfrm>
                <a:off x="8660299" y="3455693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71F8D84-63A8-43F4-9372-AA2C957F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99" y="3455693"/>
                <a:ext cx="397866" cy="215444"/>
              </a:xfrm>
              <a:prstGeom prst="rect">
                <a:avLst/>
              </a:prstGeom>
              <a:blipFill>
                <a:blip r:embed="rId15"/>
                <a:stretch>
                  <a:fillRect l="-4615" r="-4615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5315CA25-11D0-41DF-99F2-B055E2D26287}"/>
                  </a:ext>
                </a:extLst>
              </p:cNvPr>
              <p:cNvSpPr txBox="1"/>
              <p:nvPr/>
            </p:nvSpPr>
            <p:spPr>
              <a:xfrm>
                <a:off x="7550247" y="3455693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5315CA25-11D0-41DF-99F2-B055E2D2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47" y="3455693"/>
                <a:ext cx="397866" cy="215444"/>
              </a:xfrm>
              <a:prstGeom prst="rect">
                <a:avLst/>
              </a:prstGeom>
              <a:blipFill>
                <a:blip r:embed="rId16"/>
                <a:stretch>
                  <a:fillRect l="-4615" r="-4615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90BA040-36EC-4DC6-BB19-4067C1D1BEE0}"/>
                  </a:ext>
                </a:extLst>
              </p:cNvPr>
              <p:cNvSpPr txBox="1"/>
              <p:nvPr/>
            </p:nvSpPr>
            <p:spPr>
              <a:xfrm>
                <a:off x="6592679" y="2651198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90BA040-36EC-4DC6-BB19-4067C1D1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679" y="2651198"/>
                <a:ext cx="406586" cy="215444"/>
              </a:xfrm>
              <a:prstGeom prst="rect">
                <a:avLst/>
              </a:prstGeom>
              <a:blipFill>
                <a:blip r:embed="rId17"/>
                <a:stretch>
                  <a:fillRect l="-8955" r="-4478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BFF972B-47C0-4494-AE6D-0B8BD197467A}"/>
                  </a:ext>
                </a:extLst>
              </p:cNvPr>
              <p:cNvSpPr txBox="1"/>
              <p:nvPr/>
            </p:nvSpPr>
            <p:spPr>
              <a:xfrm>
                <a:off x="8635586" y="265119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BFF972B-47C0-4494-AE6D-0B8BD197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586" y="2651198"/>
                <a:ext cx="406585" cy="215444"/>
              </a:xfrm>
              <a:prstGeom prst="rect">
                <a:avLst/>
              </a:prstGeom>
              <a:blipFill>
                <a:blip r:embed="rId18"/>
                <a:stretch>
                  <a:fillRect l="-9091" r="-606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FB822F54-F93F-4741-95AB-501F1BD437A0}"/>
                  </a:ext>
                </a:extLst>
              </p:cNvPr>
              <p:cNvSpPr txBox="1"/>
              <p:nvPr/>
            </p:nvSpPr>
            <p:spPr>
              <a:xfrm>
                <a:off x="7525533" y="2651198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FB822F54-F93F-4741-95AB-501F1BD4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33" y="2651198"/>
                <a:ext cx="406586" cy="215444"/>
              </a:xfrm>
              <a:prstGeom prst="rect">
                <a:avLst/>
              </a:prstGeom>
              <a:blipFill>
                <a:blip r:embed="rId19"/>
                <a:stretch>
                  <a:fillRect l="-9091" r="-606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B73DE74-4507-49E1-BAB2-DDF267FC5C87}"/>
                  </a:ext>
                </a:extLst>
              </p:cNvPr>
              <p:cNvSpPr txBox="1"/>
              <p:nvPr/>
            </p:nvSpPr>
            <p:spPr>
              <a:xfrm>
                <a:off x="8138027" y="3478208"/>
                <a:ext cx="183561" cy="118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B73DE74-4507-49E1-BAB2-DDF267F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27" y="3478208"/>
                <a:ext cx="183561" cy="118668"/>
              </a:xfrm>
              <a:prstGeom prst="rect">
                <a:avLst/>
              </a:prstGeom>
              <a:blipFill>
                <a:blip r:embed="rId11"/>
                <a:stretch>
                  <a:fillRect l="-3333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35DDB4AA-99E7-46B1-A204-FA7DDC3AE6AC}"/>
                  </a:ext>
                </a:extLst>
              </p:cNvPr>
              <p:cNvSpPr txBox="1"/>
              <p:nvPr/>
            </p:nvSpPr>
            <p:spPr>
              <a:xfrm>
                <a:off x="9507793" y="3102199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35DDB4AA-99E7-46B1-A204-FA7DDC3A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93" y="3102199"/>
                <a:ext cx="406586" cy="215444"/>
              </a:xfrm>
              <a:prstGeom prst="rect">
                <a:avLst/>
              </a:prstGeom>
              <a:blipFill>
                <a:blip r:embed="rId18"/>
                <a:stretch>
                  <a:fillRect l="-9091" r="-606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사각형: 둥근 모서리 498">
            <a:extLst>
              <a:ext uri="{FF2B5EF4-FFF2-40B4-BE49-F238E27FC236}">
                <a16:creationId xmlns:a16="http://schemas.microsoft.com/office/drawing/2014/main" id="{F7350FF2-6D0B-4BCF-9E18-1ECFB2848CB1}"/>
              </a:ext>
            </a:extLst>
          </p:cNvPr>
          <p:cNvSpPr/>
          <p:nvPr/>
        </p:nvSpPr>
        <p:spPr>
          <a:xfrm>
            <a:off x="6314426" y="463063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0" name="직선 화살표 연결선 499">
            <a:extLst>
              <a:ext uri="{FF2B5EF4-FFF2-40B4-BE49-F238E27FC236}">
                <a16:creationId xmlns:a16="http://schemas.microsoft.com/office/drawing/2014/main" id="{E7D89BA5-A4BD-4A38-BE32-C8448F3B976B}"/>
              </a:ext>
            </a:extLst>
          </p:cNvPr>
          <p:cNvCxnSpPr>
            <a:cxnSpLocks/>
            <a:endCxn id="499" idx="2"/>
          </p:cNvCxnSpPr>
          <p:nvPr/>
        </p:nvCxnSpPr>
        <p:spPr>
          <a:xfrm flipV="1">
            <a:off x="6669144" y="4815447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5922C062-4EB9-4473-9765-80D3D7BF6F83}"/>
              </a:ext>
            </a:extLst>
          </p:cNvPr>
          <p:cNvCxnSpPr>
            <a:cxnSpLocks/>
            <a:stCxn id="499" idx="0"/>
          </p:cNvCxnSpPr>
          <p:nvPr/>
        </p:nvCxnSpPr>
        <p:spPr>
          <a:xfrm flipV="1">
            <a:off x="6669574" y="4329280"/>
            <a:ext cx="0" cy="301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F62BDB59-5043-4E5F-9FEC-A69B4476D951}"/>
              </a:ext>
            </a:extLst>
          </p:cNvPr>
          <p:cNvCxnSpPr>
            <a:cxnSpLocks/>
            <a:stCxn id="499" idx="0"/>
            <a:endCxn id="503" idx="1"/>
          </p:cNvCxnSpPr>
          <p:nvPr/>
        </p:nvCxnSpPr>
        <p:spPr>
          <a:xfrm rot="16200000" flipH="1">
            <a:off x="6921385" y="4378822"/>
            <a:ext cx="92406" cy="596029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사각형: 둥근 모서리 502">
            <a:extLst>
              <a:ext uri="{FF2B5EF4-FFF2-40B4-BE49-F238E27FC236}">
                <a16:creationId xmlns:a16="http://schemas.microsoft.com/office/drawing/2014/main" id="{9FD262D8-4C96-4690-A117-C346D02DD326}"/>
              </a:ext>
            </a:extLst>
          </p:cNvPr>
          <p:cNvSpPr/>
          <p:nvPr/>
        </p:nvSpPr>
        <p:spPr>
          <a:xfrm>
            <a:off x="7265604" y="463063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32191510-EF0D-4BE9-BA04-90286AF265D8}"/>
              </a:ext>
            </a:extLst>
          </p:cNvPr>
          <p:cNvCxnSpPr>
            <a:cxnSpLocks/>
            <a:endCxn id="503" idx="2"/>
          </p:cNvCxnSpPr>
          <p:nvPr/>
        </p:nvCxnSpPr>
        <p:spPr>
          <a:xfrm flipH="1" flipV="1">
            <a:off x="7620752" y="4815447"/>
            <a:ext cx="2098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화살표 연결선 504">
            <a:extLst>
              <a:ext uri="{FF2B5EF4-FFF2-40B4-BE49-F238E27FC236}">
                <a16:creationId xmlns:a16="http://schemas.microsoft.com/office/drawing/2014/main" id="{59E2E719-F831-403A-B3DF-7F9BE017EDB0}"/>
              </a:ext>
            </a:extLst>
          </p:cNvPr>
          <p:cNvCxnSpPr>
            <a:cxnSpLocks/>
            <a:stCxn id="503" idx="0"/>
          </p:cNvCxnSpPr>
          <p:nvPr/>
        </p:nvCxnSpPr>
        <p:spPr>
          <a:xfrm flipV="1">
            <a:off x="7620752" y="4335443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연결선: 꺾임 505">
            <a:extLst>
              <a:ext uri="{FF2B5EF4-FFF2-40B4-BE49-F238E27FC236}">
                <a16:creationId xmlns:a16="http://schemas.microsoft.com/office/drawing/2014/main" id="{8802FC73-29AD-4A8D-8652-7376036439EA}"/>
              </a:ext>
            </a:extLst>
          </p:cNvPr>
          <p:cNvCxnSpPr>
            <a:cxnSpLocks/>
            <a:stCxn id="503" idx="0"/>
            <a:endCxn id="507" idx="1"/>
          </p:cNvCxnSpPr>
          <p:nvPr/>
        </p:nvCxnSpPr>
        <p:spPr>
          <a:xfrm rot="16200000" flipH="1">
            <a:off x="7964557" y="4286827"/>
            <a:ext cx="92407" cy="780019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사각형: 둥근 모서리 506">
            <a:extLst>
              <a:ext uri="{FF2B5EF4-FFF2-40B4-BE49-F238E27FC236}">
                <a16:creationId xmlns:a16="http://schemas.microsoft.com/office/drawing/2014/main" id="{99D917F0-B961-45BF-8DC5-320E14353E8C}"/>
              </a:ext>
            </a:extLst>
          </p:cNvPr>
          <p:cNvSpPr/>
          <p:nvPr/>
        </p:nvSpPr>
        <p:spPr>
          <a:xfrm>
            <a:off x="8400771" y="4630634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8" name="직선 화살표 연결선 507">
            <a:extLst>
              <a:ext uri="{FF2B5EF4-FFF2-40B4-BE49-F238E27FC236}">
                <a16:creationId xmlns:a16="http://schemas.microsoft.com/office/drawing/2014/main" id="{76D0D15E-DA7C-4B4B-BA61-443648D339FD}"/>
              </a:ext>
            </a:extLst>
          </p:cNvPr>
          <p:cNvCxnSpPr>
            <a:cxnSpLocks/>
            <a:endCxn id="507" idx="2"/>
          </p:cNvCxnSpPr>
          <p:nvPr/>
        </p:nvCxnSpPr>
        <p:spPr>
          <a:xfrm flipV="1">
            <a:off x="8755489" y="4815447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526049BA-3D27-43F4-8904-85175E6400A2}"/>
              </a:ext>
            </a:extLst>
          </p:cNvPr>
          <p:cNvCxnSpPr>
            <a:cxnSpLocks/>
            <a:stCxn id="507" idx="0"/>
          </p:cNvCxnSpPr>
          <p:nvPr/>
        </p:nvCxnSpPr>
        <p:spPr>
          <a:xfrm flipV="1">
            <a:off x="8755920" y="4335443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꺾임 509">
            <a:extLst>
              <a:ext uri="{FF2B5EF4-FFF2-40B4-BE49-F238E27FC236}">
                <a16:creationId xmlns:a16="http://schemas.microsoft.com/office/drawing/2014/main" id="{6492C591-0FAC-4CD9-AC5B-32D74AB0A7AC}"/>
              </a:ext>
            </a:extLst>
          </p:cNvPr>
          <p:cNvCxnSpPr>
            <a:cxnSpLocks/>
            <a:stCxn id="507" idx="0"/>
          </p:cNvCxnSpPr>
          <p:nvPr/>
        </p:nvCxnSpPr>
        <p:spPr>
          <a:xfrm rot="16200000" flipH="1">
            <a:off x="9061346" y="4325207"/>
            <a:ext cx="110761" cy="721615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B7B51700-32C5-4E2D-8A36-03CB0F6437E8}"/>
              </a:ext>
            </a:extLst>
          </p:cNvPr>
          <p:cNvCxnSpPr>
            <a:cxnSpLocks/>
          </p:cNvCxnSpPr>
          <p:nvPr/>
        </p:nvCxnSpPr>
        <p:spPr>
          <a:xfrm>
            <a:off x="8829488" y="4814935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타원 511">
            <a:extLst>
              <a:ext uri="{FF2B5EF4-FFF2-40B4-BE49-F238E27FC236}">
                <a16:creationId xmlns:a16="http://schemas.microsoft.com/office/drawing/2014/main" id="{6BB21771-5135-4E3F-A4FD-5A6464C5F514}"/>
              </a:ext>
            </a:extLst>
          </p:cNvPr>
          <p:cNvSpPr/>
          <p:nvPr/>
        </p:nvSpPr>
        <p:spPr>
          <a:xfrm>
            <a:off x="8775860" y="4625005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9E0006DE-57DA-4570-BD64-3A5D960E236E}"/>
              </a:ext>
            </a:extLst>
          </p:cNvPr>
          <p:cNvSpPr/>
          <p:nvPr/>
        </p:nvSpPr>
        <p:spPr>
          <a:xfrm>
            <a:off x="8407762" y="4735721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B43793AC-99FE-45B3-B56B-1F4590AF085B}"/>
              </a:ext>
            </a:extLst>
          </p:cNvPr>
          <p:cNvCxnSpPr>
            <a:cxnSpLocks/>
          </p:cNvCxnSpPr>
          <p:nvPr/>
        </p:nvCxnSpPr>
        <p:spPr>
          <a:xfrm>
            <a:off x="7686683" y="4814935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연결선: 꺾임 514">
            <a:extLst>
              <a:ext uri="{FF2B5EF4-FFF2-40B4-BE49-F238E27FC236}">
                <a16:creationId xmlns:a16="http://schemas.microsoft.com/office/drawing/2014/main" id="{653AA0F1-BA87-47C6-8DD5-395F4D368E56}"/>
              </a:ext>
            </a:extLst>
          </p:cNvPr>
          <p:cNvCxnSpPr>
            <a:cxnSpLocks/>
            <a:stCxn id="513" idx="2"/>
            <a:endCxn id="516" idx="0"/>
          </p:cNvCxnSpPr>
          <p:nvPr/>
        </p:nvCxnSpPr>
        <p:spPr>
          <a:xfrm rot="10800000">
            <a:off x="7686148" y="4625005"/>
            <a:ext cx="721615" cy="152883"/>
          </a:xfrm>
          <a:prstGeom prst="bentConnector4">
            <a:avLst>
              <a:gd name="adj1" fmla="val 50874"/>
              <a:gd name="adj2" fmla="val 1525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타원 515">
            <a:extLst>
              <a:ext uri="{FF2B5EF4-FFF2-40B4-BE49-F238E27FC236}">
                <a16:creationId xmlns:a16="http://schemas.microsoft.com/office/drawing/2014/main" id="{CF86CD98-1714-45AC-97D4-017D88983623}"/>
              </a:ext>
            </a:extLst>
          </p:cNvPr>
          <p:cNvSpPr/>
          <p:nvPr/>
        </p:nvSpPr>
        <p:spPr>
          <a:xfrm>
            <a:off x="7633056" y="4625005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7" name="직선 화살표 연결선 516">
            <a:extLst>
              <a:ext uri="{FF2B5EF4-FFF2-40B4-BE49-F238E27FC236}">
                <a16:creationId xmlns:a16="http://schemas.microsoft.com/office/drawing/2014/main" id="{EB76D0A8-B77E-4B4F-9B67-2F3225EFA33A}"/>
              </a:ext>
            </a:extLst>
          </p:cNvPr>
          <p:cNvCxnSpPr>
            <a:cxnSpLocks/>
          </p:cNvCxnSpPr>
          <p:nvPr/>
        </p:nvCxnSpPr>
        <p:spPr>
          <a:xfrm>
            <a:off x="7684530" y="4382587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타원 517">
            <a:extLst>
              <a:ext uri="{FF2B5EF4-FFF2-40B4-BE49-F238E27FC236}">
                <a16:creationId xmlns:a16="http://schemas.microsoft.com/office/drawing/2014/main" id="{122B9A17-BEA2-49A0-B7A6-9D97590C89A2}"/>
              </a:ext>
            </a:extLst>
          </p:cNvPr>
          <p:cNvSpPr/>
          <p:nvPr/>
        </p:nvSpPr>
        <p:spPr>
          <a:xfrm>
            <a:off x="7276117" y="4741396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18ADD040-3F33-43F4-BBD3-38892D4F5913}"/>
              </a:ext>
            </a:extLst>
          </p:cNvPr>
          <p:cNvCxnSpPr>
            <a:cxnSpLocks/>
          </p:cNvCxnSpPr>
          <p:nvPr/>
        </p:nvCxnSpPr>
        <p:spPr>
          <a:xfrm>
            <a:off x="6739028" y="4820609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연결선: 꺾임 519">
            <a:extLst>
              <a:ext uri="{FF2B5EF4-FFF2-40B4-BE49-F238E27FC236}">
                <a16:creationId xmlns:a16="http://schemas.microsoft.com/office/drawing/2014/main" id="{523ECC0C-910E-4687-AFB7-34D79EB5512E}"/>
              </a:ext>
            </a:extLst>
          </p:cNvPr>
          <p:cNvCxnSpPr>
            <a:cxnSpLocks/>
            <a:stCxn id="518" idx="2"/>
            <a:endCxn id="521" idx="0"/>
          </p:cNvCxnSpPr>
          <p:nvPr/>
        </p:nvCxnSpPr>
        <p:spPr>
          <a:xfrm rot="10800000">
            <a:off x="6738492" y="4630679"/>
            <a:ext cx="537625" cy="15288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타원 520">
            <a:extLst>
              <a:ext uri="{FF2B5EF4-FFF2-40B4-BE49-F238E27FC236}">
                <a16:creationId xmlns:a16="http://schemas.microsoft.com/office/drawing/2014/main" id="{EDC953B5-3836-44CD-B805-93F782412134}"/>
              </a:ext>
            </a:extLst>
          </p:cNvPr>
          <p:cNvSpPr/>
          <p:nvPr/>
        </p:nvSpPr>
        <p:spPr>
          <a:xfrm>
            <a:off x="6685400" y="4630679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E10DE1BE-DFFD-467C-B01F-71D7A914A6E9}"/>
              </a:ext>
            </a:extLst>
          </p:cNvPr>
          <p:cNvCxnSpPr>
            <a:cxnSpLocks/>
          </p:cNvCxnSpPr>
          <p:nvPr/>
        </p:nvCxnSpPr>
        <p:spPr>
          <a:xfrm>
            <a:off x="6736875" y="4388260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C965FFA4-BDFB-48FF-AC25-299BED6011D1}"/>
              </a:ext>
            </a:extLst>
          </p:cNvPr>
          <p:cNvCxnSpPr>
            <a:cxnSpLocks/>
          </p:cNvCxnSpPr>
          <p:nvPr/>
        </p:nvCxnSpPr>
        <p:spPr>
          <a:xfrm>
            <a:off x="8828998" y="4400681"/>
            <a:ext cx="0" cy="2334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62AA875-6B3F-48F3-9B2B-AE2979289902}"/>
                  </a:ext>
                </a:extLst>
              </p:cNvPr>
              <p:cNvSpPr txBox="1"/>
              <p:nvPr/>
            </p:nvSpPr>
            <p:spPr>
              <a:xfrm>
                <a:off x="8133677" y="4667682"/>
                <a:ext cx="210689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62AA875-6B3F-48F3-9B2B-AE2979289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7" y="4667682"/>
                <a:ext cx="210689" cy="118668"/>
              </a:xfrm>
              <a:prstGeom prst="rect">
                <a:avLst/>
              </a:prstGeom>
              <a:blipFill>
                <a:blip r:embed="rId12"/>
                <a:stretch>
                  <a:fillRect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F820560-4FCF-412A-8CCC-50E7250FCF42}"/>
                  </a:ext>
                </a:extLst>
              </p:cNvPr>
              <p:cNvSpPr txBox="1"/>
              <p:nvPr/>
            </p:nvSpPr>
            <p:spPr>
              <a:xfrm>
                <a:off x="8133974" y="4735721"/>
                <a:ext cx="183561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F820560-4FCF-412A-8CCC-50E7250FC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4" y="4735721"/>
                <a:ext cx="183561" cy="118668"/>
              </a:xfrm>
              <a:prstGeom prst="rect">
                <a:avLst/>
              </a:prstGeom>
              <a:blipFill>
                <a:blip r:embed="rId13"/>
                <a:stretch>
                  <a:fillRect l="-3333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5285B39-41DB-4938-9A9B-80A5E25BC5BE}"/>
                  </a:ext>
                </a:extLst>
              </p:cNvPr>
              <p:cNvSpPr txBox="1"/>
              <p:nvPr/>
            </p:nvSpPr>
            <p:spPr>
              <a:xfrm>
                <a:off x="6617394" y="5009153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5285B39-41DB-4938-9A9B-80A5E25BC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94" y="5009153"/>
                <a:ext cx="319318" cy="215444"/>
              </a:xfrm>
              <a:prstGeom prst="rect">
                <a:avLst/>
              </a:prstGeom>
              <a:blipFill>
                <a:blip r:embed="rId20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52411026-A27C-47B0-908E-0DF42257EE22}"/>
                  </a:ext>
                </a:extLst>
              </p:cNvPr>
              <p:cNvSpPr txBox="1"/>
              <p:nvPr/>
            </p:nvSpPr>
            <p:spPr>
              <a:xfrm>
                <a:off x="8660299" y="5009153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52411026-A27C-47B0-908E-0DF42257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99" y="5009153"/>
                <a:ext cx="319318" cy="215444"/>
              </a:xfrm>
              <a:prstGeom prst="rect">
                <a:avLst/>
              </a:prstGeom>
              <a:blipFill>
                <a:blip r:embed="rId21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0051D11-DFF6-47F6-9D46-E8355BF5879C}"/>
                  </a:ext>
                </a:extLst>
              </p:cNvPr>
              <p:cNvSpPr txBox="1"/>
              <p:nvPr/>
            </p:nvSpPr>
            <p:spPr>
              <a:xfrm>
                <a:off x="7550247" y="5009153"/>
                <a:ext cx="319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0051D11-DFF6-47F6-9D46-E8355BF5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47" y="5009153"/>
                <a:ext cx="319318" cy="215444"/>
              </a:xfrm>
              <a:prstGeom prst="rect">
                <a:avLst/>
              </a:prstGeom>
              <a:blipFill>
                <a:blip r:embed="rId22"/>
                <a:stretch>
                  <a:fillRect l="-5769" r="-384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729A45E-59B6-455E-A3F2-3C9AE18B0E61}"/>
                  </a:ext>
                </a:extLst>
              </p:cNvPr>
              <p:cNvSpPr txBox="1"/>
              <p:nvPr/>
            </p:nvSpPr>
            <p:spPr>
              <a:xfrm>
                <a:off x="6592679" y="4204658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729A45E-59B6-455E-A3F2-3C9AE18B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679" y="4204658"/>
                <a:ext cx="328039" cy="215444"/>
              </a:xfrm>
              <a:prstGeom prst="rect">
                <a:avLst/>
              </a:prstGeom>
              <a:blipFill>
                <a:blip r:embed="rId23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B485FC33-F96B-41CB-8A74-9FC290A45EEB}"/>
                  </a:ext>
                </a:extLst>
              </p:cNvPr>
              <p:cNvSpPr txBox="1"/>
              <p:nvPr/>
            </p:nvSpPr>
            <p:spPr>
              <a:xfrm>
                <a:off x="8635586" y="4204658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B485FC33-F96B-41CB-8A74-9FC290A4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586" y="4204658"/>
                <a:ext cx="328039" cy="215444"/>
              </a:xfrm>
              <a:prstGeom prst="rect">
                <a:avLst/>
              </a:prstGeom>
              <a:blipFill>
                <a:blip r:embed="rId24"/>
                <a:stretch>
                  <a:fillRect l="-11321" r="-566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83F105F5-D59A-453E-A7C2-0B39658C4E2A}"/>
                  </a:ext>
                </a:extLst>
              </p:cNvPr>
              <p:cNvSpPr txBox="1"/>
              <p:nvPr/>
            </p:nvSpPr>
            <p:spPr>
              <a:xfrm>
                <a:off x="7525533" y="4204658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83F105F5-D59A-453E-A7C2-0B39658C4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33" y="4204658"/>
                <a:ext cx="328039" cy="215444"/>
              </a:xfrm>
              <a:prstGeom prst="rect">
                <a:avLst/>
              </a:prstGeom>
              <a:blipFill>
                <a:blip r:embed="rId25"/>
                <a:stretch>
                  <a:fillRect l="-11321" r="-566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65DBF2E6-DE64-4F89-A7BC-C0443E28A301}"/>
                  </a:ext>
                </a:extLst>
              </p:cNvPr>
              <p:cNvSpPr txBox="1"/>
              <p:nvPr/>
            </p:nvSpPr>
            <p:spPr>
              <a:xfrm>
                <a:off x="8138027" y="5031668"/>
                <a:ext cx="183561" cy="118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65DBF2E6-DE64-4F89-A7BC-C0443E28A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27" y="5031668"/>
                <a:ext cx="183561" cy="118668"/>
              </a:xfrm>
              <a:prstGeom prst="rect">
                <a:avLst/>
              </a:prstGeom>
              <a:blipFill>
                <a:blip r:embed="rId11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0F0EF624-A84D-492A-8F3F-1183FB377201}"/>
                  </a:ext>
                </a:extLst>
              </p:cNvPr>
              <p:cNvSpPr txBox="1"/>
              <p:nvPr/>
            </p:nvSpPr>
            <p:spPr>
              <a:xfrm>
                <a:off x="9507793" y="4655659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0F0EF624-A84D-492A-8F3F-1183FB37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93" y="4655659"/>
                <a:ext cx="328039" cy="215444"/>
              </a:xfrm>
              <a:prstGeom prst="rect">
                <a:avLst/>
              </a:prstGeom>
              <a:blipFill>
                <a:blip r:embed="rId24"/>
                <a:stretch>
                  <a:fillRect l="-11321" r="-566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44620AD7-F661-4598-A055-07B119C2CA6A}"/>
              </a:ext>
            </a:extLst>
          </p:cNvPr>
          <p:cNvSpPr/>
          <p:nvPr/>
        </p:nvSpPr>
        <p:spPr>
          <a:xfrm>
            <a:off x="6314426" y="5835742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3A2343C9-9AC1-4F49-8913-C0E243EE0BB2}"/>
              </a:ext>
            </a:extLst>
          </p:cNvPr>
          <p:cNvCxnSpPr>
            <a:cxnSpLocks/>
            <a:endCxn id="537" idx="2"/>
          </p:cNvCxnSpPr>
          <p:nvPr/>
        </p:nvCxnSpPr>
        <p:spPr>
          <a:xfrm flipV="1">
            <a:off x="6669144" y="6020555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99FF41EE-EAC4-4457-8178-6A8C0A927CC7}"/>
              </a:ext>
            </a:extLst>
          </p:cNvPr>
          <p:cNvCxnSpPr>
            <a:cxnSpLocks/>
            <a:stCxn id="537" idx="0"/>
          </p:cNvCxnSpPr>
          <p:nvPr/>
        </p:nvCxnSpPr>
        <p:spPr>
          <a:xfrm flipV="1">
            <a:off x="6669574" y="5534388"/>
            <a:ext cx="0" cy="301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0639526E-BEE6-47DB-9D54-F0719F8CBEF9}"/>
              </a:ext>
            </a:extLst>
          </p:cNvPr>
          <p:cNvCxnSpPr>
            <a:cxnSpLocks/>
            <a:stCxn id="537" idx="0"/>
            <a:endCxn id="541" idx="1"/>
          </p:cNvCxnSpPr>
          <p:nvPr/>
        </p:nvCxnSpPr>
        <p:spPr>
          <a:xfrm rot="16200000" flipH="1">
            <a:off x="6921385" y="5583930"/>
            <a:ext cx="92406" cy="596029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사각형: 둥근 모서리 540">
            <a:extLst>
              <a:ext uri="{FF2B5EF4-FFF2-40B4-BE49-F238E27FC236}">
                <a16:creationId xmlns:a16="http://schemas.microsoft.com/office/drawing/2014/main" id="{97749FB4-D9EA-442D-9C86-F5841E6CD0AB}"/>
              </a:ext>
            </a:extLst>
          </p:cNvPr>
          <p:cNvSpPr/>
          <p:nvPr/>
        </p:nvSpPr>
        <p:spPr>
          <a:xfrm>
            <a:off x="7265604" y="5835742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42" name="직선 화살표 연결선 541">
            <a:extLst>
              <a:ext uri="{FF2B5EF4-FFF2-40B4-BE49-F238E27FC236}">
                <a16:creationId xmlns:a16="http://schemas.microsoft.com/office/drawing/2014/main" id="{8F817530-D1EE-4AE8-B1C9-7B2D37DB39BE}"/>
              </a:ext>
            </a:extLst>
          </p:cNvPr>
          <p:cNvCxnSpPr>
            <a:cxnSpLocks/>
            <a:endCxn id="541" idx="2"/>
          </p:cNvCxnSpPr>
          <p:nvPr/>
        </p:nvCxnSpPr>
        <p:spPr>
          <a:xfrm flipH="1" flipV="1">
            <a:off x="7620752" y="6020555"/>
            <a:ext cx="2098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id="{9704BE6D-781D-421B-AED7-B0DBDF4ECA72}"/>
              </a:ext>
            </a:extLst>
          </p:cNvPr>
          <p:cNvCxnSpPr>
            <a:cxnSpLocks/>
            <a:stCxn id="541" idx="0"/>
          </p:cNvCxnSpPr>
          <p:nvPr/>
        </p:nvCxnSpPr>
        <p:spPr>
          <a:xfrm flipV="1">
            <a:off x="7620752" y="5540551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19CC003A-989A-450A-BE06-56FA50239706}"/>
              </a:ext>
            </a:extLst>
          </p:cNvPr>
          <p:cNvCxnSpPr>
            <a:cxnSpLocks/>
            <a:stCxn id="541" idx="0"/>
            <a:endCxn id="545" idx="1"/>
          </p:cNvCxnSpPr>
          <p:nvPr/>
        </p:nvCxnSpPr>
        <p:spPr>
          <a:xfrm rot="16200000" flipH="1">
            <a:off x="7964557" y="5491935"/>
            <a:ext cx="92407" cy="780019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사각형: 둥근 모서리 544">
            <a:extLst>
              <a:ext uri="{FF2B5EF4-FFF2-40B4-BE49-F238E27FC236}">
                <a16:creationId xmlns:a16="http://schemas.microsoft.com/office/drawing/2014/main" id="{EA1BB1DC-CCEF-4067-9376-6F9B0440732E}"/>
              </a:ext>
            </a:extLst>
          </p:cNvPr>
          <p:cNvSpPr/>
          <p:nvPr/>
        </p:nvSpPr>
        <p:spPr>
          <a:xfrm>
            <a:off x="8400771" y="5835742"/>
            <a:ext cx="710298" cy="184813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CDF4C1C3-F269-44F9-9072-46C54B616BFA}"/>
              </a:ext>
            </a:extLst>
          </p:cNvPr>
          <p:cNvCxnSpPr>
            <a:cxnSpLocks/>
            <a:endCxn id="545" idx="2"/>
          </p:cNvCxnSpPr>
          <p:nvPr/>
        </p:nvCxnSpPr>
        <p:spPr>
          <a:xfrm flipV="1">
            <a:off x="8755489" y="6020555"/>
            <a:ext cx="430" cy="183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화살표 연결선 546">
            <a:extLst>
              <a:ext uri="{FF2B5EF4-FFF2-40B4-BE49-F238E27FC236}">
                <a16:creationId xmlns:a16="http://schemas.microsoft.com/office/drawing/2014/main" id="{C3F0892A-E916-438C-9087-527C58636B09}"/>
              </a:ext>
            </a:extLst>
          </p:cNvPr>
          <p:cNvCxnSpPr>
            <a:cxnSpLocks/>
            <a:stCxn id="545" idx="0"/>
          </p:cNvCxnSpPr>
          <p:nvPr/>
        </p:nvCxnSpPr>
        <p:spPr>
          <a:xfrm flipV="1">
            <a:off x="8755920" y="5540551"/>
            <a:ext cx="0" cy="2951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연결선: 꺾임 547">
            <a:extLst>
              <a:ext uri="{FF2B5EF4-FFF2-40B4-BE49-F238E27FC236}">
                <a16:creationId xmlns:a16="http://schemas.microsoft.com/office/drawing/2014/main" id="{73B041A2-8B05-4D96-AC6A-3C6618651AB5}"/>
              </a:ext>
            </a:extLst>
          </p:cNvPr>
          <p:cNvCxnSpPr>
            <a:cxnSpLocks/>
            <a:stCxn id="545" idx="0"/>
          </p:cNvCxnSpPr>
          <p:nvPr/>
        </p:nvCxnSpPr>
        <p:spPr>
          <a:xfrm rot="16200000" flipH="1">
            <a:off x="9061346" y="5530315"/>
            <a:ext cx="110761" cy="721615"/>
          </a:xfrm>
          <a:prstGeom prst="bentConnector4">
            <a:avLst>
              <a:gd name="adj1" fmla="val -181714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화살표 연결선 548">
            <a:extLst>
              <a:ext uri="{FF2B5EF4-FFF2-40B4-BE49-F238E27FC236}">
                <a16:creationId xmlns:a16="http://schemas.microsoft.com/office/drawing/2014/main" id="{3B5B486B-D598-4DBE-8EE6-AF9CF9ABAAC5}"/>
              </a:ext>
            </a:extLst>
          </p:cNvPr>
          <p:cNvCxnSpPr>
            <a:cxnSpLocks/>
          </p:cNvCxnSpPr>
          <p:nvPr/>
        </p:nvCxnSpPr>
        <p:spPr>
          <a:xfrm>
            <a:off x="8829488" y="6020043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타원 549">
            <a:extLst>
              <a:ext uri="{FF2B5EF4-FFF2-40B4-BE49-F238E27FC236}">
                <a16:creationId xmlns:a16="http://schemas.microsoft.com/office/drawing/2014/main" id="{8E153EC5-DC49-4D7E-82A7-77DCD1B79B96}"/>
              </a:ext>
            </a:extLst>
          </p:cNvPr>
          <p:cNvSpPr/>
          <p:nvPr/>
        </p:nvSpPr>
        <p:spPr>
          <a:xfrm>
            <a:off x="8775860" y="5830113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A445EC61-15B7-4A12-9F19-FB2C198785A2}"/>
              </a:ext>
            </a:extLst>
          </p:cNvPr>
          <p:cNvSpPr/>
          <p:nvPr/>
        </p:nvSpPr>
        <p:spPr>
          <a:xfrm>
            <a:off x="8407762" y="5940829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id="{B2F71B3F-0365-42DA-9CB4-FDF0355E6AF1}"/>
              </a:ext>
            </a:extLst>
          </p:cNvPr>
          <p:cNvCxnSpPr>
            <a:cxnSpLocks/>
          </p:cNvCxnSpPr>
          <p:nvPr/>
        </p:nvCxnSpPr>
        <p:spPr>
          <a:xfrm>
            <a:off x="7686683" y="6020043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연결선: 꺾임 552">
            <a:extLst>
              <a:ext uri="{FF2B5EF4-FFF2-40B4-BE49-F238E27FC236}">
                <a16:creationId xmlns:a16="http://schemas.microsoft.com/office/drawing/2014/main" id="{632276FF-DDA4-4EAF-AA5C-7E4968F073D1}"/>
              </a:ext>
            </a:extLst>
          </p:cNvPr>
          <p:cNvCxnSpPr>
            <a:cxnSpLocks/>
            <a:stCxn id="551" idx="2"/>
            <a:endCxn id="554" idx="0"/>
          </p:cNvCxnSpPr>
          <p:nvPr/>
        </p:nvCxnSpPr>
        <p:spPr>
          <a:xfrm rot="10800000">
            <a:off x="7686148" y="5830113"/>
            <a:ext cx="721615" cy="152883"/>
          </a:xfrm>
          <a:prstGeom prst="bentConnector4">
            <a:avLst>
              <a:gd name="adj1" fmla="val 50874"/>
              <a:gd name="adj2" fmla="val 1525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타원 553">
            <a:extLst>
              <a:ext uri="{FF2B5EF4-FFF2-40B4-BE49-F238E27FC236}">
                <a16:creationId xmlns:a16="http://schemas.microsoft.com/office/drawing/2014/main" id="{D87703A8-3EB2-46B0-878F-7791F79E16DB}"/>
              </a:ext>
            </a:extLst>
          </p:cNvPr>
          <p:cNvSpPr/>
          <p:nvPr/>
        </p:nvSpPr>
        <p:spPr>
          <a:xfrm>
            <a:off x="7633056" y="5830113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2F12F9E6-687B-456A-972A-4B1199E08AA0}"/>
              </a:ext>
            </a:extLst>
          </p:cNvPr>
          <p:cNvCxnSpPr>
            <a:cxnSpLocks/>
          </p:cNvCxnSpPr>
          <p:nvPr/>
        </p:nvCxnSpPr>
        <p:spPr>
          <a:xfrm>
            <a:off x="7684530" y="5587695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타원 555">
            <a:extLst>
              <a:ext uri="{FF2B5EF4-FFF2-40B4-BE49-F238E27FC236}">
                <a16:creationId xmlns:a16="http://schemas.microsoft.com/office/drawing/2014/main" id="{6888EF99-8364-4DC8-A33A-C5934B55C5DD}"/>
              </a:ext>
            </a:extLst>
          </p:cNvPr>
          <p:cNvSpPr/>
          <p:nvPr/>
        </p:nvSpPr>
        <p:spPr>
          <a:xfrm>
            <a:off x="7276117" y="5946504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55EB2A4A-FE24-47CA-9DDE-458D8F114052}"/>
              </a:ext>
            </a:extLst>
          </p:cNvPr>
          <p:cNvCxnSpPr>
            <a:cxnSpLocks/>
          </p:cNvCxnSpPr>
          <p:nvPr/>
        </p:nvCxnSpPr>
        <p:spPr>
          <a:xfrm>
            <a:off x="6739028" y="6025717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연결선: 꺾임 557">
            <a:extLst>
              <a:ext uri="{FF2B5EF4-FFF2-40B4-BE49-F238E27FC236}">
                <a16:creationId xmlns:a16="http://schemas.microsoft.com/office/drawing/2014/main" id="{D8FB1CAE-FA80-4764-B728-BB1D41D91033}"/>
              </a:ext>
            </a:extLst>
          </p:cNvPr>
          <p:cNvCxnSpPr>
            <a:cxnSpLocks/>
            <a:stCxn id="556" idx="2"/>
            <a:endCxn id="559" idx="0"/>
          </p:cNvCxnSpPr>
          <p:nvPr/>
        </p:nvCxnSpPr>
        <p:spPr>
          <a:xfrm rot="10800000">
            <a:off x="6738492" y="5835787"/>
            <a:ext cx="537625" cy="152882"/>
          </a:xfrm>
          <a:prstGeom prst="bentConnector4">
            <a:avLst>
              <a:gd name="adj1" fmla="val 34992"/>
              <a:gd name="adj2" fmla="val 15976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타원 558">
            <a:extLst>
              <a:ext uri="{FF2B5EF4-FFF2-40B4-BE49-F238E27FC236}">
                <a16:creationId xmlns:a16="http://schemas.microsoft.com/office/drawing/2014/main" id="{14164F22-E218-4ED8-BF83-A3B1FEC9982C}"/>
              </a:ext>
            </a:extLst>
          </p:cNvPr>
          <p:cNvSpPr/>
          <p:nvPr/>
        </p:nvSpPr>
        <p:spPr>
          <a:xfrm>
            <a:off x="6685400" y="5835787"/>
            <a:ext cx="106183" cy="843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21328681-A7A7-45C1-8A1A-914A1475D234}"/>
              </a:ext>
            </a:extLst>
          </p:cNvPr>
          <p:cNvCxnSpPr>
            <a:cxnSpLocks/>
          </p:cNvCxnSpPr>
          <p:nvPr/>
        </p:nvCxnSpPr>
        <p:spPr>
          <a:xfrm>
            <a:off x="6736875" y="5593368"/>
            <a:ext cx="47" cy="18338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2D631956-9AE6-4EA3-BE00-1D8C866C2C04}"/>
              </a:ext>
            </a:extLst>
          </p:cNvPr>
          <p:cNvCxnSpPr>
            <a:cxnSpLocks/>
          </p:cNvCxnSpPr>
          <p:nvPr/>
        </p:nvCxnSpPr>
        <p:spPr>
          <a:xfrm>
            <a:off x="8828998" y="5605789"/>
            <a:ext cx="0" cy="2334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ACD30B5A-7A02-454F-9E37-3D7FF637E8A5}"/>
                  </a:ext>
                </a:extLst>
              </p:cNvPr>
              <p:cNvSpPr txBox="1"/>
              <p:nvPr/>
            </p:nvSpPr>
            <p:spPr>
              <a:xfrm>
                <a:off x="8133677" y="5872790"/>
                <a:ext cx="210689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ACD30B5A-7A02-454F-9E37-3D7FF637E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7" y="5872790"/>
                <a:ext cx="210689" cy="118668"/>
              </a:xfrm>
              <a:prstGeom prst="rect">
                <a:avLst/>
              </a:prstGeo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9D8ABB27-C9D0-47E3-9167-B1CC0655B935}"/>
                  </a:ext>
                </a:extLst>
              </p:cNvPr>
              <p:cNvSpPr txBox="1"/>
              <p:nvPr/>
            </p:nvSpPr>
            <p:spPr>
              <a:xfrm>
                <a:off x="8133974" y="5940829"/>
                <a:ext cx="183561" cy="118668"/>
              </a:xfrm>
              <a:prstGeom prst="rect">
                <a:avLst/>
              </a:prstGeom>
              <a:solidFill>
                <a:srgbClr val="E2E2F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9D8ABB27-C9D0-47E3-9167-B1CC0655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4" y="5940829"/>
                <a:ext cx="183561" cy="118668"/>
              </a:xfrm>
              <a:prstGeom prst="rect">
                <a:avLst/>
              </a:prstGeom>
              <a:blipFill>
                <a:blip r:embed="rId13"/>
                <a:stretch>
                  <a:fillRect l="-3333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BD020652-CCF6-42C7-A631-671C19BBA674}"/>
                  </a:ext>
                </a:extLst>
              </p:cNvPr>
              <p:cNvSpPr txBox="1"/>
              <p:nvPr/>
            </p:nvSpPr>
            <p:spPr>
              <a:xfrm>
                <a:off x="6617394" y="6214261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BD020652-CCF6-42C7-A631-671C19BB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94" y="6214261"/>
                <a:ext cx="397866" cy="215444"/>
              </a:xfrm>
              <a:prstGeom prst="rect">
                <a:avLst/>
              </a:prstGeom>
              <a:blipFill>
                <a:blip r:embed="rId26"/>
                <a:stretch>
                  <a:fillRect l="-4615" r="-4615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7FC1C284-CCA2-47D7-BD9B-08347BA30D20}"/>
                  </a:ext>
                </a:extLst>
              </p:cNvPr>
              <p:cNvSpPr txBox="1"/>
              <p:nvPr/>
            </p:nvSpPr>
            <p:spPr>
              <a:xfrm>
                <a:off x="8660299" y="6214261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7FC1C284-CCA2-47D7-BD9B-08347BA3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99" y="6214261"/>
                <a:ext cx="397866" cy="215444"/>
              </a:xfrm>
              <a:prstGeom prst="rect">
                <a:avLst/>
              </a:prstGeom>
              <a:blipFill>
                <a:blip r:embed="rId27"/>
                <a:stretch>
                  <a:fillRect l="-4615" r="-4615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A4F31799-7575-48FC-B75A-47455229611A}"/>
                  </a:ext>
                </a:extLst>
              </p:cNvPr>
              <p:cNvSpPr txBox="1"/>
              <p:nvPr/>
            </p:nvSpPr>
            <p:spPr>
              <a:xfrm>
                <a:off x="7550247" y="6214261"/>
                <a:ext cx="397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A4F31799-7575-48FC-B75A-474552296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47" y="6214261"/>
                <a:ext cx="397866" cy="215444"/>
              </a:xfrm>
              <a:prstGeom prst="rect">
                <a:avLst/>
              </a:prstGeom>
              <a:blipFill>
                <a:blip r:embed="rId28"/>
                <a:stretch>
                  <a:fillRect l="-4615" r="-4615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DB588752-7E17-48BB-B85F-426BF476FDD1}"/>
                  </a:ext>
                </a:extLst>
              </p:cNvPr>
              <p:cNvSpPr txBox="1"/>
              <p:nvPr/>
            </p:nvSpPr>
            <p:spPr>
              <a:xfrm>
                <a:off x="6592679" y="5409766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DB588752-7E17-48BB-B85F-426BF476F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679" y="5409766"/>
                <a:ext cx="406586" cy="215444"/>
              </a:xfrm>
              <a:prstGeom prst="rect">
                <a:avLst/>
              </a:prstGeom>
              <a:blipFill>
                <a:blip r:embed="rId29"/>
                <a:stretch>
                  <a:fillRect l="-8955" r="-4478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C537EF6-CF07-40F0-A843-7A3208C9D48A}"/>
                  </a:ext>
                </a:extLst>
              </p:cNvPr>
              <p:cNvSpPr txBox="1"/>
              <p:nvPr/>
            </p:nvSpPr>
            <p:spPr>
              <a:xfrm>
                <a:off x="8635586" y="5409766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C537EF6-CF07-40F0-A843-7A3208C9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586" y="5409766"/>
                <a:ext cx="406586" cy="215444"/>
              </a:xfrm>
              <a:prstGeom prst="rect">
                <a:avLst/>
              </a:prstGeom>
              <a:blipFill>
                <a:blip r:embed="rId30"/>
                <a:stretch>
                  <a:fillRect l="-9091" r="-606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FFA028CB-EC09-43F9-8A3C-2FCA3A01EAE2}"/>
                  </a:ext>
                </a:extLst>
              </p:cNvPr>
              <p:cNvSpPr txBox="1"/>
              <p:nvPr/>
            </p:nvSpPr>
            <p:spPr>
              <a:xfrm>
                <a:off x="7525533" y="5409766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FFA028CB-EC09-43F9-8A3C-2FCA3A01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33" y="5409766"/>
                <a:ext cx="406586" cy="215444"/>
              </a:xfrm>
              <a:prstGeom prst="rect">
                <a:avLst/>
              </a:prstGeom>
              <a:blipFill>
                <a:blip r:embed="rId31"/>
                <a:stretch>
                  <a:fillRect l="-9091" r="-606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ED495B57-C30B-40BA-98B4-B2E022451BC6}"/>
                  </a:ext>
                </a:extLst>
              </p:cNvPr>
              <p:cNvSpPr txBox="1"/>
              <p:nvPr/>
            </p:nvSpPr>
            <p:spPr>
              <a:xfrm>
                <a:off x="8138027" y="6236776"/>
                <a:ext cx="183561" cy="118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ED495B57-C30B-40BA-98B4-B2E022451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27" y="6236776"/>
                <a:ext cx="183561" cy="118668"/>
              </a:xfrm>
              <a:prstGeom prst="rect">
                <a:avLst/>
              </a:prstGeom>
              <a:blipFill>
                <a:blip r:embed="rId11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B617EDCE-24FA-4D24-ABBF-17134E643C7C}"/>
                  </a:ext>
                </a:extLst>
              </p:cNvPr>
              <p:cNvSpPr txBox="1"/>
              <p:nvPr/>
            </p:nvSpPr>
            <p:spPr>
              <a:xfrm>
                <a:off x="9507793" y="5860767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𝟓𝟏𝟗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B617EDCE-24FA-4D24-ABBF-17134E64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93" y="5860767"/>
                <a:ext cx="406586" cy="215444"/>
              </a:xfrm>
              <a:prstGeom prst="rect">
                <a:avLst/>
              </a:prstGeom>
              <a:blipFill>
                <a:blip r:embed="rId30"/>
                <a:stretch>
                  <a:fillRect l="-9091" r="-606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E5BFD-57FD-46DC-93E4-B46CEA7D4A5B}"/>
                  </a:ext>
                </a:extLst>
              </p:cNvPr>
              <p:cNvSpPr txBox="1"/>
              <p:nvPr/>
            </p:nvSpPr>
            <p:spPr>
              <a:xfrm>
                <a:off x="1836681" y="2209144"/>
                <a:ext cx="1480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E5BFD-57FD-46DC-93E4-B46CEA7D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81" y="2209144"/>
                <a:ext cx="1480982" cy="307777"/>
              </a:xfrm>
              <a:prstGeom prst="rect">
                <a:avLst/>
              </a:prstGeom>
              <a:blipFill>
                <a:blip r:embed="rId32"/>
                <a:stretch>
                  <a:fillRect l="-1646" r="-823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60DF50DE-17E1-4B06-B299-904DD3DEED08}"/>
              </a:ext>
            </a:extLst>
          </p:cNvPr>
          <p:cNvSpPr/>
          <p:nvPr/>
        </p:nvSpPr>
        <p:spPr>
          <a:xfrm>
            <a:off x="1654457" y="2200164"/>
            <a:ext cx="2274495" cy="756502"/>
          </a:xfrm>
          <a:prstGeom prst="bracketPair">
            <a:avLst>
              <a:gd name="adj" fmla="val 14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C1BDBA0-461A-4A52-97C0-BB45A20EACE4}"/>
              </a:ext>
            </a:extLst>
          </p:cNvPr>
          <p:cNvSpPr txBox="1"/>
          <p:nvPr/>
        </p:nvSpPr>
        <p:spPr>
          <a:xfrm>
            <a:off x="929940" y="1736533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첫 번째 미니배치의 원소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3930C-67AD-4422-AF9F-83E221C93722}"/>
              </a:ext>
            </a:extLst>
          </p:cNvPr>
          <p:cNvCxnSpPr>
            <a:stCxn id="613" idx="3"/>
            <a:endCxn id="372" idx="1"/>
          </p:cNvCxnSpPr>
          <p:nvPr/>
        </p:nvCxnSpPr>
        <p:spPr>
          <a:xfrm flipV="1">
            <a:off x="3857385" y="2332435"/>
            <a:ext cx="2719402" cy="857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E32B479E-D4A8-49AB-8187-00AA3127CB33}"/>
              </a:ext>
            </a:extLst>
          </p:cNvPr>
          <p:cNvCxnSpPr>
            <a:cxnSpLocks/>
          </p:cNvCxnSpPr>
          <p:nvPr/>
        </p:nvCxnSpPr>
        <p:spPr>
          <a:xfrm>
            <a:off x="3814744" y="2761050"/>
            <a:ext cx="2759780" cy="7764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7212BF-BE76-4D0E-BC00-155A91ED3FBF}"/>
              </a:ext>
            </a:extLst>
          </p:cNvPr>
          <p:cNvCxnSpPr>
            <a:cxnSpLocks/>
            <a:endCxn id="574" idx="2"/>
          </p:cNvCxnSpPr>
          <p:nvPr/>
        </p:nvCxnSpPr>
        <p:spPr>
          <a:xfrm flipH="1" flipV="1">
            <a:off x="2038577" y="2075087"/>
            <a:ext cx="269297" cy="18244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TextBox 615">
            <a:extLst>
              <a:ext uri="{FF2B5EF4-FFF2-40B4-BE49-F238E27FC236}">
                <a16:creationId xmlns:a16="http://schemas.microsoft.com/office/drawing/2014/main" id="{404AED39-E060-4318-A720-75492D86B95A}"/>
              </a:ext>
            </a:extLst>
          </p:cNvPr>
          <p:cNvSpPr txBox="1"/>
          <p:nvPr/>
        </p:nvSpPr>
        <p:spPr>
          <a:xfrm>
            <a:off x="975983" y="3146325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번째 미니배치의 원소</a:t>
            </a:r>
          </a:p>
        </p:txBody>
      </p: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A0503042-A39B-43FF-B3E9-12C50BD69B23}"/>
              </a:ext>
            </a:extLst>
          </p:cNvPr>
          <p:cNvCxnSpPr>
            <a:cxnSpLocks/>
          </p:cNvCxnSpPr>
          <p:nvPr/>
        </p:nvCxnSpPr>
        <p:spPr>
          <a:xfrm flipH="1">
            <a:off x="2195790" y="2913941"/>
            <a:ext cx="210066" cy="2251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52544A52-BA51-4F5C-AF76-7097113BC1C3}"/>
              </a:ext>
            </a:extLst>
          </p:cNvPr>
          <p:cNvSpPr/>
          <p:nvPr/>
        </p:nvSpPr>
        <p:spPr>
          <a:xfrm>
            <a:off x="1813998" y="4976480"/>
            <a:ext cx="2032530" cy="303438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8E97932B-A955-434F-A98A-D7244554F2E4}"/>
                  </a:ext>
                </a:extLst>
              </p:cNvPr>
              <p:cNvSpPr txBox="1"/>
              <p:nvPr/>
            </p:nvSpPr>
            <p:spPr>
              <a:xfrm>
                <a:off x="1825824" y="4919185"/>
                <a:ext cx="1480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8E97932B-A955-434F-A98A-D7244554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24" y="4919185"/>
                <a:ext cx="1480982" cy="307777"/>
              </a:xfrm>
              <a:prstGeom prst="rect">
                <a:avLst/>
              </a:prstGeom>
              <a:blipFill>
                <a:blip r:embed="rId33"/>
                <a:stretch>
                  <a:fillRect l="-1653" r="-1240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C88505E1-E216-4858-B747-03FCEF47EF86}"/>
                  </a:ext>
                </a:extLst>
              </p:cNvPr>
              <p:cNvSpPr txBox="1"/>
              <p:nvPr/>
            </p:nvSpPr>
            <p:spPr>
              <a:xfrm>
                <a:off x="1825824" y="5279918"/>
                <a:ext cx="2098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𝟓𝟎𝟎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𝟓𝟎𝟏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C88505E1-E216-4858-B747-03FCEF47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24" y="5279918"/>
                <a:ext cx="2098138" cy="307777"/>
              </a:xfrm>
              <a:prstGeom prst="rect">
                <a:avLst/>
              </a:prstGeom>
              <a:blipFill>
                <a:blip r:embed="rId34"/>
                <a:stretch>
                  <a:fillRect l="-872" r="-581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2" name="양쪽 대괄호 621">
            <a:extLst>
              <a:ext uri="{FF2B5EF4-FFF2-40B4-BE49-F238E27FC236}">
                <a16:creationId xmlns:a16="http://schemas.microsoft.com/office/drawing/2014/main" id="{DA0239BA-A1EA-420C-8A0B-E8DA4EDC3EED}"/>
              </a:ext>
            </a:extLst>
          </p:cNvPr>
          <p:cNvSpPr/>
          <p:nvPr/>
        </p:nvSpPr>
        <p:spPr>
          <a:xfrm>
            <a:off x="1643600" y="4910205"/>
            <a:ext cx="2274495" cy="756502"/>
          </a:xfrm>
          <a:prstGeom prst="bracketPair">
            <a:avLst>
              <a:gd name="adj" fmla="val 14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676AD4E6-AC13-4A85-BD87-00AF815D79D7}"/>
              </a:ext>
            </a:extLst>
          </p:cNvPr>
          <p:cNvCxnSpPr>
            <a:cxnSpLocks/>
            <a:stCxn id="618" idx="3"/>
            <a:endCxn id="533" idx="1"/>
          </p:cNvCxnSpPr>
          <p:nvPr/>
        </p:nvCxnSpPr>
        <p:spPr>
          <a:xfrm flipV="1">
            <a:off x="3846528" y="5103427"/>
            <a:ext cx="2764483" cy="2477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C68AE9CC-A888-4CBB-A9A7-4FA44FCB4723}"/>
              </a:ext>
            </a:extLst>
          </p:cNvPr>
          <p:cNvCxnSpPr>
            <a:cxnSpLocks/>
            <a:stCxn id="619" idx="3"/>
            <a:endCxn id="571" idx="1"/>
          </p:cNvCxnSpPr>
          <p:nvPr/>
        </p:nvCxnSpPr>
        <p:spPr>
          <a:xfrm>
            <a:off x="3845866" y="5467924"/>
            <a:ext cx="2719011" cy="85157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CEF8801-8E3C-49EA-AAFA-D2E2BD37C9FE}"/>
                  </a:ext>
                </a:extLst>
              </p:cNvPr>
              <p:cNvSpPr txBox="1"/>
              <p:nvPr/>
            </p:nvSpPr>
            <p:spPr>
              <a:xfrm>
                <a:off x="1836681" y="2569877"/>
                <a:ext cx="2098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𝟓𝟎𝟎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𝟓𝟎𝟏</m:t>
                          </m:r>
                        </m:sub>
                      </m:sSub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CEF8801-8E3C-49EA-AAFA-D2E2BD37C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81" y="2569877"/>
                <a:ext cx="2098138" cy="307777"/>
              </a:xfrm>
              <a:prstGeom prst="rect">
                <a:avLst/>
              </a:prstGeom>
              <a:blipFill>
                <a:blip r:embed="rId35"/>
                <a:stretch>
                  <a:fillRect l="-872" r="-872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653FFB-458F-42AA-83D2-BB4652780AD7}"/>
              </a:ext>
            </a:extLst>
          </p:cNvPr>
          <p:cNvCxnSpPr>
            <a:endCxn id="499" idx="1"/>
          </p:cNvCxnSpPr>
          <p:nvPr/>
        </p:nvCxnSpPr>
        <p:spPr>
          <a:xfrm>
            <a:off x="5786077" y="4723040"/>
            <a:ext cx="528349" cy="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0AA2CC15-CED8-40A2-AF6F-0CC479914D0A}"/>
                  </a:ext>
                </a:extLst>
              </p:cNvPr>
              <p:cNvSpPr txBox="1"/>
              <p:nvPr/>
            </p:nvSpPr>
            <p:spPr>
              <a:xfrm>
                <a:off x="5472955" y="4586436"/>
                <a:ext cx="295420" cy="13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0AA2CC15-CED8-40A2-AF6F-0CC479914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55" y="4586436"/>
                <a:ext cx="295420" cy="138446"/>
              </a:xfrm>
              <a:prstGeom prst="rect">
                <a:avLst/>
              </a:prstGeom>
              <a:blipFill>
                <a:blip r:embed="rId9"/>
                <a:stretch>
                  <a:fillRect l="-6250" b="-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6" name="직선 화살표 연결선 625">
            <a:extLst>
              <a:ext uri="{FF2B5EF4-FFF2-40B4-BE49-F238E27FC236}">
                <a16:creationId xmlns:a16="http://schemas.microsoft.com/office/drawing/2014/main" id="{DCB06BE0-9A5B-4871-96B1-84C1B8EDC434}"/>
              </a:ext>
            </a:extLst>
          </p:cNvPr>
          <p:cNvCxnSpPr/>
          <p:nvPr/>
        </p:nvCxnSpPr>
        <p:spPr>
          <a:xfrm>
            <a:off x="5779111" y="5922021"/>
            <a:ext cx="528349" cy="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0ED258D1-AECE-4DE8-919F-7893A493B21D}"/>
                  </a:ext>
                </a:extLst>
              </p:cNvPr>
              <p:cNvSpPr txBox="1"/>
              <p:nvPr/>
            </p:nvSpPr>
            <p:spPr>
              <a:xfrm>
                <a:off x="5404517" y="5770049"/>
                <a:ext cx="406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𝟓𝟎𝟗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0ED258D1-AECE-4DE8-919F-7893A493B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17" y="5770049"/>
                <a:ext cx="406586" cy="215444"/>
              </a:xfrm>
              <a:prstGeom prst="rect">
                <a:avLst/>
              </a:prstGeom>
              <a:blipFill>
                <a:blip r:embed="rId18"/>
                <a:stretch>
                  <a:fillRect l="-9091" r="-606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4C277-72EB-457E-B9A7-7EAF1A49B47B}"/>
                  </a:ext>
                </a:extLst>
              </p:cNvPr>
              <p:cNvSpPr txBox="1"/>
              <p:nvPr/>
            </p:nvSpPr>
            <p:spPr>
              <a:xfrm>
                <a:off x="2733859" y="6072707"/>
                <a:ext cx="3157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4C277-72EB-457E-B9A7-7EAF1A49B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859" y="6072707"/>
                <a:ext cx="315791" cy="61555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0864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확률과 언어 모델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5.3 RNN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시계열 데이터 처리 계층 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5.5 RNNLM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학습과 평가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순환 신경망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231357472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다루는 신경망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FC8BE62-29DC-4483-B5C4-DD35A7800615}"/>
              </a:ext>
            </a:extLst>
          </p:cNvPr>
          <p:cNvSpPr/>
          <p:nvPr/>
        </p:nvSpPr>
        <p:spPr>
          <a:xfrm>
            <a:off x="1647765" y="2694083"/>
            <a:ext cx="1581526" cy="432226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B11B8D-DFF1-42E8-A7E8-363A609E1A2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437568" y="3126307"/>
            <a:ext cx="956" cy="4288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500B3EA-656A-4A5D-A84E-8844815088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2438526" y="1989300"/>
            <a:ext cx="0" cy="7047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5FE6577-207F-4289-877C-DE95C8949278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 rot="16200000" flipH="1">
            <a:off x="2994019" y="2138588"/>
            <a:ext cx="216112" cy="1327098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1D3431-1D03-4076-8963-0DF2B40A7E7A}"/>
              </a:ext>
            </a:extLst>
          </p:cNvPr>
          <p:cNvSpPr/>
          <p:nvPr/>
        </p:nvSpPr>
        <p:spPr>
          <a:xfrm>
            <a:off x="3765626" y="2694083"/>
            <a:ext cx="1581526" cy="432226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5804EA-8181-463F-842E-39327E1793B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4556389" y="3126307"/>
            <a:ext cx="4672" cy="4288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8ED441-858A-4782-8A88-06A86C659DD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556389" y="2003714"/>
            <a:ext cx="0" cy="6903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A9819EA-5B65-4A9A-A1FC-5FB3A3108CB8}"/>
              </a:ext>
            </a:extLst>
          </p:cNvPr>
          <p:cNvCxnSpPr>
            <a:cxnSpLocks/>
            <a:stCxn id="77" idx="0"/>
            <a:endCxn id="82" idx="1"/>
          </p:cNvCxnSpPr>
          <p:nvPr/>
        </p:nvCxnSpPr>
        <p:spPr>
          <a:xfrm rot="16200000" flipH="1">
            <a:off x="5316714" y="1933756"/>
            <a:ext cx="216114" cy="1736766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510004E-57AF-488B-9FB1-E10FA4609CA3}"/>
              </a:ext>
            </a:extLst>
          </p:cNvPr>
          <p:cNvSpPr/>
          <p:nvPr/>
        </p:nvSpPr>
        <p:spPr>
          <a:xfrm>
            <a:off x="6293154" y="2694083"/>
            <a:ext cx="1581526" cy="432226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7E8C1A-9C69-49FF-9426-2612C71A379B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7082957" y="3126307"/>
            <a:ext cx="956" cy="4288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80375BF-FE8E-4124-AFCC-45A8A7EBEFC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7083917" y="2003714"/>
            <a:ext cx="0" cy="6903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FA34748-B28C-4BB2-BE19-D798BE56D685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H="1">
            <a:off x="7757759" y="2020240"/>
            <a:ext cx="259040" cy="1606725"/>
          </a:xfrm>
          <a:prstGeom prst="bentConnector4">
            <a:avLst>
              <a:gd name="adj1" fmla="val -128320"/>
              <a:gd name="adj2" fmla="val 7460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8378682-40ED-40B1-BC99-8757DA8D1C1E}"/>
              </a:ext>
            </a:extLst>
          </p:cNvPr>
          <p:cNvSpPr/>
          <p:nvPr/>
        </p:nvSpPr>
        <p:spPr>
          <a:xfrm>
            <a:off x="7128314" y="2680917"/>
            <a:ext cx="236424" cy="1972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A4107B-AABE-4D94-9E2C-D9BD2F0C91D7}"/>
              </a:ext>
            </a:extLst>
          </p:cNvPr>
          <p:cNvSpPr/>
          <p:nvPr/>
        </p:nvSpPr>
        <p:spPr>
          <a:xfrm>
            <a:off x="6308720" y="2939852"/>
            <a:ext cx="236424" cy="1972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2419C08-D983-4FED-A113-B9FAA85C94E4}"/>
              </a:ext>
            </a:extLst>
          </p:cNvPr>
          <p:cNvSpPr/>
          <p:nvPr/>
        </p:nvSpPr>
        <p:spPr>
          <a:xfrm>
            <a:off x="4583785" y="2680917"/>
            <a:ext cx="236424" cy="1972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B37BE32-1341-4CCE-BFEB-D441CCF4BDC9}"/>
              </a:ext>
            </a:extLst>
          </p:cNvPr>
          <p:cNvSpPr/>
          <p:nvPr/>
        </p:nvSpPr>
        <p:spPr>
          <a:xfrm>
            <a:off x="3789035" y="2953123"/>
            <a:ext cx="236424" cy="1972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9154E0-79FC-486C-A72A-C53CD19C99E6}"/>
              </a:ext>
            </a:extLst>
          </p:cNvPr>
          <p:cNvSpPr/>
          <p:nvPr/>
        </p:nvSpPr>
        <p:spPr>
          <a:xfrm>
            <a:off x="2473764" y="2694188"/>
            <a:ext cx="236424" cy="1972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/>
              <p:nvPr/>
            </p:nvSpPr>
            <p:spPr>
              <a:xfrm>
                <a:off x="5708136" y="2726938"/>
                <a:ext cx="448009" cy="369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36" y="2726938"/>
                <a:ext cx="448009" cy="369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/>
              <p:nvPr/>
            </p:nvSpPr>
            <p:spPr>
              <a:xfrm>
                <a:off x="2120244" y="3556520"/>
                <a:ext cx="618608" cy="43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1B4BE7-2C88-4162-8B18-FD70BC8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44" y="3556520"/>
                <a:ext cx="618608" cy="430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/>
              <p:nvPr/>
            </p:nvSpPr>
            <p:spPr>
              <a:xfrm>
                <a:off x="6668912" y="3556520"/>
                <a:ext cx="10824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D1B77E1-B946-40FC-986F-68EE0B15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12" y="3556520"/>
                <a:ext cx="10824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/>
              <p:nvPr/>
            </p:nvSpPr>
            <p:spPr>
              <a:xfrm>
                <a:off x="4197306" y="3556520"/>
                <a:ext cx="618608" cy="43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A510D3-7FB4-46FB-A9D0-EE204D0B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06" y="3556520"/>
                <a:ext cx="618608" cy="430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/>
              <p:nvPr/>
            </p:nvSpPr>
            <p:spPr>
              <a:xfrm>
                <a:off x="2144431" y="1626933"/>
                <a:ext cx="642993" cy="43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C07875-61B4-48AE-A3D6-AC83F068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31" y="1626933"/>
                <a:ext cx="642993" cy="430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/>
              <p:nvPr/>
            </p:nvSpPr>
            <p:spPr>
              <a:xfrm>
                <a:off x="6693102" y="1626933"/>
                <a:ext cx="1106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66875D4-0382-4144-9562-67AD2EBC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102" y="1626933"/>
                <a:ext cx="1106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/>
              <p:nvPr/>
            </p:nvSpPr>
            <p:spPr>
              <a:xfrm>
                <a:off x="4221493" y="1626933"/>
                <a:ext cx="642993" cy="43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493" y="1626933"/>
                <a:ext cx="642993" cy="430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/>
              <p:nvPr/>
            </p:nvSpPr>
            <p:spPr>
              <a:xfrm>
                <a:off x="5708137" y="3631990"/>
                <a:ext cx="408710" cy="369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1918A15-71E4-439C-A6F4-A65C784E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37" y="3631990"/>
                <a:ext cx="408710" cy="369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5F5086EB-6A50-496D-AA14-57003D1F4EE4}"/>
              </a:ext>
            </a:extLst>
          </p:cNvPr>
          <p:cNvCxnSpPr>
            <a:cxnSpLocks/>
          </p:cNvCxnSpPr>
          <p:nvPr/>
        </p:nvCxnSpPr>
        <p:spPr>
          <a:xfrm>
            <a:off x="1005976" y="2939852"/>
            <a:ext cx="641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9664B6A4-8213-4ADD-904E-E8FB81E273A6}"/>
              </a:ext>
            </a:extLst>
          </p:cNvPr>
          <p:cNvSpPr txBox="1"/>
          <p:nvPr/>
        </p:nvSpPr>
        <p:spPr>
          <a:xfrm>
            <a:off x="913655" y="4482914"/>
            <a:ext cx="578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길이가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시계열 데이터를 받는다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시각의 은닉 상태를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출력한다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모듈화를 생각해 위의 그림의 신경망을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하나의 계층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구현한다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13763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253573" y="998924"/>
            <a:ext cx="6606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 구조를 펼친 후의 계층들을 하나의 계층으로 간주한다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19430A-29A1-442A-BC6C-F70B0B3FE039}"/>
              </a:ext>
            </a:extLst>
          </p:cNvPr>
          <p:cNvSpPr/>
          <p:nvPr/>
        </p:nvSpPr>
        <p:spPr>
          <a:xfrm>
            <a:off x="361151" y="2466414"/>
            <a:ext cx="6606296" cy="1900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5804EA-8181-463F-842E-39327E1793B0}"/>
              </a:ext>
            </a:extLst>
          </p:cNvPr>
          <p:cNvCxnSpPr>
            <a:cxnSpLocks/>
          </p:cNvCxnSpPr>
          <p:nvPr/>
        </p:nvCxnSpPr>
        <p:spPr>
          <a:xfrm flipH="1" flipV="1">
            <a:off x="3956236" y="4344111"/>
            <a:ext cx="3989" cy="3661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FC8BE62-29DC-4483-B5C4-DD35A7800615}"/>
              </a:ext>
            </a:extLst>
          </p:cNvPr>
          <p:cNvSpPr/>
          <p:nvPr/>
        </p:nvSpPr>
        <p:spPr>
          <a:xfrm>
            <a:off x="1192703" y="3270885"/>
            <a:ext cx="1350255" cy="369020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5FE6577-207F-4289-877C-DE95C8949278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 rot="16200000" flipH="1">
            <a:off x="2342090" y="2796622"/>
            <a:ext cx="184509" cy="1133032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1D3431-1D03-4076-8963-0DF2B40A7E7A}"/>
              </a:ext>
            </a:extLst>
          </p:cNvPr>
          <p:cNvSpPr/>
          <p:nvPr/>
        </p:nvSpPr>
        <p:spPr>
          <a:xfrm>
            <a:off x="3000863" y="3270885"/>
            <a:ext cx="1350255" cy="369020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A9819EA-5B65-4A9A-A1FC-5FB3A3108CB8}"/>
              </a:ext>
            </a:extLst>
          </p:cNvPr>
          <p:cNvCxnSpPr>
            <a:cxnSpLocks/>
            <a:stCxn id="77" idx="0"/>
            <a:endCxn id="82" idx="1"/>
          </p:cNvCxnSpPr>
          <p:nvPr/>
        </p:nvCxnSpPr>
        <p:spPr>
          <a:xfrm rot="16200000" flipH="1">
            <a:off x="4325130" y="2621743"/>
            <a:ext cx="184511" cy="1482793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510004E-57AF-488B-9FB1-E10FA4609CA3}"/>
              </a:ext>
            </a:extLst>
          </p:cNvPr>
          <p:cNvSpPr/>
          <p:nvPr/>
        </p:nvSpPr>
        <p:spPr>
          <a:xfrm>
            <a:off x="5158783" y="3270885"/>
            <a:ext cx="1350255" cy="369020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FA34748-B28C-4BB2-BE19-D798BE56D685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H="1">
            <a:off x="6205855" y="2898939"/>
            <a:ext cx="258441" cy="1002333"/>
          </a:xfrm>
          <a:prstGeom prst="bentConnector4">
            <a:avLst>
              <a:gd name="adj1" fmla="val -75519"/>
              <a:gd name="adj2" fmla="val 8367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8378682-40ED-40B1-BC99-8757DA8D1C1E}"/>
              </a:ext>
            </a:extLst>
          </p:cNvPr>
          <p:cNvSpPr/>
          <p:nvPr/>
        </p:nvSpPr>
        <p:spPr>
          <a:xfrm>
            <a:off x="5871815" y="3259644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A4107B-AABE-4D94-9E2C-D9BD2F0C91D7}"/>
              </a:ext>
            </a:extLst>
          </p:cNvPr>
          <p:cNvSpPr/>
          <p:nvPr/>
        </p:nvSpPr>
        <p:spPr>
          <a:xfrm>
            <a:off x="5172072" y="3480714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2419C08-D983-4FED-A113-B9FAA85C94E4}"/>
              </a:ext>
            </a:extLst>
          </p:cNvPr>
          <p:cNvSpPr/>
          <p:nvPr/>
        </p:nvSpPr>
        <p:spPr>
          <a:xfrm>
            <a:off x="3699380" y="3259644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B37BE32-1341-4CCE-BFEB-D441CCF4BDC9}"/>
              </a:ext>
            </a:extLst>
          </p:cNvPr>
          <p:cNvSpPr/>
          <p:nvPr/>
        </p:nvSpPr>
        <p:spPr>
          <a:xfrm>
            <a:off x="3020849" y="3492045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9154E0-79FC-486C-A72A-C53CD19C99E6}"/>
              </a:ext>
            </a:extLst>
          </p:cNvPr>
          <p:cNvSpPr/>
          <p:nvPr/>
        </p:nvSpPr>
        <p:spPr>
          <a:xfrm>
            <a:off x="1897914" y="3270975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/>
              <p:nvPr/>
            </p:nvSpPr>
            <p:spPr>
              <a:xfrm>
                <a:off x="4659314" y="3298935"/>
                <a:ext cx="382495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C71B0E-A700-4665-AF5F-BCF840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14" y="3298935"/>
                <a:ext cx="3824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/>
              <p:nvPr/>
            </p:nvSpPr>
            <p:spPr>
              <a:xfrm>
                <a:off x="3634446" y="1661715"/>
                <a:ext cx="30561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46" y="1661715"/>
                <a:ext cx="3056158" cy="369332"/>
              </a:xfrm>
              <a:prstGeom prst="rect">
                <a:avLst/>
              </a:prstGeom>
              <a:blipFill>
                <a:blip r:embed="rId4"/>
                <a:stretch>
                  <a:fillRect l="-1594" t="-1667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5F5086EB-6A50-496D-AA14-57003D1F4EE4}"/>
              </a:ext>
            </a:extLst>
          </p:cNvPr>
          <p:cNvCxnSpPr>
            <a:cxnSpLocks/>
          </p:cNvCxnSpPr>
          <p:nvPr/>
        </p:nvCxnSpPr>
        <p:spPr>
          <a:xfrm>
            <a:off x="644765" y="3480714"/>
            <a:ext cx="54793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5D1116C-B8DF-40D3-B15C-723D5020B0D4}"/>
              </a:ext>
            </a:extLst>
          </p:cNvPr>
          <p:cNvSpPr/>
          <p:nvPr/>
        </p:nvSpPr>
        <p:spPr>
          <a:xfrm>
            <a:off x="3831535" y="1911711"/>
            <a:ext cx="78778" cy="62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CD6E71C-4912-401B-B126-8E80F5EA6253}"/>
              </a:ext>
            </a:extLst>
          </p:cNvPr>
          <p:cNvCxnSpPr>
            <a:cxnSpLocks/>
            <a:stCxn id="72" idx="0"/>
            <a:endCxn id="3" idx="4"/>
          </p:cNvCxnSpPr>
          <p:nvPr/>
        </p:nvCxnSpPr>
        <p:spPr>
          <a:xfrm rot="5400000" flipH="1" flipV="1">
            <a:off x="2221128" y="1621090"/>
            <a:ext cx="1296498" cy="20030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4824A98-E789-4D5D-A4FF-F5B9A8E5A9AA}"/>
              </a:ext>
            </a:extLst>
          </p:cNvPr>
          <p:cNvCxnSpPr>
            <a:cxnSpLocks/>
            <a:stCxn id="77" idx="0"/>
            <a:endCxn id="3" idx="4"/>
          </p:cNvCxnSpPr>
          <p:nvPr/>
        </p:nvCxnSpPr>
        <p:spPr>
          <a:xfrm rot="5400000" flipH="1" flipV="1">
            <a:off x="3125208" y="2525170"/>
            <a:ext cx="1296498" cy="1949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A5CF7CA-EBD9-4F68-A4C5-6C1766167374}"/>
              </a:ext>
            </a:extLst>
          </p:cNvPr>
          <p:cNvCxnSpPr>
            <a:cxnSpLocks/>
            <a:stCxn id="82" idx="0"/>
            <a:endCxn id="3" idx="4"/>
          </p:cNvCxnSpPr>
          <p:nvPr/>
        </p:nvCxnSpPr>
        <p:spPr>
          <a:xfrm rot="16200000" flipV="1">
            <a:off x="4204169" y="1641142"/>
            <a:ext cx="1296498" cy="1962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3C92B1-34CE-4914-81A4-0E7E128B5681}"/>
                  </a:ext>
                </a:extLst>
              </p:cNvPr>
              <p:cNvSpPr txBox="1"/>
              <p:nvPr/>
            </p:nvSpPr>
            <p:spPr>
              <a:xfrm>
                <a:off x="3800305" y="4625582"/>
                <a:ext cx="2850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ko-KR" sz="2400" b="1">
                    <a:solidFill>
                      <a:schemeClr val="tx1"/>
                    </a:solidFill>
                    <a:ea typeface="고도 M" panose="02000503000000020004" pitchFamily="2" charset="-127"/>
                  </a:rPr>
                  <a:t>xs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=(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𝟎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𝟏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3C92B1-34CE-4914-81A4-0E7E128B5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5" y="4625582"/>
                <a:ext cx="2850845" cy="369332"/>
              </a:xfrm>
              <a:prstGeom prst="rect">
                <a:avLst/>
              </a:prstGeom>
              <a:blipFill>
                <a:blip r:embed="rId5"/>
                <a:stretch>
                  <a:fillRect l="-6410" t="-28333" r="-4274" b="-4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333D70FA-DEE7-4CAF-AA27-5C9FE1F85A6C}"/>
              </a:ext>
            </a:extLst>
          </p:cNvPr>
          <p:cNvSpPr/>
          <p:nvPr/>
        </p:nvSpPr>
        <p:spPr>
          <a:xfrm>
            <a:off x="3916846" y="4341746"/>
            <a:ext cx="78778" cy="62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03D8925-2573-465B-A7E5-9461A9276B9B}"/>
              </a:ext>
            </a:extLst>
          </p:cNvPr>
          <p:cNvCxnSpPr>
            <a:cxnSpLocks/>
            <a:stCxn id="43" idx="0"/>
            <a:endCxn id="72" idx="2"/>
          </p:cNvCxnSpPr>
          <p:nvPr/>
        </p:nvCxnSpPr>
        <p:spPr>
          <a:xfrm rot="16200000" flipV="1">
            <a:off x="2561113" y="2946624"/>
            <a:ext cx="701841" cy="20884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6C8C17D-FB05-4F14-BB60-65D45F38D09B}"/>
              </a:ext>
            </a:extLst>
          </p:cNvPr>
          <p:cNvCxnSpPr>
            <a:cxnSpLocks/>
            <a:stCxn id="43" idx="0"/>
            <a:endCxn id="77" idx="2"/>
          </p:cNvCxnSpPr>
          <p:nvPr/>
        </p:nvCxnSpPr>
        <p:spPr>
          <a:xfrm rot="16200000" flipV="1">
            <a:off x="3465193" y="3850704"/>
            <a:ext cx="701841" cy="2802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8083B1A-371D-47F3-B505-84839081AE6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rot="5400000" flipH="1" flipV="1">
            <a:off x="4544153" y="3051988"/>
            <a:ext cx="701841" cy="18776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9CB4F6-31BB-4A66-8EFB-C53EC493FE56}"/>
              </a:ext>
            </a:extLst>
          </p:cNvPr>
          <p:cNvSpPr/>
          <p:nvPr/>
        </p:nvSpPr>
        <p:spPr>
          <a:xfrm>
            <a:off x="8493309" y="3083721"/>
            <a:ext cx="1586528" cy="578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41FB9-DF9D-4503-9122-49D450E2C620}"/>
                  </a:ext>
                </a:extLst>
              </p:cNvPr>
              <p:cNvSpPr txBox="1"/>
              <p:nvPr/>
            </p:nvSpPr>
            <p:spPr>
              <a:xfrm>
                <a:off x="7369509" y="2929186"/>
                <a:ext cx="73096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5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41FB9-DF9D-4503-9122-49D450E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09" y="2929186"/>
                <a:ext cx="73096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DED496-1402-433A-9EC5-943C00564BE3}"/>
              </a:ext>
            </a:extLst>
          </p:cNvPr>
          <p:cNvCxnSpPr>
            <a:cxnSpLocks/>
          </p:cNvCxnSpPr>
          <p:nvPr/>
        </p:nvCxnSpPr>
        <p:spPr>
          <a:xfrm flipH="1" flipV="1">
            <a:off x="9288956" y="3665794"/>
            <a:ext cx="3989" cy="3661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4BD5EC-CD88-4C1D-BAB6-5719E4743853}"/>
              </a:ext>
            </a:extLst>
          </p:cNvPr>
          <p:cNvSpPr txBox="1"/>
          <p:nvPr/>
        </p:nvSpPr>
        <p:spPr>
          <a:xfrm>
            <a:off x="9133025" y="3985685"/>
            <a:ext cx="2885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 b="1">
                <a:solidFill>
                  <a:schemeClr val="tx1"/>
                </a:solidFill>
                <a:ea typeface="고도 M" panose="02000503000000020004" pitchFamily="2" charset="-127"/>
              </a:rPr>
              <a:t>xs</a:t>
            </a:r>
            <a:endParaRPr lang="ko-KR" altLang="en-US" sz="2400" b="1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11AADB8-506B-4EBC-BCF8-68C17A2ACA30}"/>
              </a:ext>
            </a:extLst>
          </p:cNvPr>
          <p:cNvCxnSpPr>
            <a:cxnSpLocks/>
          </p:cNvCxnSpPr>
          <p:nvPr/>
        </p:nvCxnSpPr>
        <p:spPr>
          <a:xfrm flipH="1" flipV="1">
            <a:off x="9257179" y="2714294"/>
            <a:ext cx="3989" cy="3661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AE5096-D7AD-489E-9439-E86A9127F900}"/>
              </a:ext>
            </a:extLst>
          </p:cNvPr>
          <p:cNvSpPr txBox="1"/>
          <p:nvPr/>
        </p:nvSpPr>
        <p:spPr>
          <a:xfrm>
            <a:off x="9112908" y="2341695"/>
            <a:ext cx="2997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 b="1">
                <a:solidFill>
                  <a:schemeClr val="tx1"/>
                </a:solidFill>
                <a:ea typeface="고도 M" panose="02000503000000020004" pitchFamily="2" charset="-127"/>
              </a:rPr>
              <a:t>hs</a:t>
            </a:r>
            <a:endParaRPr lang="ko-KR" altLang="en-US" sz="2400" b="1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4BFEDA-AAD5-4FEB-BF05-00C1811ED69F}"/>
              </a:ext>
            </a:extLst>
          </p:cNvPr>
          <p:cNvSpPr txBox="1"/>
          <p:nvPr/>
        </p:nvSpPr>
        <p:spPr>
          <a:xfrm>
            <a:off x="868341" y="5381441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xs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입력하면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hs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출력하는 단일 계층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내에서 한 단계의 작업을 수행하는 계층을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 하고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단계분의 작업을 한꺼번에 처리하는 계층을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 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91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계층으로 클래스화 및 순전파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구현해볼 신경망의 계층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732A8-1407-4D59-94E8-44F96351C740}"/>
              </a:ext>
            </a:extLst>
          </p:cNvPr>
          <p:cNvSpPr txBox="1"/>
          <p:nvPr/>
        </p:nvSpPr>
        <p:spPr>
          <a:xfrm>
            <a:off x="321033" y="1585198"/>
            <a:ext cx="790953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class TwoLayerNet: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def __init__(self, input_size, hidden_size, output_size):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...</a:t>
            </a:r>
          </a:p>
          <a:p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계층 생성</a:t>
            </a:r>
          </a:p>
          <a:p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self.layers = [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    Affine(W1, b1),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    Sigmoid(),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    Affine(W2, b2)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]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모든 가중치를 리스트에 모은다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self.params = []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for layer in self.layers: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           self.params += layer.params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model = TwoLayerNet(2, 4,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고도 M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065A0B-5599-4214-82EE-1D5BC31FF0CC}"/>
              </a:ext>
            </a:extLst>
          </p:cNvPr>
          <p:cNvSpPr/>
          <p:nvPr/>
        </p:nvSpPr>
        <p:spPr>
          <a:xfrm>
            <a:off x="7344261" y="315504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0AB378-B425-4E80-8311-8E4F01F1790B}"/>
              </a:ext>
            </a:extLst>
          </p:cNvPr>
          <p:cNvSpPr/>
          <p:nvPr/>
        </p:nvSpPr>
        <p:spPr>
          <a:xfrm>
            <a:off x="7827838" y="315504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DCD6AC-BA67-46A7-AD51-5AA76555959E}"/>
              </a:ext>
            </a:extLst>
          </p:cNvPr>
          <p:cNvSpPr/>
          <p:nvPr/>
        </p:nvSpPr>
        <p:spPr>
          <a:xfrm>
            <a:off x="8703644" y="315504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A2605D-5130-4F4D-900F-5FAB2A3E2EF4}"/>
              </a:ext>
            </a:extLst>
          </p:cNvPr>
          <p:cNvSpPr/>
          <p:nvPr/>
        </p:nvSpPr>
        <p:spPr>
          <a:xfrm>
            <a:off x="9187221" y="315504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DE6BBF-984D-4B26-B269-EAEA1B40723F}"/>
              </a:ext>
            </a:extLst>
          </p:cNvPr>
          <p:cNvSpPr/>
          <p:nvPr/>
        </p:nvSpPr>
        <p:spPr>
          <a:xfrm>
            <a:off x="10063027" y="315504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F8FDBF-00E1-4251-8578-11C5EA15D1FE}"/>
              </a:ext>
            </a:extLst>
          </p:cNvPr>
          <p:cNvSpPr/>
          <p:nvPr/>
        </p:nvSpPr>
        <p:spPr>
          <a:xfrm>
            <a:off x="10546604" y="315504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0D4581-42B5-4AED-94BE-00019B007727}"/>
              </a:ext>
            </a:extLst>
          </p:cNvPr>
          <p:cNvCxnSpPr>
            <a:endCxn id="43" idx="1"/>
          </p:cNvCxnSpPr>
          <p:nvPr/>
        </p:nvCxnSpPr>
        <p:spPr>
          <a:xfrm flipV="1">
            <a:off x="8311415" y="3388045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6D81DB-D428-4B28-9F96-68C79B73082F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9670798" y="3388044"/>
            <a:ext cx="392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E1B2C5-E1A0-4254-904F-20D4716FD2E9}"/>
              </a:ext>
            </a:extLst>
          </p:cNvPr>
          <p:cNvCxnSpPr>
            <a:cxnSpLocks/>
            <a:stCxn id="107" idx="3"/>
            <a:endCxn id="2" idx="1"/>
          </p:cNvCxnSpPr>
          <p:nvPr/>
        </p:nvCxnSpPr>
        <p:spPr>
          <a:xfrm flipV="1">
            <a:off x="6244076" y="3388045"/>
            <a:ext cx="1100185" cy="1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9B0524-144E-47D1-B8AD-BAD93C840E89}"/>
              </a:ext>
            </a:extLst>
          </p:cNvPr>
          <p:cNvSpPr/>
          <p:nvPr/>
        </p:nvSpPr>
        <p:spPr>
          <a:xfrm>
            <a:off x="6699738" y="4352192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4657B5-C264-44D9-925F-911122320A9F}"/>
              </a:ext>
            </a:extLst>
          </p:cNvPr>
          <p:cNvSpPr/>
          <p:nvPr/>
        </p:nvSpPr>
        <p:spPr>
          <a:xfrm>
            <a:off x="6699737" y="4739822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78E3B4-4063-49F0-940C-FE0C6D637465}"/>
              </a:ext>
            </a:extLst>
          </p:cNvPr>
          <p:cNvSpPr/>
          <p:nvPr/>
        </p:nvSpPr>
        <p:spPr>
          <a:xfrm>
            <a:off x="6699736" y="5111722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81" name="그룹 7180">
            <a:extLst>
              <a:ext uri="{FF2B5EF4-FFF2-40B4-BE49-F238E27FC236}">
                <a16:creationId xmlns:a16="http://schemas.microsoft.com/office/drawing/2014/main" id="{7DB59751-64F6-42DF-944F-7BA34FE2A1C6}"/>
              </a:ext>
            </a:extLst>
          </p:cNvPr>
          <p:cNvGrpSpPr/>
          <p:nvPr/>
        </p:nvGrpSpPr>
        <p:grpSpPr>
          <a:xfrm>
            <a:off x="8699365" y="5720286"/>
            <a:ext cx="762227" cy="381114"/>
            <a:chOff x="9311303" y="5675805"/>
            <a:chExt cx="762227" cy="38111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DE2FDF9-3E4F-4161-ABF5-7CBD0516EA9E}"/>
                </a:ext>
              </a:extLst>
            </p:cNvPr>
            <p:cNvSpPr/>
            <p:nvPr/>
          </p:nvSpPr>
          <p:spPr>
            <a:xfrm>
              <a:off x="931130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BACD36-F914-4CB5-ABDA-DC650E4EB63A}"/>
                </a:ext>
              </a:extLst>
            </p:cNvPr>
            <p:cNvSpPr/>
            <p:nvPr/>
          </p:nvSpPr>
          <p:spPr>
            <a:xfrm>
              <a:off x="9501860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216663-FAC6-4093-A7DB-B872A84BBFAB}"/>
                </a:ext>
              </a:extLst>
            </p:cNvPr>
            <p:cNvSpPr/>
            <p:nvPr/>
          </p:nvSpPr>
          <p:spPr>
            <a:xfrm>
              <a:off x="9692417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892D016-1D05-427A-A7D5-BCCEA7B3710D}"/>
                </a:ext>
              </a:extLst>
            </p:cNvPr>
            <p:cNvSpPr/>
            <p:nvPr/>
          </p:nvSpPr>
          <p:spPr>
            <a:xfrm>
              <a:off x="988297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1DC4E8-9F7E-459B-943D-2044C2017256}"/>
                </a:ext>
              </a:extLst>
            </p:cNvPr>
            <p:cNvSpPr/>
            <p:nvPr/>
          </p:nvSpPr>
          <p:spPr>
            <a:xfrm>
              <a:off x="931130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589E765-35C6-4FCE-AB9C-749782E373C8}"/>
                </a:ext>
              </a:extLst>
            </p:cNvPr>
            <p:cNvSpPr/>
            <p:nvPr/>
          </p:nvSpPr>
          <p:spPr>
            <a:xfrm>
              <a:off x="9501860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81C939F-6CC2-4926-BF8E-4689B55F28BC}"/>
                </a:ext>
              </a:extLst>
            </p:cNvPr>
            <p:cNvSpPr/>
            <p:nvPr/>
          </p:nvSpPr>
          <p:spPr>
            <a:xfrm>
              <a:off x="9692417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E2654C-80EE-439F-B633-B4036239E8AD}"/>
                </a:ext>
              </a:extLst>
            </p:cNvPr>
            <p:cNvSpPr/>
            <p:nvPr/>
          </p:nvSpPr>
          <p:spPr>
            <a:xfrm>
              <a:off x="988297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103362E2-2DAE-4621-B0E4-9712E5712752}"/>
              </a:ext>
            </a:extLst>
          </p:cNvPr>
          <p:cNvGrpSpPr/>
          <p:nvPr/>
        </p:nvGrpSpPr>
        <p:grpSpPr>
          <a:xfrm>
            <a:off x="9858639" y="5756430"/>
            <a:ext cx="762227" cy="190557"/>
            <a:chOff x="10395461" y="5720791"/>
            <a:chExt cx="762227" cy="19055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D0C492-D388-4ABF-BF74-B87012EF50E5}"/>
                </a:ext>
              </a:extLst>
            </p:cNvPr>
            <p:cNvSpPr/>
            <p:nvPr/>
          </p:nvSpPr>
          <p:spPr>
            <a:xfrm>
              <a:off x="1039546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B589A9-048F-437F-A81D-62B9BAA6E0F7}"/>
                </a:ext>
              </a:extLst>
            </p:cNvPr>
            <p:cNvSpPr/>
            <p:nvPr/>
          </p:nvSpPr>
          <p:spPr>
            <a:xfrm>
              <a:off x="10586018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EEB648-040B-41EF-871E-F3F9D8EBDD7A}"/>
                </a:ext>
              </a:extLst>
            </p:cNvPr>
            <p:cNvSpPr/>
            <p:nvPr/>
          </p:nvSpPr>
          <p:spPr>
            <a:xfrm>
              <a:off x="10776574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BD51728-9E60-4954-863B-AF22C89F0005}"/>
                </a:ext>
              </a:extLst>
            </p:cNvPr>
            <p:cNvSpPr/>
            <p:nvPr/>
          </p:nvSpPr>
          <p:spPr>
            <a:xfrm>
              <a:off x="1096713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844EE54-8E41-40E6-ACCA-6596CB34AB2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7344261" y="3621041"/>
            <a:ext cx="241789" cy="731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A4249B-5852-4E3F-8993-66498E023166}"/>
              </a:ext>
            </a:extLst>
          </p:cNvPr>
          <p:cNvSpPr/>
          <p:nvPr/>
        </p:nvSpPr>
        <p:spPr>
          <a:xfrm>
            <a:off x="8639576" y="4733087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5232BC-73FA-418E-AD49-DB1A13347E61}"/>
              </a:ext>
            </a:extLst>
          </p:cNvPr>
          <p:cNvSpPr/>
          <p:nvPr/>
        </p:nvSpPr>
        <p:spPr>
          <a:xfrm>
            <a:off x="9123153" y="4733086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BF49AA7-36E7-4924-BF09-6F47E97AC672}"/>
              </a:ext>
            </a:extLst>
          </p:cNvPr>
          <p:cNvSpPr/>
          <p:nvPr/>
        </p:nvSpPr>
        <p:spPr>
          <a:xfrm>
            <a:off x="9998959" y="4733087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BC4C156-60B5-4844-AF9E-8FFCB586A4A8}"/>
              </a:ext>
            </a:extLst>
          </p:cNvPr>
          <p:cNvSpPr/>
          <p:nvPr/>
        </p:nvSpPr>
        <p:spPr>
          <a:xfrm>
            <a:off x="10482536" y="4733086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D7BB30-BB45-47A5-B2E9-E2C6506E70AE}"/>
              </a:ext>
            </a:extLst>
          </p:cNvPr>
          <p:cNvCxnSpPr>
            <a:endCxn id="92" idx="1"/>
          </p:cNvCxnSpPr>
          <p:nvPr/>
        </p:nvCxnSpPr>
        <p:spPr>
          <a:xfrm flipV="1">
            <a:off x="9606730" y="4966084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B5B4894-0FCD-47C4-ADD9-E45C12E670DA}"/>
              </a:ext>
            </a:extLst>
          </p:cNvPr>
          <p:cNvCxnSpPr>
            <a:cxnSpLocks/>
            <a:stCxn id="57" idx="3"/>
            <a:endCxn id="90" idx="1"/>
          </p:cNvCxnSpPr>
          <p:nvPr/>
        </p:nvCxnSpPr>
        <p:spPr>
          <a:xfrm>
            <a:off x="7988782" y="4937841"/>
            <a:ext cx="650794" cy="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4F8A23-A7B8-4111-A971-255809552556}"/>
              </a:ext>
            </a:extLst>
          </p:cNvPr>
          <p:cNvSpPr/>
          <p:nvPr/>
        </p:nvSpPr>
        <p:spPr>
          <a:xfrm>
            <a:off x="4955032" y="2822330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TwoLayerNet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6E238E-61D2-45EC-836B-000F384A365A}"/>
              </a:ext>
            </a:extLst>
          </p:cNvPr>
          <p:cNvSpPr/>
          <p:nvPr/>
        </p:nvSpPr>
        <p:spPr>
          <a:xfrm>
            <a:off x="4955031" y="3209960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layers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60A16A-1414-48C8-988F-AAA637708C04}"/>
              </a:ext>
            </a:extLst>
          </p:cNvPr>
          <p:cNvSpPr/>
          <p:nvPr/>
        </p:nvSpPr>
        <p:spPr>
          <a:xfrm>
            <a:off x="4955030" y="3581860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B9A488F-D24E-4D22-8F38-5CB567ECA87B}"/>
              </a:ext>
            </a:extLst>
          </p:cNvPr>
          <p:cNvCxnSpPr>
            <a:cxnSpLocks/>
            <a:stCxn id="90" idx="2"/>
            <a:endCxn id="59" idx="0"/>
          </p:cNvCxnSpPr>
          <p:nvPr/>
        </p:nvCxnSpPr>
        <p:spPr>
          <a:xfrm flipH="1">
            <a:off x="8794644" y="5199080"/>
            <a:ext cx="86721" cy="521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ACB934D-E039-4C3A-A93E-A45C07FC0437}"/>
              </a:ext>
            </a:extLst>
          </p:cNvPr>
          <p:cNvCxnSpPr>
            <a:cxnSpLocks/>
            <a:stCxn id="92" idx="2"/>
            <a:endCxn id="68" idx="0"/>
          </p:cNvCxnSpPr>
          <p:nvPr/>
        </p:nvCxnSpPr>
        <p:spPr>
          <a:xfrm flipH="1">
            <a:off x="9953918" y="5199080"/>
            <a:ext cx="286830" cy="557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339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202BC17-0808-4CC7-B83E-7B6E35A511DE}"/>
              </a:ext>
            </a:extLst>
          </p:cNvPr>
          <p:cNvSpPr txBox="1"/>
          <p:nvPr/>
        </p:nvSpPr>
        <p:spPr>
          <a:xfrm>
            <a:off x="430306" y="2358998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 확인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형렬 곱에서는 대응하는 차원의 원소 수를 일치시킨다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/>
              <p:nvPr/>
            </p:nvSpPr>
            <p:spPr>
              <a:xfrm>
                <a:off x="2351064" y="1233795"/>
                <a:ext cx="59631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38A5D2-5D0B-4852-B66D-0D934B74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64" y="1233795"/>
                <a:ext cx="59631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15D1116C-B8DF-40D3-B15C-723D5020B0D4}"/>
              </a:ext>
            </a:extLst>
          </p:cNvPr>
          <p:cNvSpPr/>
          <p:nvPr/>
        </p:nvSpPr>
        <p:spPr>
          <a:xfrm>
            <a:off x="3831535" y="1911711"/>
            <a:ext cx="78778" cy="62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DC6BC-F267-4B30-8824-D266AE9CDD75}"/>
                  </a:ext>
                </a:extLst>
              </p:cNvPr>
              <p:cNvSpPr txBox="1"/>
              <p:nvPr/>
            </p:nvSpPr>
            <p:spPr>
              <a:xfrm>
                <a:off x="998674" y="3047227"/>
                <a:ext cx="80746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       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+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=      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DC6BC-F267-4B30-8824-D266AE9C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74" y="3047227"/>
                <a:ext cx="807464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FE8067-2616-4216-9276-00E8E5D25BA6}"/>
                  </a:ext>
                </a:extLst>
              </p:cNvPr>
              <p:cNvSpPr txBox="1"/>
              <p:nvPr/>
            </p:nvSpPr>
            <p:spPr>
              <a:xfrm>
                <a:off x="1136987" y="3809865"/>
                <a:ext cx="772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𝑵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FE8067-2616-4216-9276-00E8E5D25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87" y="3809865"/>
                <a:ext cx="772840" cy="307777"/>
              </a:xfrm>
              <a:prstGeom prst="rect">
                <a:avLst/>
              </a:prstGeom>
              <a:blipFill>
                <a:blip r:embed="rId5"/>
                <a:stretch>
                  <a:fillRect l="-6349" r="-6349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D6EA4-3152-4EBD-8D31-AF39E007BDA9}"/>
                  </a:ext>
                </a:extLst>
              </p:cNvPr>
              <p:cNvSpPr txBox="1"/>
              <p:nvPr/>
            </p:nvSpPr>
            <p:spPr>
              <a:xfrm>
                <a:off x="2627689" y="3809865"/>
                <a:ext cx="772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𝑯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D6EA4-3152-4EBD-8D31-AF39E007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89" y="3809865"/>
                <a:ext cx="772840" cy="307777"/>
              </a:xfrm>
              <a:prstGeom prst="rect">
                <a:avLst/>
              </a:prstGeom>
              <a:blipFill>
                <a:blip r:embed="rId6"/>
                <a:stretch>
                  <a:fillRect l="-6299" r="-6299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D70861-7233-478E-9405-0A6696C70E2D}"/>
                  </a:ext>
                </a:extLst>
              </p:cNvPr>
              <p:cNvSpPr txBox="1"/>
              <p:nvPr/>
            </p:nvSpPr>
            <p:spPr>
              <a:xfrm>
                <a:off x="4559777" y="3809865"/>
                <a:ext cx="772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𝑵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D70861-7233-478E-9405-0A6696C7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77" y="3809865"/>
                <a:ext cx="772840" cy="307777"/>
              </a:xfrm>
              <a:prstGeom prst="rect">
                <a:avLst/>
              </a:prstGeom>
              <a:blipFill>
                <a:blip r:embed="rId7"/>
                <a:stretch>
                  <a:fillRect l="-5512" r="-5512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725946-51EF-49D4-BEE8-3E6A38256DDC}"/>
                  </a:ext>
                </a:extLst>
              </p:cNvPr>
              <p:cNvSpPr txBox="1"/>
              <p:nvPr/>
            </p:nvSpPr>
            <p:spPr>
              <a:xfrm>
                <a:off x="6185397" y="3809865"/>
                <a:ext cx="772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𝑫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725946-51EF-49D4-BEE8-3E6A3825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97" y="3809865"/>
                <a:ext cx="772840" cy="307777"/>
              </a:xfrm>
              <a:prstGeom prst="rect">
                <a:avLst/>
              </a:prstGeom>
              <a:blipFill>
                <a:blip r:embed="rId8"/>
                <a:stretch>
                  <a:fillRect l="-6349" r="-6349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5919DD-A65E-460B-8BCD-9D53290532CB}"/>
                  </a:ext>
                </a:extLst>
              </p:cNvPr>
              <p:cNvSpPr txBox="1"/>
              <p:nvPr/>
            </p:nvSpPr>
            <p:spPr>
              <a:xfrm>
                <a:off x="8390909" y="3809865"/>
                <a:ext cx="772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𝑵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5919DD-A65E-460B-8BCD-9D5329053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09" y="3809865"/>
                <a:ext cx="772840" cy="307777"/>
              </a:xfrm>
              <a:prstGeom prst="rect">
                <a:avLst/>
              </a:prstGeom>
              <a:blipFill>
                <a:blip r:embed="rId9"/>
                <a:stretch>
                  <a:fillRect l="-5512" r="-6299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DA8F363C-CAA3-45AC-A5BF-D43D18C507D0}"/>
              </a:ext>
            </a:extLst>
          </p:cNvPr>
          <p:cNvSpPr/>
          <p:nvPr/>
        </p:nvSpPr>
        <p:spPr>
          <a:xfrm>
            <a:off x="1111512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FC5244-D394-44B2-9EF0-207A66255A59}"/>
              </a:ext>
            </a:extLst>
          </p:cNvPr>
          <p:cNvSpPr/>
          <p:nvPr/>
        </p:nvSpPr>
        <p:spPr>
          <a:xfrm>
            <a:off x="1626854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83CE7F-2E3B-4E41-9681-77534D0310EA}"/>
              </a:ext>
            </a:extLst>
          </p:cNvPr>
          <p:cNvSpPr/>
          <p:nvPr/>
        </p:nvSpPr>
        <p:spPr>
          <a:xfrm>
            <a:off x="2596880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E469F-5BD4-48EF-B2D0-3A8B022235BA}"/>
              </a:ext>
            </a:extLst>
          </p:cNvPr>
          <p:cNvSpPr/>
          <p:nvPr/>
        </p:nvSpPr>
        <p:spPr>
          <a:xfrm>
            <a:off x="3089658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5036B1-3BC5-45E6-9EFC-8057376ACDE2}"/>
              </a:ext>
            </a:extLst>
          </p:cNvPr>
          <p:cNvSpPr/>
          <p:nvPr/>
        </p:nvSpPr>
        <p:spPr>
          <a:xfrm>
            <a:off x="4514076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10AB04-F407-40CD-AD4D-335822223D36}"/>
              </a:ext>
            </a:extLst>
          </p:cNvPr>
          <p:cNvSpPr/>
          <p:nvPr/>
        </p:nvSpPr>
        <p:spPr>
          <a:xfrm>
            <a:off x="5035997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9BB787-BC67-4333-97D8-3A3D50515E80}"/>
              </a:ext>
            </a:extLst>
          </p:cNvPr>
          <p:cNvSpPr/>
          <p:nvPr/>
        </p:nvSpPr>
        <p:spPr>
          <a:xfrm>
            <a:off x="6131952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69724C-49B8-46CB-9B1F-964EE54348B3}"/>
              </a:ext>
            </a:extLst>
          </p:cNvPr>
          <p:cNvSpPr/>
          <p:nvPr/>
        </p:nvSpPr>
        <p:spPr>
          <a:xfrm>
            <a:off x="6666748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9782C-B621-4F28-9BF2-67E3950664D0}"/>
              </a:ext>
            </a:extLst>
          </p:cNvPr>
          <p:cNvSpPr/>
          <p:nvPr/>
        </p:nvSpPr>
        <p:spPr>
          <a:xfrm>
            <a:off x="8350944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B949B5-625A-49F6-8629-5DDE5BA45310}"/>
              </a:ext>
            </a:extLst>
          </p:cNvPr>
          <p:cNvSpPr/>
          <p:nvPr/>
        </p:nvSpPr>
        <p:spPr>
          <a:xfrm>
            <a:off x="8872260" y="4098778"/>
            <a:ext cx="3314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C3BE40-2DC3-4A16-A27A-5E978AA3850D}"/>
              </a:ext>
            </a:extLst>
          </p:cNvPr>
          <p:cNvCxnSpPr>
            <a:stCxn id="48" idx="2"/>
            <a:endCxn id="49" idx="2"/>
          </p:cNvCxnSpPr>
          <p:nvPr/>
        </p:nvCxnSpPr>
        <p:spPr>
          <a:xfrm rot="16200000" flipH="1">
            <a:off x="2277594" y="3659484"/>
            <a:ext cx="12700" cy="970026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C4414E8-C1B4-4D6E-8951-DCAB1D03440E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16200000" flipH="1">
            <a:off x="5749701" y="3596519"/>
            <a:ext cx="12700" cy="1095955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DDC499F-FA5D-468F-8F98-CE1A678642A5}"/>
              </a:ext>
            </a:extLst>
          </p:cNvPr>
          <p:cNvCxnSpPr>
            <a:cxnSpLocks/>
            <a:stCxn id="2" idx="2"/>
            <a:endCxn id="75" idx="4"/>
          </p:cNvCxnSpPr>
          <p:nvPr/>
        </p:nvCxnSpPr>
        <p:spPr>
          <a:xfrm rot="5400000" flipH="1" flipV="1">
            <a:off x="4916538" y="479283"/>
            <a:ext cx="25915" cy="7304514"/>
          </a:xfrm>
          <a:prstGeom prst="bentConnector3">
            <a:avLst>
              <a:gd name="adj1" fmla="val -446988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05B5C8C-B2E7-4344-B4A5-6762B8073DC0}"/>
              </a:ext>
            </a:extLst>
          </p:cNvPr>
          <p:cNvCxnSpPr>
            <a:cxnSpLocks/>
            <a:stCxn id="51" idx="2"/>
            <a:endCxn id="80" idx="5"/>
          </p:cNvCxnSpPr>
          <p:nvPr/>
        </p:nvCxnSpPr>
        <p:spPr>
          <a:xfrm rot="5400000" flipH="1" flipV="1">
            <a:off x="6158170" y="1204553"/>
            <a:ext cx="37159" cy="5842730"/>
          </a:xfrm>
          <a:prstGeom prst="bentConnector3">
            <a:avLst>
              <a:gd name="adj1" fmla="val -210407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6C642A1-483A-4C59-8C09-EB5085E7A121}"/>
              </a:ext>
            </a:extLst>
          </p:cNvPr>
          <p:cNvCxnSpPr>
            <a:cxnSpLocks/>
            <a:stCxn id="52" idx="2"/>
            <a:endCxn id="22" idx="5"/>
          </p:cNvCxnSpPr>
          <p:nvPr/>
        </p:nvCxnSpPr>
        <p:spPr>
          <a:xfrm rot="5400000" flipH="1" flipV="1">
            <a:off x="6553413" y="2233728"/>
            <a:ext cx="37159" cy="3784380"/>
          </a:xfrm>
          <a:prstGeom prst="bentConnector3">
            <a:avLst>
              <a:gd name="adj1" fmla="val -1359636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78DB7E9-ABE5-4C71-8F1A-BE6F0B77C192}"/>
              </a:ext>
            </a:extLst>
          </p:cNvPr>
          <p:cNvCxnSpPr>
            <a:cxnSpLocks/>
            <a:stCxn id="55" idx="2"/>
            <a:endCxn id="78" idx="4"/>
          </p:cNvCxnSpPr>
          <p:nvPr/>
        </p:nvCxnSpPr>
        <p:spPr>
          <a:xfrm rot="5400000" flipH="1" flipV="1">
            <a:off x="7881774" y="3069283"/>
            <a:ext cx="25915" cy="2124514"/>
          </a:xfrm>
          <a:prstGeom prst="bentConnector3">
            <a:avLst>
              <a:gd name="adj1" fmla="val -88211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F29AFD0F-187A-41DF-9F00-331BB9B76EE0}"/>
              </a:ext>
            </a:extLst>
          </p:cNvPr>
          <p:cNvSpPr/>
          <p:nvPr/>
        </p:nvSpPr>
        <p:spPr>
          <a:xfrm>
            <a:off x="8398646" y="4041801"/>
            <a:ext cx="76781" cy="767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2121ADE-13F2-4E26-BF05-9ECCD58FB4CC}"/>
              </a:ext>
            </a:extLst>
          </p:cNvPr>
          <p:cNvSpPr/>
          <p:nvPr/>
        </p:nvSpPr>
        <p:spPr>
          <a:xfrm>
            <a:off x="8543362" y="4041801"/>
            <a:ext cx="76781" cy="767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BB6DFC-E976-403B-BB90-98BE03424780}"/>
              </a:ext>
            </a:extLst>
          </p:cNvPr>
          <p:cNvSpPr/>
          <p:nvPr/>
        </p:nvSpPr>
        <p:spPr>
          <a:xfrm>
            <a:off x="8918598" y="4041801"/>
            <a:ext cx="76781" cy="767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BBE9575-A5D3-470B-BA1B-9DE6CBE5D923}"/>
              </a:ext>
            </a:extLst>
          </p:cNvPr>
          <p:cNvSpPr/>
          <p:nvPr/>
        </p:nvSpPr>
        <p:spPr>
          <a:xfrm>
            <a:off x="9032578" y="4041801"/>
            <a:ext cx="76781" cy="767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62F08-CEBF-4A83-8C70-84A5E5CF86B5}"/>
              </a:ext>
            </a:extLst>
          </p:cNvPr>
          <p:cNvSpPr txBox="1"/>
          <p:nvPr/>
        </p:nvSpPr>
        <p:spPr>
          <a:xfrm>
            <a:off x="2005662" y="443227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6037BB-5F31-4BCE-887D-99A27177F0AB}"/>
              </a:ext>
            </a:extLst>
          </p:cNvPr>
          <p:cNvSpPr txBox="1"/>
          <p:nvPr/>
        </p:nvSpPr>
        <p:spPr>
          <a:xfrm>
            <a:off x="5477769" y="434416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E60382-87E6-44B4-AFDA-35251BF73566}"/>
              </a:ext>
            </a:extLst>
          </p:cNvPr>
          <p:cNvSpPr txBox="1"/>
          <p:nvPr/>
        </p:nvSpPr>
        <p:spPr>
          <a:xfrm>
            <a:off x="430305" y="5627301"/>
            <a:ext cx="674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크기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벡터의 차원 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 상태 벡터의 차원 수</a:t>
            </a:r>
          </a:p>
        </p:txBody>
      </p:sp>
    </p:spTree>
    <p:extLst>
      <p:ext uri="{BB962C8B-B14F-4D97-AF65-F5344CB8AC3E}">
        <p14:creationId xmlns:p14="http://schemas.microsoft.com/office/powerpoint/2010/main" val="14850093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87" name="사각형: 둥근 모서리 7186">
            <a:extLst>
              <a:ext uri="{FF2B5EF4-FFF2-40B4-BE49-F238E27FC236}">
                <a16:creationId xmlns:a16="http://schemas.microsoft.com/office/drawing/2014/main" id="{9F3D5B96-5B3A-412C-9CDE-C57FFABFBC51}"/>
              </a:ext>
            </a:extLst>
          </p:cNvPr>
          <p:cNvSpPr/>
          <p:nvPr/>
        </p:nvSpPr>
        <p:spPr>
          <a:xfrm>
            <a:off x="2351314" y="1979375"/>
            <a:ext cx="5556265" cy="3718556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2BE2CAF-A8CF-42A4-85B2-550390B5A34F}"/>
              </a:ext>
            </a:extLst>
          </p:cNvPr>
          <p:cNvSpPr/>
          <p:nvPr/>
        </p:nvSpPr>
        <p:spPr>
          <a:xfrm>
            <a:off x="4349164" y="2997282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8ACA557-3435-48ED-A0B6-46CC80E0BFEB}"/>
              </a:ext>
            </a:extLst>
          </p:cNvPr>
          <p:cNvSpPr/>
          <p:nvPr/>
        </p:nvSpPr>
        <p:spPr>
          <a:xfrm>
            <a:off x="4349164" y="4405381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678530-8AB3-4A11-854D-DE9A9B5A4759}"/>
              </a:ext>
            </a:extLst>
          </p:cNvPr>
          <p:cNvSpPr txBox="1"/>
          <p:nvPr/>
        </p:nvSpPr>
        <p:spPr>
          <a:xfrm>
            <a:off x="4272549" y="3135366"/>
            <a:ext cx="69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698EC6-9D54-4A68-8AFD-817B3B81CC10}"/>
              </a:ext>
            </a:extLst>
          </p:cNvPr>
          <p:cNvSpPr txBox="1"/>
          <p:nvPr/>
        </p:nvSpPr>
        <p:spPr>
          <a:xfrm>
            <a:off x="4272549" y="4543465"/>
            <a:ext cx="69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410EC40-5FA4-4F1F-983D-1D7FF5F7B0A2}"/>
              </a:ext>
            </a:extLst>
          </p:cNvPr>
          <p:cNvSpPr/>
          <p:nvPr/>
        </p:nvSpPr>
        <p:spPr>
          <a:xfrm>
            <a:off x="6954051" y="2590029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1B0AB-15EC-41C6-9A17-1C862341229C}"/>
              </a:ext>
            </a:extLst>
          </p:cNvPr>
          <p:cNvSpPr txBox="1"/>
          <p:nvPr/>
        </p:nvSpPr>
        <p:spPr>
          <a:xfrm>
            <a:off x="6915856" y="2689693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2F6139-96AF-4552-920C-1C3CA4CBF221}"/>
              </a:ext>
            </a:extLst>
          </p:cNvPr>
          <p:cNvGrpSpPr/>
          <p:nvPr/>
        </p:nvGrpSpPr>
        <p:grpSpPr>
          <a:xfrm>
            <a:off x="6954051" y="3736871"/>
            <a:ext cx="537882" cy="537882"/>
            <a:chOff x="6900263" y="3429000"/>
            <a:chExt cx="537882" cy="537882"/>
          </a:xfrm>
          <a:solidFill>
            <a:schemeClr val="bg1"/>
          </a:solidFill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9711C90-7C32-490D-934A-18309C443401}"/>
                </a:ext>
              </a:extLst>
            </p:cNvPr>
            <p:cNvSpPr/>
            <p:nvPr/>
          </p:nvSpPr>
          <p:spPr>
            <a:xfrm>
              <a:off x="6900263" y="3429000"/>
              <a:ext cx="537882" cy="537882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4D6AAA-C075-40E3-A226-82A6C60CC32B}"/>
                    </a:ext>
                  </a:extLst>
                </p:cNvPr>
                <p:cNvSpPr txBox="1"/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4D6AAA-C075-40E3-A226-82A6C60CC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094" r="-15094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6DD97E5-5448-4316-B246-45AA517C1EF4}"/>
              </a:ext>
            </a:extLst>
          </p:cNvPr>
          <p:cNvGrpSpPr/>
          <p:nvPr/>
        </p:nvGrpSpPr>
        <p:grpSpPr>
          <a:xfrm>
            <a:off x="5371260" y="3736871"/>
            <a:ext cx="537882" cy="537882"/>
            <a:chOff x="6900263" y="3429000"/>
            <a:chExt cx="537882" cy="537882"/>
          </a:xfrm>
          <a:solidFill>
            <a:schemeClr val="bg1"/>
          </a:solidFill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84FBE0-32F7-48B9-8E83-45123916378A}"/>
                </a:ext>
              </a:extLst>
            </p:cNvPr>
            <p:cNvSpPr/>
            <p:nvPr/>
          </p:nvSpPr>
          <p:spPr>
            <a:xfrm>
              <a:off x="6900263" y="3429000"/>
              <a:ext cx="537882" cy="537882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37017D-3AF2-4381-AA43-5659450333E9}"/>
                    </a:ext>
                  </a:extLst>
                </p:cNvPr>
                <p:cNvSpPr txBox="1"/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37017D-3AF2-4381-AA43-565945033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94" r="-15094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1D123-8A71-42A4-ABE2-BBDB09D185DA}"/>
                  </a:ext>
                </a:extLst>
              </p:cNvPr>
              <p:cNvSpPr txBox="1"/>
              <p:nvPr/>
            </p:nvSpPr>
            <p:spPr>
              <a:xfrm>
                <a:off x="3091669" y="2105126"/>
                <a:ext cx="603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1D123-8A71-42A4-ABE2-BBDB09D1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69" y="2105126"/>
                <a:ext cx="6036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768C2C-6C58-4303-B2DC-36D8A11FF7AC}"/>
                  </a:ext>
                </a:extLst>
              </p:cNvPr>
              <p:cNvSpPr txBox="1"/>
              <p:nvPr/>
            </p:nvSpPr>
            <p:spPr>
              <a:xfrm>
                <a:off x="3107037" y="5063480"/>
                <a:ext cx="589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768C2C-6C58-4303-B2DC-36D8A11F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37" y="5063480"/>
                <a:ext cx="5895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7E80-91BB-4ED9-9905-3116B524ED43}"/>
                  </a:ext>
                </a:extLst>
              </p:cNvPr>
              <p:cNvSpPr txBox="1"/>
              <p:nvPr/>
            </p:nvSpPr>
            <p:spPr>
              <a:xfrm>
                <a:off x="1277480" y="3076053"/>
                <a:ext cx="914161" cy="46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𝐩𝐫𝐞𝐯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7E80-91BB-4ED9-9905-3116B52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80" y="3076053"/>
                <a:ext cx="914161" cy="469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22C52-4504-40CC-B292-2B4B7C463A83}"/>
                  </a:ext>
                </a:extLst>
              </p:cNvPr>
              <p:cNvSpPr txBox="1"/>
              <p:nvPr/>
            </p:nvSpPr>
            <p:spPr>
              <a:xfrm>
                <a:off x="6779535" y="1139962"/>
                <a:ext cx="8869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𝐧𝐞𝐱𝐭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22C52-4504-40CC-B292-2B4B7C46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35" y="1139962"/>
                <a:ext cx="88690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FA1813-80CC-4A39-BB28-2710CB061214}"/>
                  </a:ext>
                </a:extLst>
              </p:cNvPr>
              <p:cNvSpPr txBox="1"/>
              <p:nvPr/>
            </p:nvSpPr>
            <p:spPr>
              <a:xfrm>
                <a:off x="8794494" y="2997282"/>
                <a:ext cx="8869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𝐧𝐞𝐱𝐭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FA1813-80CC-4A39-BB28-2710CB06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494" y="2997282"/>
                <a:ext cx="8869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DDF869-ACBB-4134-9FC5-D3A3CA7CB075}"/>
              </a:ext>
            </a:extLst>
          </p:cNvPr>
          <p:cNvCxnSpPr/>
          <p:nvPr/>
        </p:nvCxnSpPr>
        <p:spPr>
          <a:xfrm>
            <a:off x="2896881" y="2566749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970FFE-6E85-4757-A926-9B7623C399F4}"/>
              </a:ext>
            </a:extLst>
          </p:cNvPr>
          <p:cNvCxnSpPr/>
          <p:nvPr/>
        </p:nvCxnSpPr>
        <p:spPr>
          <a:xfrm>
            <a:off x="2854798" y="5494367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336500D-4946-4E5F-BC0E-57CA4A79A32A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3761513" y="4864492"/>
            <a:ext cx="666422" cy="62987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EEE1A8-055D-40C4-9339-AC5DA911455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803596" y="2566749"/>
            <a:ext cx="624339" cy="50930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F0673D0-FD57-4355-9185-55843D80A748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2191641" y="3301047"/>
            <a:ext cx="2157523" cy="975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9FE54A-5C28-41D7-8EFA-1A814B67405E}"/>
                  </a:ext>
                </a:extLst>
              </p:cNvPr>
              <p:cNvSpPr txBox="1"/>
              <p:nvPr/>
            </p:nvSpPr>
            <p:spPr>
              <a:xfrm>
                <a:off x="4451392" y="6121743"/>
                <a:ext cx="333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𝐗</m:t>
                      </m:r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9FE54A-5C28-41D7-8EFA-1A814B674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92" y="6121743"/>
                <a:ext cx="33342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C41712E-BB50-4F8F-B4A7-BF814699321A}"/>
              </a:ext>
            </a:extLst>
          </p:cNvPr>
          <p:cNvCxnSpPr>
            <a:cxnSpLocks/>
          </p:cNvCxnSpPr>
          <p:nvPr/>
        </p:nvCxnSpPr>
        <p:spPr>
          <a:xfrm flipV="1">
            <a:off x="4620625" y="4958549"/>
            <a:ext cx="0" cy="1147908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DB5F46-38FC-49AE-9FB8-7A2309A207BB}"/>
                  </a:ext>
                </a:extLst>
              </p:cNvPr>
              <p:cNvSpPr txBox="1"/>
              <p:nvPr/>
            </p:nvSpPr>
            <p:spPr>
              <a:xfrm>
                <a:off x="6155117" y="4605020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DB5F46-38FC-49AE-9FB8-7A2309A2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7" y="4605020"/>
                <a:ext cx="32861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468368B-D14B-4F1D-9465-9D3EB8EBB784}"/>
              </a:ext>
            </a:extLst>
          </p:cNvPr>
          <p:cNvCxnSpPr/>
          <p:nvPr/>
        </p:nvCxnSpPr>
        <p:spPr>
          <a:xfrm>
            <a:off x="5821161" y="4994552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65294ED-9AE9-41AA-89D5-29744AD5B407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727876" y="4274753"/>
            <a:ext cx="495116" cy="71980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D3C73F0-54F1-4AF7-B2FC-5E28C2DC53EA}"/>
              </a:ext>
            </a:extLst>
          </p:cNvPr>
          <p:cNvCxnSpPr>
            <a:cxnSpLocks/>
            <a:stCxn id="50" idx="6"/>
            <a:endCxn id="43" idx="1"/>
          </p:cNvCxnSpPr>
          <p:nvPr/>
        </p:nvCxnSpPr>
        <p:spPr>
          <a:xfrm>
            <a:off x="4887046" y="3266223"/>
            <a:ext cx="562985" cy="54941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4A5563B-4419-44C8-B1F1-9369F8CF2BFD}"/>
              </a:ext>
            </a:extLst>
          </p:cNvPr>
          <p:cNvCxnSpPr>
            <a:cxnSpLocks/>
            <a:stCxn id="62" idx="6"/>
            <a:endCxn id="43" idx="3"/>
          </p:cNvCxnSpPr>
          <p:nvPr/>
        </p:nvCxnSpPr>
        <p:spPr>
          <a:xfrm flipV="1">
            <a:off x="4887046" y="4195982"/>
            <a:ext cx="562985" cy="47834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0F0A047-44E4-4E10-B967-77BEF1B60E8C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5909142" y="4005812"/>
            <a:ext cx="1044909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534646D-A350-4147-8D9B-A27D66EBF335}"/>
              </a:ext>
            </a:extLst>
          </p:cNvPr>
          <p:cNvCxnSpPr>
            <a:cxnSpLocks/>
            <a:stCxn id="39" idx="0"/>
            <a:endCxn id="4" idx="4"/>
          </p:cNvCxnSpPr>
          <p:nvPr/>
        </p:nvCxnSpPr>
        <p:spPr>
          <a:xfrm flipV="1">
            <a:off x="7222992" y="3127911"/>
            <a:ext cx="0" cy="60896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연결선: 꺾임 7182">
            <a:extLst>
              <a:ext uri="{FF2B5EF4-FFF2-40B4-BE49-F238E27FC236}">
                <a16:creationId xmlns:a16="http://schemas.microsoft.com/office/drawing/2014/main" id="{422E52FC-30FF-412C-B5D3-441B2F103996}"/>
              </a:ext>
            </a:extLst>
          </p:cNvPr>
          <p:cNvCxnSpPr>
            <a:stCxn id="4" idx="0"/>
            <a:endCxn id="72" idx="1"/>
          </p:cNvCxnSpPr>
          <p:nvPr/>
        </p:nvCxnSpPr>
        <p:spPr>
          <a:xfrm rot="16200000" flipH="1">
            <a:off x="7697394" y="2115626"/>
            <a:ext cx="622697" cy="1571502"/>
          </a:xfrm>
          <a:prstGeom prst="bentConnector4">
            <a:avLst>
              <a:gd name="adj1" fmla="val -119389"/>
              <a:gd name="adj2" fmla="val 58557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ACE808-BC16-47A3-84D7-638CA272898B}"/>
              </a:ext>
            </a:extLst>
          </p:cNvPr>
          <p:cNvCxnSpPr>
            <a:cxnSpLocks/>
            <a:stCxn id="4" idx="0"/>
            <a:endCxn id="71" idx="2"/>
          </p:cNvCxnSpPr>
          <p:nvPr/>
        </p:nvCxnSpPr>
        <p:spPr>
          <a:xfrm flipH="1" flipV="1">
            <a:off x="7222990" y="1570849"/>
            <a:ext cx="2" cy="101918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514830" y="98355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계층의 계산 그래프</a:t>
            </a:r>
          </a:p>
        </p:txBody>
      </p:sp>
    </p:spTree>
    <p:extLst>
      <p:ext uri="{BB962C8B-B14F-4D97-AF65-F5344CB8AC3E}">
        <p14:creationId xmlns:p14="http://schemas.microsoft.com/office/powerpoint/2010/main" val="180886596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514830" y="983556"/>
            <a:ext cx="337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계층의 계산 그래프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 포함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59F4E9-4379-4ACD-B5AA-BB46DC3F24A6}"/>
              </a:ext>
            </a:extLst>
          </p:cNvPr>
          <p:cNvGrpSpPr/>
          <p:nvPr/>
        </p:nvGrpSpPr>
        <p:grpSpPr>
          <a:xfrm>
            <a:off x="1406299" y="1404669"/>
            <a:ext cx="7773094" cy="5369193"/>
            <a:chOff x="814629" y="877338"/>
            <a:chExt cx="8687876" cy="600107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ADEDBA2-212A-4A2B-989E-E4D7307DC262}"/>
                </a:ext>
              </a:extLst>
            </p:cNvPr>
            <p:cNvSpPr/>
            <p:nvPr/>
          </p:nvSpPr>
          <p:spPr>
            <a:xfrm>
              <a:off x="1990166" y="2259139"/>
              <a:ext cx="6006708" cy="4116741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B0239E8-6C70-49D0-BBBE-967BE76E67FA}"/>
                </a:ext>
              </a:extLst>
            </p:cNvPr>
            <p:cNvSpPr/>
            <p:nvPr/>
          </p:nvSpPr>
          <p:spPr>
            <a:xfrm>
              <a:off x="3696024" y="3277047"/>
              <a:ext cx="537882" cy="53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43DE482-0B5E-4CF9-AED6-DA0A6BDD321A}"/>
                </a:ext>
              </a:extLst>
            </p:cNvPr>
            <p:cNvSpPr/>
            <p:nvPr/>
          </p:nvSpPr>
          <p:spPr>
            <a:xfrm>
              <a:off x="3696024" y="4685146"/>
              <a:ext cx="537882" cy="53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E09D9B-6DD8-4CB1-86B8-91A27132988C}"/>
                </a:ext>
              </a:extLst>
            </p:cNvPr>
            <p:cNvSpPr txBox="1"/>
            <p:nvPr/>
          </p:nvSpPr>
          <p:spPr>
            <a:xfrm>
              <a:off x="3619409" y="3415131"/>
              <a:ext cx="734936" cy="292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MatMul</a:t>
              </a:r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FD1913-A81E-477E-BED2-9E8404C04404}"/>
                </a:ext>
              </a:extLst>
            </p:cNvPr>
            <p:cNvSpPr txBox="1"/>
            <p:nvPr/>
          </p:nvSpPr>
          <p:spPr>
            <a:xfrm>
              <a:off x="3619409" y="4823230"/>
              <a:ext cx="734936" cy="292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MatMul</a:t>
              </a:r>
              <a:endPara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3621508-1160-4685-8F0A-F7B55A436E4C}"/>
                </a:ext>
              </a:extLst>
            </p:cNvPr>
            <p:cNvSpPr/>
            <p:nvPr/>
          </p:nvSpPr>
          <p:spPr>
            <a:xfrm>
              <a:off x="6300911" y="2869794"/>
              <a:ext cx="537882" cy="53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1CC4E5-CCD8-4391-9A54-50C2E01834B1}"/>
                </a:ext>
              </a:extLst>
            </p:cNvPr>
            <p:cNvSpPr txBox="1"/>
            <p:nvPr/>
          </p:nvSpPr>
          <p:spPr>
            <a:xfrm>
              <a:off x="6262716" y="2969458"/>
              <a:ext cx="627437" cy="34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8F79B34-2F48-4CB8-A6C3-A4D7BB090754}"/>
                </a:ext>
              </a:extLst>
            </p:cNvPr>
            <p:cNvSpPr/>
            <p:nvPr/>
          </p:nvSpPr>
          <p:spPr>
            <a:xfrm>
              <a:off x="6300911" y="4016636"/>
              <a:ext cx="537882" cy="53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D13991E-1A51-47AD-A6F2-15EC7E8B7B1A}"/>
                    </a:ext>
                  </a:extLst>
                </p:cNvPr>
                <p:cNvSpPr txBox="1"/>
                <p:nvPr/>
              </p:nvSpPr>
              <p:spPr>
                <a:xfrm>
                  <a:off x="6407947" y="4100911"/>
                  <a:ext cx="302789" cy="34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D13991E-1A51-47AD-A6F2-15EC7E8B7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947" y="4100911"/>
                  <a:ext cx="302789" cy="343998"/>
                </a:xfrm>
                <a:prstGeom prst="rect">
                  <a:avLst/>
                </a:prstGeom>
                <a:blipFill>
                  <a:blip r:embed="rId3"/>
                  <a:stretch>
                    <a:fillRect l="-15909" r="-18182"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DCD96CE-7DD3-4CCD-BB85-AA4A5D2C9CC0}"/>
                </a:ext>
              </a:extLst>
            </p:cNvPr>
            <p:cNvSpPr/>
            <p:nvPr/>
          </p:nvSpPr>
          <p:spPr>
            <a:xfrm>
              <a:off x="4718120" y="4016636"/>
              <a:ext cx="537882" cy="53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2AA062A-4EF4-4E7F-960C-1A642CE5915D}"/>
                    </a:ext>
                  </a:extLst>
                </p:cNvPr>
                <p:cNvSpPr txBox="1"/>
                <p:nvPr/>
              </p:nvSpPr>
              <p:spPr>
                <a:xfrm>
                  <a:off x="4825156" y="4100911"/>
                  <a:ext cx="302789" cy="34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2AA062A-4EF4-4E7F-960C-1A642CE59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156" y="4100911"/>
                  <a:ext cx="302789" cy="343998"/>
                </a:xfrm>
                <a:prstGeom prst="rect">
                  <a:avLst/>
                </a:prstGeom>
                <a:blipFill>
                  <a:blip r:embed="rId4"/>
                  <a:stretch>
                    <a:fillRect l="-15556" r="-15556"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4208A1E-34F7-46E4-A3B8-4F5B01C97B9E}"/>
                    </a:ext>
                  </a:extLst>
                </p:cNvPr>
                <p:cNvSpPr txBox="1"/>
                <p:nvPr/>
              </p:nvSpPr>
              <p:spPr>
                <a:xfrm>
                  <a:off x="2438529" y="2384891"/>
                  <a:ext cx="578847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4208A1E-34F7-46E4-A3B8-4F5B01C97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529" y="2384891"/>
                  <a:ext cx="578847" cy="412797"/>
                </a:xfrm>
                <a:prstGeom prst="rect">
                  <a:avLst/>
                </a:prstGeom>
                <a:blipFill>
                  <a:blip r:embed="rId5"/>
                  <a:stretch>
                    <a:fillRect l="-10588" r="-5882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7A65EAE-06A2-4841-9042-6C4B584D257F}"/>
                    </a:ext>
                  </a:extLst>
                </p:cNvPr>
                <p:cNvSpPr txBox="1"/>
                <p:nvPr/>
              </p:nvSpPr>
              <p:spPr>
                <a:xfrm>
                  <a:off x="2526895" y="5279490"/>
                  <a:ext cx="565302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7A65EAE-06A2-4841-9042-6C4B584D2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895" y="5279490"/>
                  <a:ext cx="565302" cy="412797"/>
                </a:xfrm>
                <a:prstGeom prst="rect">
                  <a:avLst/>
                </a:prstGeom>
                <a:blipFill>
                  <a:blip r:embed="rId6"/>
                  <a:stretch>
                    <a:fillRect l="-10843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AB2A4C2-A825-4BF5-85F6-5BCF1975144F}"/>
                </a:ext>
              </a:extLst>
            </p:cNvPr>
            <p:cNvCxnSpPr/>
            <p:nvPr/>
          </p:nvCxnSpPr>
          <p:spPr>
            <a:xfrm>
              <a:off x="2243741" y="2846514"/>
              <a:ext cx="90671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64708B8-84DE-40B1-BFCD-31CCB70C8F05}"/>
                </a:ext>
              </a:extLst>
            </p:cNvPr>
            <p:cNvCxnSpPr/>
            <p:nvPr/>
          </p:nvCxnSpPr>
          <p:spPr>
            <a:xfrm>
              <a:off x="2201658" y="5774132"/>
              <a:ext cx="90671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52C6BA4-2873-4ACF-9FE5-D732F4B1B701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108373" y="5144257"/>
              <a:ext cx="666422" cy="62987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815DD0A-9C4A-433A-A920-CF6739861498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150456" y="2846514"/>
              <a:ext cx="624339" cy="509304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EFC8B10-8950-4DC6-80E2-E4DB41307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69" y="3580812"/>
              <a:ext cx="2808355" cy="12691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46A02E1-6D5D-4F86-B5CA-206312144730}"/>
                    </a:ext>
                  </a:extLst>
                </p:cNvPr>
                <p:cNvSpPr txBox="1"/>
                <p:nvPr/>
              </p:nvSpPr>
              <p:spPr>
                <a:xfrm>
                  <a:off x="5501977" y="4884784"/>
                  <a:ext cx="313540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𝐛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46A02E1-6D5D-4F86-B5CA-206312144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977" y="4884784"/>
                  <a:ext cx="313540" cy="412797"/>
                </a:xfrm>
                <a:prstGeom prst="rect">
                  <a:avLst/>
                </a:prstGeom>
                <a:blipFill>
                  <a:blip r:embed="rId7"/>
                  <a:stretch>
                    <a:fillRect l="-23913" r="-2173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EB50D0B-2CBB-48E1-B2F9-360D4FA1491D}"/>
                </a:ext>
              </a:extLst>
            </p:cNvPr>
            <p:cNvCxnSpPr/>
            <p:nvPr/>
          </p:nvCxnSpPr>
          <p:spPr>
            <a:xfrm>
              <a:off x="5168021" y="5274317"/>
              <a:ext cx="90671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529737C-B046-4E2D-9AF5-0CF1241B2D0B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6074736" y="4554518"/>
              <a:ext cx="495116" cy="71980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2581B43-71E2-4782-809A-54A340077E39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226661" y="3632452"/>
              <a:ext cx="570230" cy="46295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B5CD218-44F2-4B93-A59A-377A4D46F985}"/>
                </a:ext>
              </a:extLst>
            </p:cNvPr>
            <p:cNvCxnSpPr>
              <a:cxnSpLocks/>
              <a:stCxn id="66" idx="7"/>
              <a:endCxn id="83" idx="3"/>
            </p:cNvCxnSpPr>
            <p:nvPr/>
          </p:nvCxnSpPr>
          <p:spPr>
            <a:xfrm flipV="1">
              <a:off x="4155135" y="4475747"/>
              <a:ext cx="641756" cy="28817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0B3148B-7E39-49C6-A97E-9297DC3BF4C3}"/>
                </a:ext>
              </a:extLst>
            </p:cNvPr>
            <p:cNvCxnSpPr>
              <a:cxnSpLocks/>
              <a:stCxn id="83" idx="6"/>
              <a:endCxn id="80" idx="2"/>
            </p:cNvCxnSpPr>
            <p:nvPr/>
          </p:nvCxnSpPr>
          <p:spPr>
            <a:xfrm>
              <a:off x="5256002" y="4285577"/>
              <a:ext cx="1044909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73C668D-4909-4753-B4AD-9375D7AEF6F9}"/>
                </a:ext>
              </a:extLst>
            </p:cNvPr>
            <p:cNvCxnSpPr>
              <a:cxnSpLocks/>
              <a:stCxn id="80" idx="0"/>
              <a:endCxn id="75" idx="4"/>
            </p:cNvCxnSpPr>
            <p:nvPr/>
          </p:nvCxnSpPr>
          <p:spPr>
            <a:xfrm flipV="1">
              <a:off x="6569852" y="3407676"/>
              <a:ext cx="0" cy="60896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BA5F083B-5C4D-4B7B-A6F1-153756D034D5}"/>
                </a:ext>
              </a:extLst>
            </p:cNvPr>
            <p:cNvCxnSpPr>
              <a:cxnSpLocks/>
              <a:stCxn id="75" idx="0"/>
              <a:endCxn id="157" idx="1"/>
            </p:cNvCxnSpPr>
            <p:nvPr/>
          </p:nvCxnSpPr>
          <p:spPr>
            <a:xfrm rot="16200000" flipH="1">
              <a:off x="7311169" y="2128476"/>
              <a:ext cx="600845" cy="2083480"/>
            </a:xfrm>
            <a:prstGeom prst="bentConnector4">
              <a:avLst>
                <a:gd name="adj1" fmla="val -42524"/>
                <a:gd name="adj2" fmla="val 56454"/>
              </a:avLst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9C2FF1AF-9B47-4B18-BC0A-29220267783A}"/>
                </a:ext>
              </a:extLst>
            </p:cNvPr>
            <p:cNvSpPr/>
            <p:nvPr/>
          </p:nvSpPr>
          <p:spPr>
            <a:xfrm>
              <a:off x="6655570" y="2881265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E0DDE7E-F973-426D-8073-E1C2FD251169}"/>
                </a:ext>
              </a:extLst>
            </p:cNvPr>
            <p:cNvSpPr/>
            <p:nvPr/>
          </p:nvSpPr>
          <p:spPr>
            <a:xfrm>
              <a:off x="6625490" y="4465718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71AD5DD-D09C-4B8A-9727-8932C1BBCF25}"/>
                </a:ext>
              </a:extLst>
            </p:cNvPr>
            <p:cNvSpPr/>
            <p:nvPr/>
          </p:nvSpPr>
          <p:spPr>
            <a:xfrm>
              <a:off x="6318902" y="4314991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F4E18BE-6430-436A-BE09-E42A036CA520}"/>
                </a:ext>
              </a:extLst>
            </p:cNvPr>
            <p:cNvSpPr/>
            <p:nvPr/>
          </p:nvSpPr>
          <p:spPr>
            <a:xfrm>
              <a:off x="4845721" y="4456401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B45CA2-5871-4618-81A2-DBB8DB33B58F}"/>
                </a:ext>
              </a:extLst>
            </p:cNvPr>
            <p:cNvSpPr/>
            <p:nvPr/>
          </p:nvSpPr>
          <p:spPr>
            <a:xfrm>
              <a:off x="4732858" y="4144710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4B829F2-D3E2-4441-91FD-F9503E6FE735}"/>
                </a:ext>
              </a:extLst>
            </p:cNvPr>
            <p:cNvSpPr/>
            <p:nvPr/>
          </p:nvSpPr>
          <p:spPr>
            <a:xfrm>
              <a:off x="3752088" y="3644561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035FC13-A047-4ECA-A42B-0D40C5942A7A}"/>
                </a:ext>
              </a:extLst>
            </p:cNvPr>
            <p:cNvSpPr/>
            <p:nvPr/>
          </p:nvSpPr>
          <p:spPr>
            <a:xfrm>
              <a:off x="3713727" y="3399846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43F163-9DF7-4989-835E-7F65DA035B4F}"/>
                </a:ext>
              </a:extLst>
            </p:cNvPr>
            <p:cNvSpPr/>
            <p:nvPr/>
          </p:nvSpPr>
          <p:spPr>
            <a:xfrm>
              <a:off x="3858506" y="5123267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C4C56AA-5A10-4C48-8B0D-4CC936ADB2AE}"/>
                </a:ext>
              </a:extLst>
            </p:cNvPr>
            <p:cNvSpPr/>
            <p:nvPr/>
          </p:nvSpPr>
          <p:spPr>
            <a:xfrm>
              <a:off x="6617583" y="3328152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7647CA9A-12EB-46DA-992A-5E6A6B6F5848}"/>
                </a:ext>
              </a:extLst>
            </p:cNvPr>
            <p:cNvSpPr/>
            <p:nvPr/>
          </p:nvSpPr>
          <p:spPr>
            <a:xfrm>
              <a:off x="8634263" y="3557264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E6BD9078-5E21-4DFA-814C-D0BBA7F64797}"/>
                </a:ext>
              </a:extLst>
            </p:cNvPr>
            <p:cNvCxnSpPr>
              <a:cxnSpLocks/>
              <a:stCxn id="134" idx="2"/>
              <a:endCxn id="107" idx="7"/>
            </p:cNvCxnSpPr>
            <p:nvPr/>
          </p:nvCxnSpPr>
          <p:spPr>
            <a:xfrm rot="10800000">
              <a:off x="6721057" y="2892501"/>
              <a:ext cx="1913207" cy="703124"/>
            </a:xfrm>
            <a:prstGeom prst="bentConnector4">
              <a:avLst>
                <a:gd name="adj1" fmla="val 22797"/>
                <a:gd name="adj2" fmla="val 26256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E69B277A-32B9-4777-9B6F-82D52D6D4F17}"/>
                </a:ext>
              </a:extLst>
            </p:cNvPr>
            <p:cNvCxnSpPr>
              <a:cxnSpLocks/>
              <a:stCxn id="133" idx="4"/>
              <a:endCxn id="137" idx="0"/>
            </p:cNvCxnSpPr>
            <p:nvPr/>
          </p:nvCxnSpPr>
          <p:spPr>
            <a:xfrm flipH="1">
              <a:off x="6655570" y="3404874"/>
              <a:ext cx="374" cy="615539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20D543F-836E-40A1-82A5-16C984EC774B}"/>
                </a:ext>
              </a:extLst>
            </p:cNvPr>
            <p:cNvSpPr/>
            <p:nvPr/>
          </p:nvSpPr>
          <p:spPr>
            <a:xfrm>
              <a:off x="6617209" y="4020413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646488-AD59-4B65-9F84-64797ED2A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021" y="5354285"/>
              <a:ext cx="955320" cy="3936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3D3035E7-91AC-4E17-8446-DEF4CE88E2CA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 flipH="1">
              <a:off x="6124177" y="4542440"/>
              <a:ext cx="539674" cy="805647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2A9E1DB-8250-40D6-A39A-665790D268B3}"/>
                </a:ext>
              </a:extLst>
            </p:cNvPr>
            <p:cNvSpPr/>
            <p:nvPr/>
          </p:nvSpPr>
          <p:spPr>
            <a:xfrm>
              <a:off x="5185442" y="4320632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0DE727A4-4512-4623-9947-CCD5069E0B03}"/>
                </a:ext>
              </a:extLst>
            </p:cNvPr>
            <p:cNvCxnSpPr>
              <a:cxnSpLocks/>
              <a:stCxn id="121" idx="2"/>
              <a:endCxn id="140" idx="6"/>
            </p:cNvCxnSpPr>
            <p:nvPr/>
          </p:nvCxnSpPr>
          <p:spPr>
            <a:xfrm flipH="1">
              <a:off x="5262164" y="4353352"/>
              <a:ext cx="1056738" cy="5641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0807777-6253-4CF5-B149-10D9205700A8}"/>
                </a:ext>
              </a:extLst>
            </p:cNvPr>
            <p:cNvSpPr/>
            <p:nvPr/>
          </p:nvSpPr>
          <p:spPr>
            <a:xfrm>
              <a:off x="4138246" y="4832147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8E65D7E-24C8-4F33-9483-29C8F66B5FC7}"/>
                </a:ext>
              </a:extLst>
            </p:cNvPr>
            <p:cNvSpPr/>
            <p:nvPr/>
          </p:nvSpPr>
          <p:spPr>
            <a:xfrm>
              <a:off x="4101883" y="3644926"/>
              <a:ext cx="76722" cy="767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9B48A09-603D-4F60-B42E-8CF384D9C5AA}"/>
                </a:ext>
              </a:extLst>
            </p:cNvPr>
            <p:cNvCxnSpPr>
              <a:cxnSpLocks/>
              <a:stCxn id="123" idx="3"/>
              <a:endCxn id="142" idx="7"/>
            </p:cNvCxnSpPr>
            <p:nvPr/>
          </p:nvCxnSpPr>
          <p:spPr>
            <a:xfrm flipH="1">
              <a:off x="4203732" y="4521887"/>
              <a:ext cx="653225" cy="321496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69F996D-6875-4598-8A1A-05AE8F73B310}"/>
                </a:ext>
              </a:extLst>
            </p:cNvPr>
            <p:cNvCxnSpPr>
              <a:cxnSpLocks/>
              <a:stCxn id="124" idx="1"/>
              <a:endCxn id="143" idx="5"/>
            </p:cNvCxnSpPr>
            <p:nvPr/>
          </p:nvCxnSpPr>
          <p:spPr>
            <a:xfrm flipH="1" flipV="1">
              <a:off x="4167369" y="3710412"/>
              <a:ext cx="576725" cy="445534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BE1EA29B-38AF-466C-84FF-44EE72FC5FC9}"/>
                </a:ext>
              </a:extLst>
            </p:cNvPr>
            <p:cNvCxnSpPr>
              <a:cxnSpLocks/>
              <a:stCxn id="127" idx="2"/>
            </p:cNvCxnSpPr>
            <p:nvPr/>
          </p:nvCxnSpPr>
          <p:spPr>
            <a:xfrm flipH="1">
              <a:off x="887669" y="3682922"/>
              <a:ext cx="2864419" cy="17235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E34CDC0-1150-47FB-8144-D03D5FF05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9877" y="5870009"/>
              <a:ext cx="955320" cy="3936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B84609B-CA4B-4273-B1C7-616DC0E95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14" y="5202785"/>
              <a:ext cx="671280" cy="667224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A610F91-CB1B-45C1-80ED-2D3A76149EE0}"/>
                </a:ext>
              </a:extLst>
            </p:cNvPr>
            <p:cNvCxnSpPr>
              <a:cxnSpLocks/>
              <a:stCxn id="129" idx="1"/>
            </p:cNvCxnSpPr>
            <p:nvPr/>
          </p:nvCxnSpPr>
          <p:spPr>
            <a:xfrm flipH="1" flipV="1">
              <a:off x="3138080" y="2942391"/>
              <a:ext cx="586883" cy="468691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E458947-839B-434E-9E99-E44069987D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191" y="2950076"/>
              <a:ext cx="955320" cy="3936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CA9723B-9E8D-4819-AE18-A3FB5E8427DD}"/>
                    </a:ext>
                  </a:extLst>
                </p:cNvPr>
                <p:cNvSpPr txBox="1"/>
                <p:nvPr/>
              </p:nvSpPr>
              <p:spPr>
                <a:xfrm>
                  <a:off x="5369444" y="5395639"/>
                  <a:ext cx="523163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𝐝𝐛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CA9723B-9E8D-4819-AE18-A3FB5E842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444" y="5395639"/>
                  <a:ext cx="523163" cy="412797"/>
                </a:xfrm>
                <a:prstGeom prst="rect">
                  <a:avLst/>
                </a:prstGeom>
                <a:blipFill>
                  <a:blip r:embed="rId8"/>
                  <a:stretch>
                    <a:fillRect l="-12987" r="-14286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A262475-2C51-4DD0-81D7-D4F62F426077}"/>
                    </a:ext>
                  </a:extLst>
                </p:cNvPr>
                <p:cNvSpPr txBox="1"/>
                <p:nvPr/>
              </p:nvSpPr>
              <p:spPr>
                <a:xfrm>
                  <a:off x="2444114" y="5888003"/>
                  <a:ext cx="774925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A262475-2C51-4DD0-81D7-D4F62F426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114" y="5888003"/>
                  <a:ext cx="774925" cy="412797"/>
                </a:xfrm>
                <a:prstGeom prst="rect">
                  <a:avLst/>
                </a:prstGeom>
                <a:blipFill>
                  <a:blip r:embed="rId9"/>
                  <a:stretch>
                    <a:fillRect l="-9649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47E035C-27B7-40C1-9298-E1815EF7E830}"/>
                    </a:ext>
                  </a:extLst>
                </p:cNvPr>
                <p:cNvSpPr txBox="1"/>
                <p:nvPr/>
              </p:nvSpPr>
              <p:spPr>
                <a:xfrm>
                  <a:off x="2335886" y="2946428"/>
                  <a:ext cx="788471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𝐝𝐖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47E035C-27B7-40C1-9298-E1815EF7E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886" y="2946428"/>
                  <a:ext cx="788471" cy="412797"/>
                </a:xfrm>
                <a:prstGeom prst="rect">
                  <a:avLst/>
                </a:prstGeom>
                <a:blipFill>
                  <a:blip r:embed="rId10"/>
                  <a:stretch>
                    <a:fillRect l="-9483" r="-3448"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E15C23B-8C7C-4B31-988D-292736D284B2}"/>
                    </a:ext>
                  </a:extLst>
                </p:cNvPr>
                <p:cNvSpPr txBox="1"/>
                <p:nvPr/>
              </p:nvSpPr>
              <p:spPr>
                <a:xfrm>
                  <a:off x="1030048" y="3089847"/>
                  <a:ext cx="876046" cy="449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𝐩𝐫𝐞𝐯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E15C23B-8C7C-4B31-988D-292736D28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048" y="3089847"/>
                  <a:ext cx="876046" cy="449777"/>
                </a:xfrm>
                <a:prstGeom prst="rect">
                  <a:avLst/>
                </a:prstGeom>
                <a:blipFill>
                  <a:blip r:embed="rId11"/>
                  <a:stretch>
                    <a:fillRect l="-7752" r="-3101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611166C-587C-421A-AA7B-AA22B31742BB}"/>
                    </a:ext>
                  </a:extLst>
                </p:cNvPr>
                <p:cNvSpPr txBox="1"/>
                <p:nvPr/>
              </p:nvSpPr>
              <p:spPr>
                <a:xfrm>
                  <a:off x="814629" y="3711859"/>
                  <a:ext cx="1085671" cy="449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𝐩𝐫𝐞𝐯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611166C-587C-421A-AA7B-AA22B3174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29" y="3711859"/>
                  <a:ext cx="1085671" cy="449777"/>
                </a:xfrm>
                <a:prstGeom prst="rect">
                  <a:avLst/>
                </a:prstGeom>
                <a:blipFill>
                  <a:blip r:embed="rId12"/>
                  <a:stretch>
                    <a:fillRect l="-6918" r="-3145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1C31AF1-2290-4689-9898-A6790A8B8A90}"/>
                    </a:ext>
                  </a:extLst>
                </p:cNvPr>
                <p:cNvSpPr txBox="1"/>
                <p:nvPr/>
              </p:nvSpPr>
              <p:spPr>
                <a:xfrm>
                  <a:off x="8653332" y="3264241"/>
                  <a:ext cx="849173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𝐧𝐞𝐱𝐭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1C31AF1-2290-4689-9898-A6790A8B8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332" y="3264241"/>
                  <a:ext cx="849173" cy="412797"/>
                </a:xfrm>
                <a:prstGeom prst="rect">
                  <a:avLst/>
                </a:prstGeom>
                <a:blipFill>
                  <a:blip r:embed="rId13"/>
                  <a:stretch>
                    <a:fillRect l="-8000" r="-1600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0C7F1DE-85C8-46F4-AB8C-768393AA5CD0}"/>
                    </a:ext>
                  </a:extLst>
                </p:cNvPr>
                <p:cNvSpPr txBox="1"/>
                <p:nvPr/>
              </p:nvSpPr>
              <p:spPr>
                <a:xfrm>
                  <a:off x="6124404" y="877338"/>
                  <a:ext cx="849173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𝐧𝐞𝐱𝐭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0C7F1DE-85C8-46F4-AB8C-768393AA5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404" y="877338"/>
                  <a:ext cx="849173" cy="412797"/>
                </a:xfrm>
                <a:prstGeom prst="rect">
                  <a:avLst/>
                </a:prstGeom>
                <a:blipFill>
                  <a:blip r:embed="rId14"/>
                  <a:stretch>
                    <a:fillRect l="-8000" r="-1600" b="-11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3A4A06-8DA1-4452-89E3-03B9AFC6B9D3}"/>
                    </a:ext>
                  </a:extLst>
                </p:cNvPr>
                <p:cNvSpPr txBox="1"/>
                <p:nvPr/>
              </p:nvSpPr>
              <p:spPr>
                <a:xfrm>
                  <a:off x="6784576" y="1839535"/>
                  <a:ext cx="1058796" cy="412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𝐝𝐡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𝐧𝐞𝐱𝐭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3A4A06-8DA1-4452-89E3-03B9AFC6B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576" y="1839535"/>
                  <a:ext cx="1058796" cy="412797"/>
                </a:xfrm>
                <a:prstGeom prst="rect">
                  <a:avLst/>
                </a:prstGeom>
                <a:blipFill>
                  <a:blip r:embed="rId15"/>
                  <a:stretch>
                    <a:fillRect l="-7097" r="-1935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BFB3921-ECC3-429E-AB79-D542312BEB5F}"/>
                </a:ext>
              </a:extLst>
            </p:cNvPr>
            <p:cNvCxnSpPr>
              <a:cxnSpLocks/>
              <a:stCxn id="75" idx="0"/>
              <a:endCxn id="158" idx="2"/>
            </p:cNvCxnSpPr>
            <p:nvPr/>
          </p:nvCxnSpPr>
          <p:spPr>
            <a:xfrm flipH="1" flipV="1">
              <a:off x="6548990" y="1290135"/>
              <a:ext cx="20862" cy="1579659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F7B13D0C-A1DE-40B1-BE80-36E941C56AE8}"/>
                </a:ext>
              </a:extLst>
            </p:cNvPr>
            <p:cNvCxnSpPr>
              <a:cxnSpLocks/>
            </p:cNvCxnSpPr>
            <p:nvPr/>
          </p:nvCxnSpPr>
          <p:spPr>
            <a:xfrm>
              <a:off x="6724070" y="1322110"/>
              <a:ext cx="0" cy="975359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487A768-8031-4FBC-B66F-5D54D7EDFB6B}"/>
                    </a:ext>
                  </a:extLst>
                </p:cNvPr>
                <p:cNvSpPr txBox="1"/>
                <p:nvPr/>
              </p:nvSpPr>
              <p:spPr>
                <a:xfrm>
                  <a:off x="3554476" y="6455634"/>
                  <a:ext cx="333425" cy="4127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𝐱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487A768-8031-4FBC-B66F-5D54D7EDF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476" y="6455634"/>
                  <a:ext cx="333425" cy="412797"/>
                </a:xfrm>
                <a:prstGeom prst="rect">
                  <a:avLst/>
                </a:prstGeom>
                <a:blipFill>
                  <a:blip r:embed="rId16"/>
                  <a:stretch>
                    <a:fillRect l="-4082" r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2034A945-E396-4054-A105-57F02E2A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646" y="5223100"/>
              <a:ext cx="0" cy="1592639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3B67C0EE-B93F-4C08-AA0D-5B95F224CEA0}"/>
                </a:ext>
              </a:extLst>
            </p:cNvPr>
            <p:cNvCxnSpPr>
              <a:cxnSpLocks/>
            </p:cNvCxnSpPr>
            <p:nvPr/>
          </p:nvCxnSpPr>
          <p:spPr>
            <a:xfrm>
              <a:off x="4044014" y="5223100"/>
              <a:ext cx="0" cy="1592638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2913A54-B37D-4902-A69A-D626EA2D2644}"/>
                    </a:ext>
                  </a:extLst>
                </p:cNvPr>
                <p:cNvSpPr txBox="1"/>
                <p:nvPr/>
              </p:nvSpPr>
              <p:spPr>
                <a:xfrm>
                  <a:off x="4140496" y="6465611"/>
                  <a:ext cx="333425" cy="4127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𝐝𝐱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2913A54-B37D-4902-A69A-D626EA2D2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496" y="6465611"/>
                  <a:ext cx="333425" cy="412797"/>
                </a:xfrm>
                <a:prstGeom prst="rect">
                  <a:avLst/>
                </a:prstGeom>
                <a:blipFill>
                  <a:blip r:embed="rId17"/>
                  <a:stretch>
                    <a:fillRect l="-38776" r="-5306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354633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2909" y="1124845"/>
            <a:ext cx="936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계층은 은닉 상태를 인스턴스 변수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보관한다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그러면 은닉 상태를 다음 블록에 인계할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5A1266-DF86-4AB9-8EEA-BAE47D3C77F1}"/>
              </a:ext>
            </a:extLst>
          </p:cNvPr>
          <p:cNvSpPr/>
          <p:nvPr/>
        </p:nvSpPr>
        <p:spPr>
          <a:xfrm>
            <a:off x="438386" y="3367339"/>
            <a:ext cx="4304786" cy="1179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ACC4C02-5601-464E-82FF-01260C70DE4A}"/>
              </a:ext>
            </a:extLst>
          </p:cNvPr>
          <p:cNvCxnSpPr>
            <a:cxnSpLocks/>
          </p:cNvCxnSpPr>
          <p:nvPr/>
        </p:nvCxnSpPr>
        <p:spPr>
          <a:xfrm flipV="1">
            <a:off x="2668943" y="4532350"/>
            <a:ext cx="1" cy="3854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A9D2425-F59E-4314-9549-4A2DB55ED188}"/>
              </a:ext>
            </a:extLst>
          </p:cNvPr>
          <p:cNvSpPr/>
          <p:nvPr/>
        </p:nvSpPr>
        <p:spPr>
          <a:xfrm>
            <a:off x="954319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2860819-71E2-45FF-98EC-706531F48FA1}"/>
              </a:ext>
            </a:extLst>
          </p:cNvPr>
          <p:cNvCxnSpPr>
            <a:cxnSpLocks/>
            <a:stCxn id="74" idx="0"/>
            <a:endCxn id="77" idx="1"/>
          </p:cNvCxnSpPr>
          <p:nvPr/>
        </p:nvCxnSpPr>
        <p:spPr>
          <a:xfrm rot="16200000" flipH="1">
            <a:off x="1667452" y="3572216"/>
            <a:ext cx="114478" cy="702985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4923D26-D50B-4CEE-A724-FDC896B83474}"/>
              </a:ext>
            </a:extLst>
          </p:cNvPr>
          <p:cNvSpPr/>
          <p:nvPr/>
        </p:nvSpPr>
        <p:spPr>
          <a:xfrm>
            <a:off x="2076185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A32800-9B6F-476C-9FA5-11ADC043DE74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 rot="16200000" flipH="1">
            <a:off x="2897822" y="3463713"/>
            <a:ext cx="114479" cy="919993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9202CCC-989D-4FCE-B5D7-FA93ED7EB857}"/>
              </a:ext>
            </a:extLst>
          </p:cNvPr>
          <p:cNvSpPr/>
          <p:nvPr/>
        </p:nvSpPr>
        <p:spPr>
          <a:xfrm>
            <a:off x="3415058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27DA41C-B1D0-4CCD-9A24-544868719FFB}"/>
              </a:ext>
            </a:extLst>
          </p:cNvPr>
          <p:cNvCxnSpPr>
            <a:cxnSpLocks/>
            <a:stCxn id="81" idx="0"/>
            <a:endCxn id="8" idx="2"/>
          </p:cNvCxnSpPr>
          <p:nvPr/>
        </p:nvCxnSpPr>
        <p:spPr>
          <a:xfrm rot="16200000" flipH="1">
            <a:off x="4233917" y="3466491"/>
            <a:ext cx="90789" cy="890746"/>
          </a:xfrm>
          <a:prstGeom prst="bentConnector4">
            <a:avLst>
              <a:gd name="adj1" fmla="val -251793"/>
              <a:gd name="adj2" fmla="val 7351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900A373-1BE5-4062-B4BB-6604EAD4DAB7}"/>
              </a:ext>
            </a:extLst>
          </p:cNvPr>
          <p:cNvSpPr/>
          <p:nvPr/>
        </p:nvSpPr>
        <p:spPr>
          <a:xfrm>
            <a:off x="3857456" y="3859496"/>
            <a:ext cx="125238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2CF9F1-6383-422D-B068-163AE621711C}"/>
              </a:ext>
            </a:extLst>
          </p:cNvPr>
          <p:cNvSpPr/>
          <p:nvPr/>
        </p:nvSpPr>
        <p:spPr>
          <a:xfrm>
            <a:off x="3423303" y="3996658"/>
            <a:ext cx="125238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96C9851-234F-4248-B23C-5FE0D797851C}"/>
              </a:ext>
            </a:extLst>
          </p:cNvPr>
          <p:cNvSpPr/>
          <p:nvPr/>
        </p:nvSpPr>
        <p:spPr>
          <a:xfrm>
            <a:off x="2509577" y="3859496"/>
            <a:ext cx="125238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15F87DF-509A-4EDE-B604-749F977814F0}"/>
              </a:ext>
            </a:extLst>
          </p:cNvPr>
          <p:cNvSpPr/>
          <p:nvPr/>
        </p:nvSpPr>
        <p:spPr>
          <a:xfrm>
            <a:off x="2088585" y="4003688"/>
            <a:ext cx="125238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F6BB0F4-A944-4ABA-B53F-4EF914CCAE51}"/>
              </a:ext>
            </a:extLst>
          </p:cNvPr>
          <p:cNvSpPr/>
          <p:nvPr/>
        </p:nvSpPr>
        <p:spPr>
          <a:xfrm>
            <a:off x="1391865" y="3866526"/>
            <a:ext cx="125238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D0C9EC-A66A-4BA1-B7C9-8DA220D793C7}"/>
                  </a:ext>
                </a:extLst>
              </p:cNvPr>
              <p:cNvSpPr txBox="1"/>
              <p:nvPr/>
            </p:nvSpPr>
            <p:spPr>
              <a:xfrm>
                <a:off x="3105164" y="3883874"/>
                <a:ext cx="23731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D0C9EC-A66A-4BA1-B7C9-8DA220D7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164" y="3883874"/>
                <a:ext cx="237318" cy="246221"/>
              </a:xfrm>
              <a:prstGeom prst="rect">
                <a:avLst/>
              </a:prstGeom>
              <a:blipFill>
                <a:blip r:embed="rId3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0E0772-2D86-44DD-9E15-B6B51752CECC}"/>
                  </a:ext>
                </a:extLst>
              </p:cNvPr>
              <p:cNvSpPr txBox="1"/>
              <p:nvPr/>
            </p:nvSpPr>
            <p:spPr>
              <a:xfrm>
                <a:off x="2469289" y="2791227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𝟎</m:t>
                      </m:r>
                    </m:oMath>
                  </m:oMathPara>
                </a14:m>
                <a:endParaRPr lang="ko-KR" altLang="en-US" sz="1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0E0772-2D86-44DD-9E15-B6B51752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2791227"/>
                <a:ext cx="458459" cy="276999"/>
              </a:xfrm>
              <a:prstGeom prst="rect">
                <a:avLst/>
              </a:prstGeom>
              <a:blipFill>
                <a:blip r:embed="rId4"/>
                <a:stretch>
                  <a:fillRect l="-10667" t="-4444" r="-12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CD6216D-A149-4F4C-B389-AB50F7BE82F8}"/>
              </a:ext>
            </a:extLst>
          </p:cNvPr>
          <p:cNvCxnSpPr>
            <a:cxnSpLocks/>
          </p:cNvCxnSpPr>
          <p:nvPr/>
        </p:nvCxnSpPr>
        <p:spPr>
          <a:xfrm>
            <a:off x="614353" y="3996658"/>
            <a:ext cx="33996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133EF37E-2D2B-417D-8428-7D86AD058966}"/>
              </a:ext>
            </a:extLst>
          </p:cNvPr>
          <p:cNvSpPr/>
          <p:nvPr/>
        </p:nvSpPr>
        <p:spPr>
          <a:xfrm>
            <a:off x="2591572" y="3023176"/>
            <a:ext cx="48878" cy="38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44AE864-5C6F-4BEE-B2F8-2175DEC4EFC5}"/>
              </a:ext>
            </a:extLst>
          </p:cNvPr>
          <p:cNvCxnSpPr>
            <a:cxnSpLocks/>
            <a:stCxn id="74" idx="0"/>
            <a:endCxn id="111" idx="4"/>
          </p:cNvCxnSpPr>
          <p:nvPr/>
        </p:nvCxnSpPr>
        <p:spPr>
          <a:xfrm rot="5400000" flipH="1" flipV="1">
            <a:off x="1592402" y="2842861"/>
            <a:ext cx="804407" cy="12428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68C3432-BC70-465A-8427-3F72864C2B8F}"/>
              </a:ext>
            </a:extLst>
          </p:cNvPr>
          <p:cNvCxnSpPr>
            <a:cxnSpLocks/>
            <a:stCxn id="77" idx="0"/>
            <a:endCxn id="111" idx="4"/>
          </p:cNvCxnSpPr>
          <p:nvPr/>
        </p:nvCxnSpPr>
        <p:spPr>
          <a:xfrm rot="5400000" flipH="1" flipV="1">
            <a:off x="2153335" y="3403794"/>
            <a:ext cx="804407" cy="1209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6E5D671-4427-48E1-BF24-0133CE2D86E3}"/>
              </a:ext>
            </a:extLst>
          </p:cNvPr>
          <p:cNvCxnSpPr>
            <a:cxnSpLocks/>
            <a:stCxn id="81" idx="0"/>
            <a:endCxn id="111" idx="4"/>
          </p:cNvCxnSpPr>
          <p:nvPr/>
        </p:nvCxnSpPr>
        <p:spPr>
          <a:xfrm rot="16200000" flipV="1">
            <a:off x="2822772" y="2855302"/>
            <a:ext cx="804407" cy="12179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766B65E-FA4C-4C35-A654-8C7DA567AA63}"/>
              </a:ext>
            </a:extLst>
          </p:cNvPr>
          <p:cNvSpPr txBox="1"/>
          <p:nvPr/>
        </p:nvSpPr>
        <p:spPr>
          <a:xfrm>
            <a:off x="2499825" y="4899086"/>
            <a:ext cx="3751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0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xs0</a:t>
            </a:r>
            <a:endParaRPr lang="ko-KR" altLang="en-US" sz="2000" b="1">
              <a:solidFill>
                <a:schemeClr val="tx1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A7C3B-01D1-43D3-9DD5-49663075F7A7}"/>
              </a:ext>
            </a:extLst>
          </p:cNvPr>
          <p:cNvSpPr/>
          <p:nvPr/>
        </p:nvSpPr>
        <p:spPr>
          <a:xfrm>
            <a:off x="2644503" y="4530882"/>
            <a:ext cx="48878" cy="38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844289CF-43F3-48F6-A54C-50EA2216F80E}"/>
              </a:ext>
            </a:extLst>
          </p:cNvPr>
          <p:cNvCxnSpPr>
            <a:cxnSpLocks/>
            <a:stCxn id="116" idx="0"/>
            <a:endCxn id="74" idx="2"/>
          </p:cNvCxnSpPr>
          <p:nvPr/>
        </p:nvCxnSpPr>
        <p:spPr>
          <a:xfrm rot="16200000" flipV="1">
            <a:off x="1803344" y="3665284"/>
            <a:ext cx="435454" cy="12957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E63AA316-98E4-4B80-880F-8BB86BB780F2}"/>
              </a:ext>
            </a:extLst>
          </p:cNvPr>
          <p:cNvCxnSpPr>
            <a:cxnSpLocks/>
            <a:stCxn id="116" idx="0"/>
            <a:endCxn id="77" idx="2"/>
          </p:cNvCxnSpPr>
          <p:nvPr/>
        </p:nvCxnSpPr>
        <p:spPr>
          <a:xfrm rot="16200000" flipV="1">
            <a:off x="2364277" y="4226217"/>
            <a:ext cx="435454" cy="1738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27A1E81-EDFB-44B0-A40D-39BB4D851DBB}"/>
              </a:ext>
            </a:extLst>
          </p:cNvPr>
          <p:cNvCxnSpPr>
            <a:cxnSpLocks/>
            <a:stCxn id="116" idx="0"/>
            <a:endCxn id="81" idx="2"/>
          </p:cNvCxnSpPr>
          <p:nvPr/>
        </p:nvCxnSpPr>
        <p:spPr>
          <a:xfrm rot="5400000" flipH="1" flipV="1">
            <a:off x="3033714" y="3730656"/>
            <a:ext cx="435454" cy="11649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785D09C-9A08-4427-8DE4-D2D9D4B5FFBE}"/>
              </a:ext>
            </a:extLst>
          </p:cNvPr>
          <p:cNvSpPr/>
          <p:nvPr/>
        </p:nvSpPr>
        <p:spPr>
          <a:xfrm>
            <a:off x="5498309" y="3367339"/>
            <a:ext cx="4334855" cy="1179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9CA7057-8440-43BD-A58B-374A328AD227}"/>
              </a:ext>
            </a:extLst>
          </p:cNvPr>
          <p:cNvCxnSpPr>
            <a:cxnSpLocks/>
          </p:cNvCxnSpPr>
          <p:nvPr/>
        </p:nvCxnSpPr>
        <p:spPr>
          <a:xfrm flipV="1">
            <a:off x="7728866" y="4532349"/>
            <a:ext cx="1" cy="3470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8A1BD4B-31E7-44E2-A823-CB8D47A9ABEA}"/>
              </a:ext>
            </a:extLst>
          </p:cNvPr>
          <p:cNvSpPr/>
          <p:nvPr/>
        </p:nvSpPr>
        <p:spPr>
          <a:xfrm>
            <a:off x="6014243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D57F7E9D-AF0B-4CA8-8570-AFFF53B5BA4E}"/>
              </a:ext>
            </a:extLst>
          </p:cNvPr>
          <p:cNvCxnSpPr>
            <a:cxnSpLocks/>
            <a:stCxn id="126" idx="0"/>
            <a:endCxn id="131" idx="1"/>
          </p:cNvCxnSpPr>
          <p:nvPr/>
        </p:nvCxnSpPr>
        <p:spPr>
          <a:xfrm rot="16200000" flipH="1">
            <a:off x="6727375" y="3572215"/>
            <a:ext cx="114478" cy="702985"/>
          </a:xfrm>
          <a:prstGeom prst="bentConnector4">
            <a:avLst>
              <a:gd name="adj1" fmla="val -15870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67168B1-A59F-465A-BC72-1471BA6C3327}"/>
              </a:ext>
            </a:extLst>
          </p:cNvPr>
          <p:cNvSpPr/>
          <p:nvPr/>
        </p:nvSpPr>
        <p:spPr>
          <a:xfrm>
            <a:off x="7136108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6897554-68A9-45B3-8536-79B09A041EBA}"/>
              </a:ext>
            </a:extLst>
          </p:cNvPr>
          <p:cNvCxnSpPr>
            <a:cxnSpLocks/>
            <a:stCxn id="131" idx="0"/>
            <a:endCxn id="154" idx="1"/>
          </p:cNvCxnSpPr>
          <p:nvPr/>
        </p:nvCxnSpPr>
        <p:spPr>
          <a:xfrm rot="16200000" flipH="1">
            <a:off x="7957744" y="3463712"/>
            <a:ext cx="114479" cy="919993"/>
          </a:xfrm>
          <a:prstGeom prst="bentConnector4">
            <a:avLst>
              <a:gd name="adj1" fmla="val -153659"/>
              <a:gd name="adj2" fmla="val 601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E5D90E6-1374-4915-A531-B87D4CA0CD17}"/>
              </a:ext>
            </a:extLst>
          </p:cNvPr>
          <p:cNvSpPr/>
          <p:nvPr/>
        </p:nvSpPr>
        <p:spPr>
          <a:xfrm>
            <a:off x="8474981" y="3866470"/>
            <a:ext cx="837761" cy="228957"/>
          </a:xfrm>
          <a:prstGeom prst="roundRect">
            <a:avLst>
              <a:gd name="adj" fmla="val 69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E4C9C267-08B7-4F7C-9234-D2EA615F7DA8}"/>
              </a:ext>
            </a:extLst>
          </p:cNvPr>
          <p:cNvCxnSpPr>
            <a:cxnSpLocks/>
            <a:stCxn id="154" idx="0"/>
          </p:cNvCxnSpPr>
          <p:nvPr/>
        </p:nvCxnSpPr>
        <p:spPr>
          <a:xfrm rot="16200000" flipH="1">
            <a:off x="9247648" y="3512684"/>
            <a:ext cx="130188" cy="837761"/>
          </a:xfrm>
          <a:prstGeom prst="bentConnector4">
            <a:avLst>
              <a:gd name="adj1" fmla="val -175592"/>
              <a:gd name="adj2" fmla="val 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DDB38311-CD70-4516-884C-8E4F009AD9CE}"/>
              </a:ext>
            </a:extLst>
          </p:cNvPr>
          <p:cNvSpPr/>
          <p:nvPr/>
        </p:nvSpPr>
        <p:spPr>
          <a:xfrm>
            <a:off x="8917379" y="3859495"/>
            <a:ext cx="125237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3E93FCB1-9F67-42BA-AC0D-4D2705E20952}"/>
              </a:ext>
            </a:extLst>
          </p:cNvPr>
          <p:cNvSpPr/>
          <p:nvPr/>
        </p:nvSpPr>
        <p:spPr>
          <a:xfrm>
            <a:off x="8483226" y="3996658"/>
            <a:ext cx="125237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4FBCE9D-8829-457A-B451-193637707602}"/>
              </a:ext>
            </a:extLst>
          </p:cNvPr>
          <p:cNvSpPr/>
          <p:nvPr/>
        </p:nvSpPr>
        <p:spPr>
          <a:xfrm>
            <a:off x="7569501" y="3859495"/>
            <a:ext cx="125237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7FF3F46B-539A-4DFB-AF34-C94948329B16}"/>
              </a:ext>
            </a:extLst>
          </p:cNvPr>
          <p:cNvSpPr/>
          <p:nvPr/>
        </p:nvSpPr>
        <p:spPr>
          <a:xfrm>
            <a:off x="7148509" y="4003688"/>
            <a:ext cx="125237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6196289B-D2B7-43EE-BEB4-70AA2E904E9A}"/>
              </a:ext>
            </a:extLst>
          </p:cNvPr>
          <p:cNvSpPr/>
          <p:nvPr/>
        </p:nvSpPr>
        <p:spPr>
          <a:xfrm>
            <a:off x="6451788" y="3866526"/>
            <a:ext cx="125237" cy="104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74AF33-E6AE-4D50-8BF4-4C5A14990188}"/>
                  </a:ext>
                </a:extLst>
              </p:cNvPr>
              <p:cNvSpPr txBox="1"/>
              <p:nvPr/>
            </p:nvSpPr>
            <p:spPr>
              <a:xfrm>
                <a:off x="8165087" y="3883874"/>
                <a:ext cx="23731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74AF33-E6AE-4D50-8BF4-4C5A1499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87" y="3883874"/>
                <a:ext cx="237318" cy="246221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E54FCB5-6393-4FD3-8DCF-FD499CC28B18}"/>
                  </a:ext>
                </a:extLst>
              </p:cNvPr>
              <p:cNvSpPr txBox="1"/>
              <p:nvPr/>
            </p:nvSpPr>
            <p:spPr>
              <a:xfrm>
                <a:off x="7529212" y="2791227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</m:oMath>
                  </m:oMathPara>
                </a14:m>
                <a:endParaRPr lang="ko-KR" altLang="en-US" sz="1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E54FCB5-6393-4FD3-8DCF-FD499CC2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12" y="2791227"/>
                <a:ext cx="458459" cy="276999"/>
              </a:xfrm>
              <a:prstGeom prst="rect">
                <a:avLst/>
              </a:prstGeom>
              <a:blipFill>
                <a:blip r:embed="rId6"/>
                <a:stretch>
                  <a:fillRect l="-10667" t="-4444" r="-12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타원 174">
            <a:extLst>
              <a:ext uri="{FF2B5EF4-FFF2-40B4-BE49-F238E27FC236}">
                <a16:creationId xmlns:a16="http://schemas.microsoft.com/office/drawing/2014/main" id="{940F93DB-0DED-495A-A866-A9ADB690227D}"/>
              </a:ext>
            </a:extLst>
          </p:cNvPr>
          <p:cNvSpPr/>
          <p:nvPr/>
        </p:nvSpPr>
        <p:spPr>
          <a:xfrm>
            <a:off x="7651496" y="3023176"/>
            <a:ext cx="48878" cy="38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1BA2E2D5-F7FA-41B6-8BE6-60A9D386EA2F}"/>
              </a:ext>
            </a:extLst>
          </p:cNvPr>
          <p:cNvCxnSpPr>
            <a:cxnSpLocks/>
            <a:stCxn id="126" idx="0"/>
            <a:endCxn id="175" idx="4"/>
          </p:cNvCxnSpPr>
          <p:nvPr/>
        </p:nvCxnSpPr>
        <p:spPr>
          <a:xfrm rot="5400000" flipH="1" flipV="1">
            <a:off x="6652325" y="2842861"/>
            <a:ext cx="804407" cy="12428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A8C2ACBC-56B3-46F2-B8CF-8E0C7575BEC5}"/>
              </a:ext>
            </a:extLst>
          </p:cNvPr>
          <p:cNvCxnSpPr>
            <a:cxnSpLocks/>
            <a:stCxn id="131" idx="0"/>
            <a:endCxn id="175" idx="4"/>
          </p:cNvCxnSpPr>
          <p:nvPr/>
        </p:nvCxnSpPr>
        <p:spPr>
          <a:xfrm rot="5400000" flipH="1" flipV="1">
            <a:off x="7213258" y="3403794"/>
            <a:ext cx="804407" cy="1209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C3E11097-4E93-47F9-AE5C-6176D84F2717}"/>
              </a:ext>
            </a:extLst>
          </p:cNvPr>
          <p:cNvCxnSpPr>
            <a:cxnSpLocks/>
            <a:stCxn id="154" idx="0"/>
            <a:endCxn id="175" idx="4"/>
          </p:cNvCxnSpPr>
          <p:nvPr/>
        </p:nvCxnSpPr>
        <p:spPr>
          <a:xfrm rot="16200000" flipV="1">
            <a:off x="7882695" y="2855303"/>
            <a:ext cx="804407" cy="12179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A2219E5-D8DF-43F1-905C-3C9653139C03}"/>
              </a:ext>
            </a:extLst>
          </p:cNvPr>
          <p:cNvSpPr txBox="1"/>
          <p:nvPr/>
        </p:nvSpPr>
        <p:spPr>
          <a:xfrm>
            <a:off x="7569810" y="4887912"/>
            <a:ext cx="3677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0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xs1</a:t>
            </a:r>
            <a:endParaRPr lang="ko-KR" altLang="en-US" sz="2000" b="1">
              <a:solidFill>
                <a:schemeClr val="tx1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D324896-CC5E-45C8-8740-D457C51155E4}"/>
              </a:ext>
            </a:extLst>
          </p:cNvPr>
          <p:cNvSpPr/>
          <p:nvPr/>
        </p:nvSpPr>
        <p:spPr>
          <a:xfrm>
            <a:off x="7704427" y="4530881"/>
            <a:ext cx="48878" cy="38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C030C52-1853-4194-8916-321831907C87}"/>
              </a:ext>
            </a:extLst>
          </p:cNvPr>
          <p:cNvCxnSpPr>
            <a:cxnSpLocks/>
            <a:stCxn id="180" idx="0"/>
            <a:endCxn id="126" idx="2"/>
          </p:cNvCxnSpPr>
          <p:nvPr/>
        </p:nvCxnSpPr>
        <p:spPr>
          <a:xfrm rot="16200000" flipV="1">
            <a:off x="6863267" y="3665284"/>
            <a:ext cx="435454" cy="12957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8A0D6679-135A-4C6B-B611-D3957399450A}"/>
              </a:ext>
            </a:extLst>
          </p:cNvPr>
          <p:cNvCxnSpPr>
            <a:cxnSpLocks/>
            <a:stCxn id="180" idx="0"/>
            <a:endCxn id="131" idx="2"/>
          </p:cNvCxnSpPr>
          <p:nvPr/>
        </p:nvCxnSpPr>
        <p:spPr>
          <a:xfrm rot="16200000" flipV="1">
            <a:off x="7424200" y="4226216"/>
            <a:ext cx="435454" cy="1738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3F488EE5-2653-4773-8221-265CCCC120C8}"/>
              </a:ext>
            </a:extLst>
          </p:cNvPr>
          <p:cNvCxnSpPr>
            <a:cxnSpLocks/>
            <a:stCxn id="180" idx="0"/>
            <a:endCxn id="154" idx="2"/>
          </p:cNvCxnSpPr>
          <p:nvPr/>
        </p:nvCxnSpPr>
        <p:spPr>
          <a:xfrm rot="5400000" flipH="1" flipV="1">
            <a:off x="8093636" y="3730657"/>
            <a:ext cx="435454" cy="11649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CF1066A-3FDA-4C6A-9484-B45E870F03FC}"/>
              </a:ext>
            </a:extLst>
          </p:cNvPr>
          <p:cNvSpPr txBox="1"/>
          <p:nvPr/>
        </p:nvSpPr>
        <p:spPr>
          <a:xfrm>
            <a:off x="5607936" y="1790276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클래스의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인스턴스 변수로 유지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4541A3-F406-4018-98F4-57E6543DED5A}"/>
                  </a:ext>
                </a:extLst>
              </p:cNvPr>
              <p:cNvSpPr txBox="1"/>
              <p:nvPr/>
            </p:nvSpPr>
            <p:spPr>
              <a:xfrm>
                <a:off x="5110512" y="290411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1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4541A3-F406-4018-98F4-57E6543D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12" y="2904119"/>
                <a:ext cx="211596" cy="276999"/>
              </a:xfrm>
              <a:prstGeom prst="rect">
                <a:avLst/>
              </a:prstGeom>
              <a:blipFill>
                <a:blip r:embed="rId7"/>
                <a:stretch>
                  <a:fillRect l="-22857" t="-2174" r="-2571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8CFD1A3-788D-48C5-B1C5-95276BF86A98}"/>
              </a:ext>
            </a:extLst>
          </p:cNvPr>
          <p:cNvCxnSpPr>
            <a:cxnSpLocks/>
            <a:stCxn id="185" idx="2"/>
            <a:endCxn id="126" idx="1"/>
          </p:cNvCxnSpPr>
          <p:nvPr/>
        </p:nvCxnSpPr>
        <p:spPr>
          <a:xfrm rot="16200000" flipH="1">
            <a:off x="5215361" y="3182066"/>
            <a:ext cx="799831" cy="797933"/>
          </a:xfrm>
          <a:prstGeom prst="curvedConnector2">
            <a:avLst/>
          </a:prstGeom>
          <a:ln w="1905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64DA6FCF-B64D-40AE-B7C4-4CDBC889CDD9}"/>
              </a:ext>
            </a:extLst>
          </p:cNvPr>
          <p:cNvCxnSpPr>
            <a:cxnSpLocks/>
            <a:stCxn id="72" idx="3"/>
            <a:endCxn id="185" idx="2"/>
          </p:cNvCxnSpPr>
          <p:nvPr/>
        </p:nvCxnSpPr>
        <p:spPr>
          <a:xfrm flipV="1">
            <a:off x="4743172" y="3181118"/>
            <a:ext cx="473138" cy="775871"/>
          </a:xfrm>
          <a:prstGeom prst="curvedConnector2">
            <a:avLst/>
          </a:prstGeom>
          <a:ln w="19050">
            <a:solidFill>
              <a:schemeClr val="bg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E9DAAA2-365E-4D01-909B-A3385302F849}"/>
              </a:ext>
            </a:extLst>
          </p:cNvPr>
          <p:cNvSpPr/>
          <p:nvPr/>
        </p:nvSpPr>
        <p:spPr>
          <a:xfrm>
            <a:off x="4724685" y="3894002"/>
            <a:ext cx="112394" cy="1265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6427488-3279-4FBD-9A3B-96ECD0B60A9B}"/>
              </a:ext>
            </a:extLst>
          </p:cNvPr>
          <p:cNvSpPr/>
          <p:nvPr/>
        </p:nvSpPr>
        <p:spPr>
          <a:xfrm>
            <a:off x="5641194" y="1887486"/>
            <a:ext cx="112394" cy="1265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8" name="연결선: 구부러짐 187">
            <a:extLst>
              <a:ext uri="{FF2B5EF4-FFF2-40B4-BE49-F238E27FC236}">
                <a16:creationId xmlns:a16="http://schemas.microsoft.com/office/drawing/2014/main" id="{50D0774A-1449-4323-BA05-98715E0EDBBA}"/>
              </a:ext>
            </a:extLst>
          </p:cNvPr>
          <p:cNvCxnSpPr>
            <a:cxnSpLocks/>
            <a:stCxn id="185" idx="0"/>
            <a:endCxn id="187" idx="2"/>
          </p:cNvCxnSpPr>
          <p:nvPr/>
        </p:nvCxnSpPr>
        <p:spPr>
          <a:xfrm rot="5400000" flipH="1" flipV="1">
            <a:off x="4952064" y="2214989"/>
            <a:ext cx="953376" cy="424884"/>
          </a:xfrm>
          <a:prstGeom prst="curvedConnector2">
            <a:avLst/>
          </a:prstGeom>
          <a:ln w="19050"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E427F05-54E2-4742-9AE2-CCA276BBE210}"/>
                  </a:ext>
                </a:extLst>
              </p:cNvPr>
              <p:cNvSpPr txBox="1"/>
              <p:nvPr/>
            </p:nvSpPr>
            <p:spPr>
              <a:xfrm>
                <a:off x="9985967" y="3781214"/>
                <a:ext cx="2373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E427F05-54E2-4742-9AE2-CCA276BB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967" y="3781214"/>
                <a:ext cx="237318" cy="430887"/>
              </a:xfrm>
              <a:prstGeom prst="rect">
                <a:avLst/>
              </a:prstGeom>
              <a:blipFill>
                <a:blip r:embed="rId8"/>
                <a:stretch>
                  <a:fillRect r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AF4C86E1-870A-4003-A758-198D4BEFA21C}"/>
              </a:ext>
            </a:extLst>
          </p:cNvPr>
          <p:cNvSpPr txBox="1"/>
          <p:nvPr/>
        </p:nvSpPr>
        <p:spPr>
          <a:xfrm>
            <a:off x="536182" y="5616406"/>
            <a:ext cx="8124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은닉 상태를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계층에서 관리하면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사용자는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사이에서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 상태를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인계하는 작업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생각하지 않아도 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7625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2909" y="1124845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계층의 역전파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F4C86E1-870A-4003-A758-198D4BEFA21C}"/>
              </a:ext>
            </a:extLst>
          </p:cNvPr>
          <p:cNvSpPr txBox="1"/>
          <p:nvPr/>
        </p:nvSpPr>
        <p:spPr>
          <a:xfrm>
            <a:off x="947523" y="49121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TimeRNN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클래스의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인스턴스 변수로 유지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5A1266-DF86-4AB9-8EEA-BAE47D3C77F1}"/>
              </a:ext>
            </a:extLst>
          </p:cNvPr>
          <p:cNvSpPr/>
          <p:nvPr/>
        </p:nvSpPr>
        <p:spPr>
          <a:xfrm>
            <a:off x="1175653" y="2695118"/>
            <a:ext cx="6162595" cy="1861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ACC4C02-5601-464E-82FF-01260C70DE4A}"/>
              </a:ext>
            </a:extLst>
          </p:cNvPr>
          <p:cNvCxnSpPr>
            <a:cxnSpLocks/>
          </p:cNvCxnSpPr>
          <p:nvPr/>
        </p:nvCxnSpPr>
        <p:spPr>
          <a:xfrm flipV="1">
            <a:off x="4506032" y="4285863"/>
            <a:ext cx="0" cy="9522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A9D2425-F59E-4314-9549-4A2DB55ED188}"/>
              </a:ext>
            </a:extLst>
          </p:cNvPr>
          <p:cNvSpPr/>
          <p:nvPr/>
        </p:nvSpPr>
        <p:spPr>
          <a:xfrm>
            <a:off x="2164829" y="3376648"/>
            <a:ext cx="1143905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2860819-71E2-45FF-98EC-706531F48FA1}"/>
              </a:ext>
            </a:extLst>
          </p:cNvPr>
          <p:cNvCxnSpPr>
            <a:cxnSpLocks/>
            <a:stCxn id="74" idx="0"/>
            <a:endCxn id="77" idx="1"/>
          </p:cNvCxnSpPr>
          <p:nvPr/>
        </p:nvCxnSpPr>
        <p:spPr>
          <a:xfrm rot="16200000" flipH="1">
            <a:off x="3088807" y="3024622"/>
            <a:ext cx="255827" cy="959878"/>
          </a:xfrm>
          <a:prstGeom prst="bentConnector4">
            <a:avLst>
              <a:gd name="adj1" fmla="val -89357"/>
              <a:gd name="adj2" fmla="val 797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4923D26-D50B-4CEE-A724-FDC896B83474}"/>
              </a:ext>
            </a:extLst>
          </p:cNvPr>
          <p:cNvSpPr/>
          <p:nvPr/>
        </p:nvSpPr>
        <p:spPr>
          <a:xfrm>
            <a:off x="3696660" y="3376648"/>
            <a:ext cx="1143905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A32800-9B6F-476C-9FA5-11ADC043DE74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 rot="16200000" flipH="1">
            <a:off x="4768792" y="2876468"/>
            <a:ext cx="255827" cy="1256186"/>
          </a:xfrm>
          <a:prstGeom prst="bentConnector4">
            <a:avLst>
              <a:gd name="adj1" fmla="val -89357"/>
              <a:gd name="adj2" fmla="val 6114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9202CCC-989D-4FCE-B5D7-FA93ED7EB857}"/>
              </a:ext>
            </a:extLst>
          </p:cNvPr>
          <p:cNvSpPr/>
          <p:nvPr/>
        </p:nvSpPr>
        <p:spPr>
          <a:xfrm>
            <a:off x="5524799" y="3376648"/>
            <a:ext cx="1143905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900A373-1BE5-4062-B4BB-6604EAD4DAB7}"/>
              </a:ext>
            </a:extLst>
          </p:cNvPr>
          <p:cNvSpPr/>
          <p:nvPr/>
        </p:nvSpPr>
        <p:spPr>
          <a:xfrm>
            <a:off x="6128864" y="3367126"/>
            <a:ext cx="171004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2CF9F1-6383-422D-B068-163AE621711C}"/>
              </a:ext>
            </a:extLst>
          </p:cNvPr>
          <p:cNvSpPr/>
          <p:nvPr/>
        </p:nvSpPr>
        <p:spPr>
          <a:xfrm>
            <a:off x="5536057" y="3554411"/>
            <a:ext cx="171004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96C9851-234F-4248-B23C-5FE0D797851C}"/>
              </a:ext>
            </a:extLst>
          </p:cNvPr>
          <p:cNvSpPr/>
          <p:nvPr/>
        </p:nvSpPr>
        <p:spPr>
          <a:xfrm>
            <a:off x="4288427" y="3367126"/>
            <a:ext cx="171004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15F87DF-509A-4EDE-B604-749F977814F0}"/>
              </a:ext>
            </a:extLst>
          </p:cNvPr>
          <p:cNvSpPr/>
          <p:nvPr/>
        </p:nvSpPr>
        <p:spPr>
          <a:xfrm>
            <a:off x="3713592" y="3564010"/>
            <a:ext cx="171004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F6BB0F4-A944-4ABA-B53F-4EF914CCAE51}"/>
              </a:ext>
            </a:extLst>
          </p:cNvPr>
          <p:cNvSpPr/>
          <p:nvPr/>
        </p:nvSpPr>
        <p:spPr>
          <a:xfrm>
            <a:off x="2762268" y="3376725"/>
            <a:ext cx="171004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D0C9EC-A66A-4BA1-B7C9-8DA220D793C7}"/>
                  </a:ext>
                </a:extLst>
              </p:cNvPr>
              <p:cNvSpPr txBox="1"/>
              <p:nvPr/>
            </p:nvSpPr>
            <p:spPr>
              <a:xfrm>
                <a:off x="5101660" y="3423649"/>
                <a:ext cx="324041" cy="307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D0C9EC-A66A-4BA1-B7C9-8DA220D7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60" y="3423649"/>
                <a:ext cx="324041" cy="307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0E0772-2D86-44DD-9E15-B6B51752CECC}"/>
                  </a:ext>
                </a:extLst>
              </p:cNvPr>
              <p:cNvSpPr txBox="1"/>
              <p:nvPr/>
            </p:nvSpPr>
            <p:spPr>
              <a:xfrm>
                <a:off x="3799094" y="1844543"/>
                <a:ext cx="4280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0E0772-2D86-44DD-9E15-B6B51752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94" y="1844543"/>
                <a:ext cx="428002" cy="369332"/>
              </a:xfrm>
              <a:prstGeom prst="rect">
                <a:avLst/>
              </a:prstGeom>
              <a:blipFill>
                <a:blip r:embed="rId4"/>
                <a:stretch>
                  <a:fillRect l="-14286" r="-1714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CD6216D-A149-4F4C-B389-AB50F7BE82F8}"/>
              </a:ext>
            </a:extLst>
          </p:cNvPr>
          <p:cNvCxnSpPr>
            <a:cxnSpLocks/>
          </p:cNvCxnSpPr>
          <p:nvPr/>
        </p:nvCxnSpPr>
        <p:spPr>
          <a:xfrm>
            <a:off x="1700629" y="3554411"/>
            <a:ext cx="464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133EF37E-2D2B-417D-8428-7D86AD058966}"/>
              </a:ext>
            </a:extLst>
          </p:cNvPr>
          <p:cNvSpPr/>
          <p:nvPr/>
        </p:nvSpPr>
        <p:spPr>
          <a:xfrm>
            <a:off x="4400386" y="1610468"/>
            <a:ext cx="66740" cy="5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44AE864-5C6F-4BEE-B2F8-2175DEC4EFC5}"/>
              </a:ext>
            </a:extLst>
          </p:cNvPr>
          <p:cNvCxnSpPr>
            <a:cxnSpLocks/>
            <a:stCxn id="74" idx="0"/>
            <a:endCxn id="111" idx="4"/>
          </p:cNvCxnSpPr>
          <p:nvPr/>
        </p:nvCxnSpPr>
        <p:spPr>
          <a:xfrm rot="5400000" flipH="1" flipV="1">
            <a:off x="2728728" y="1671620"/>
            <a:ext cx="1713082" cy="1696974"/>
          </a:xfrm>
          <a:prstGeom prst="bentConnector3">
            <a:avLst>
              <a:gd name="adj1" fmla="val 3609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68C3432-BC70-465A-8427-3F72864C2B8F}"/>
              </a:ext>
            </a:extLst>
          </p:cNvPr>
          <p:cNvCxnSpPr>
            <a:cxnSpLocks/>
            <a:stCxn id="77" idx="0"/>
            <a:endCxn id="111" idx="4"/>
          </p:cNvCxnSpPr>
          <p:nvPr/>
        </p:nvCxnSpPr>
        <p:spPr>
          <a:xfrm rot="5400000" flipH="1" flipV="1">
            <a:off x="3494643" y="2437536"/>
            <a:ext cx="1713082" cy="1651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6E5D671-4427-48E1-BF24-0133CE2D86E3}"/>
              </a:ext>
            </a:extLst>
          </p:cNvPr>
          <p:cNvCxnSpPr>
            <a:cxnSpLocks/>
            <a:stCxn id="81" idx="0"/>
            <a:endCxn id="111" idx="4"/>
          </p:cNvCxnSpPr>
          <p:nvPr/>
        </p:nvCxnSpPr>
        <p:spPr>
          <a:xfrm rot="16200000" flipV="1">
            <a:off x="4408713" y="1688609"/>
            <a:ext cx="1713082" cy="1662996"/>
          </a:xfrm>
          <a:prstGeom prst="bentConnector3">
            <a:avLst>
              <a:gd name="adj1" fmla="val 181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766B65E-FA4C-4C35-A654-8C7DA567AA63}"/>
              </a:ext>
            </a:extLst>
          </p:cNvPr>
          <p:cNvSpPr txBox="1"/>
          <p:nvPr/>
        </p:nvSpPr>
        <p:spPr>
          <a:xfrm>
            <a:off x="4109273" y="4599965"/>
            <a:ext cx="3186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8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xs</a:t>
            </a:r>
            <a:endParaRPr lang="ko-KR" altLang="en-US" sz="2800" b="1">
              <a:solidFill>
                <a:schemeClr val="tx1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A7C3B-01D1-43D3-9DD5-49663075F7A7}"/>
              </a:ext>
            </a:extLst>
          </p:cNvPr>
          <p:cNvSpPr/>
          <p:nvPr/>
        </p:nvSpPr>
        <p:spPr>
          <a:xfrm>
            <a:off x="4472659" y="4283857"/>
            <a:ext cx="66740" cy="5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844289CF-43F3-48F6-A54C-50EA2216F80E}"/>
              </a:ext>
            </a:extLst>
          </p:cNvPr>
          <p:cNvCxnSpPr>
            <a:cxnSpLocks/>
            <a:stCxn id="116" idx="0"/>
            <a:endCxn id="74" idx="2"/>
          </p:cNvCxnSpPr>
          <p:nvPr/>
        </p:nvCxnSpPr>
        <p:spPr>
          <a:xfrm rot="16200000" flipV="1">
            <a:off x="3423629" y="3201456"/>
            <a:ext cx="395555" cy="17692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E63AA316-98E4-4B80-880F-8BB86BB780F2}"/>
              </a:ext>
            </a:extLst>
          </p:cNvPr>
          <p:cNvCxnSpPr>
            <a:cxnSpLocks/>
            <a:stCxn id="116" idx="0"/>
            <a:endCxn id="77" idx="2"/>
          </p:cNvCxnSpPr>
          <p:nvPr/>
        </p:nvCxnSpPr>
        <p:spPr>
          <a:xfrm rot="16200000" flipV="1">
            <a:off x="4189544" y="3967372"/>
            <a:ext cx="395555" cy="2374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27A1E81-EDFB-44B0-A40D-39BB4D851DBB}"/>
              </a:ext>
            </a:extLst>
          </p:cNvPr>
          <p:cNvCxnSpPr>
            <a:cxnSpLocks/>
            <a:stCxn id="116" idx="0"/>
            <a:endCxn id="81" idx="2"/>
          </p:cNvCxnSpPr>
          <p:nvPr/>
        </p:nvCxnSpPr>
        <p:spPr>
          <a:xfrm rot="5400000" flipH="1" flipV="1">
            <a:off x="5103613" y="3290719"/>
            <a:ext cx="395555" cy="15907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74876C-C453-4794-95E4-BABDE9684344}"/>
                  </a:ext>
                </a:extLst>
              </p:cNvPr>
              <p:cNvSpPr txBox="1"/>
              <p:nvPr/>
            </p:nvSpPr>
            <p:spPr>
              <a:xfrm>
                <a:off x="4626564" y="1844543"/>
                <a:ext cx="390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𝐝𝐡𝐬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=(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74876C-C453-4794-95E4-BABDE968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4" y="1844543"/>
                <a:ext cx="3904146" cy="369332"/>
              </a:xfrm>
              <a:prstGeom prst="rect">
                <a:avLst/>
              </a:prstGeom>
              <a:blipFill>
                <a:blip r:embed="rId5"/>
                <a:stretch>
                  <a:fillRect t="-1667" r="-938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510F3ADC-478D-479C-950C-9CB26CB2D54A}"/>
              </a:ext>
            </a:extLst>
          </p:cNvPr>
          <p:cNvSpPr/>
          <p:nvPr/>
        </p:nvSpPr>
        <p:spPr>
          <a:xfrm>
            <a:off x="2779082" y="3369764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CA73B23-4DD4-40B0-BB22-51BAF83FF886}"/>
              </a:ext>
            </a:extLst>
          </p:cNvPr>
          <p:cNvSpPr/>
          <p:nvPr/>
        </p:nvSpPr>
        <p:spPr>
          <a:xfrm>
            <a:off x="4329750" y="3384182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4D6399A-4548-44A9-83F3-4E4235EED83A}"/>
              </a:ext>
            </a:extLst>
          </p:cNvPr>
          <p:cNvSpPr/>
          <p:nvPr/>
        </p:nvSpPr>
        <p:spPr>
          <a:xfrm>
            <a:off x="6140345" y="3383731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7DBF873-BB46-4110-9990-7FF16A436494}"/>
              </a:ext>
            </a:extLst>
          </p:cNvPr>
          <p:cNvSpPr/>
          <p:nvPr/>
        </p:nvSpPr>
        <p:spPr>
          <a:xfrm>
            <a:off x="2781030" y="3721465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A975F4-7A42-4AE1-89FC-B7DE03329852}"/>
              </a:ext>
            </a:extLst>
          </p:cNvPr>
          <p:cNvSpPr/>
          <p:nvPr/>
        </p:nvSpPr>
        <p:spPr>
          <a:xfrm>
            <a:off x="4331698" y="3735883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708823-25B6-4D0D-AED8-A2CF47350DEE}"/>
              </a:ext>
            </a:extLst>
          </p:cNvPr>
          <p:cNvSpPr/>
          <p:nvPr/>
        </p:nvSpPr>
        <p:spPr>
          <a:xfrm>
            <a:off x="6142293" y="3735432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E544A04-D6C6-416D-8201-F2D71400110E}"/>
              </a:ext>
            </a:extLst>
          </p:cNvPr>
          <p:cNvSpPr/>
          <p:nvPr/>
        </p:nvSpPr>
        <p:spPr>
          <a:xfrm>
            <a:off x="4626564" y="5219744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BEC7E91-BD02-4E93-816B-84FB1880C461}"/>
              </a:ext>
            </a:extLst>
          </p:cNvPr>
          <p:cNvSpPr/>
          <p:nvPr/>
        </p:nvSpPr>
        <p:spPr>
          <a:xfrm>
            <a:off x="4489188" y="1516109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389743E-7874-4BAA-A1A2-8972414D991C}"/>
              </a:ext>
            </a:extLst>
          </p:cNvPr>
          <p:cNvCxnSpPr>
            <a:cxnSpLocks/>
            <a:stCxn id="87" idx="4"/>
            <a:endCxn id="3" idx="0"/>
          </p:cNvCxnSpPr>
          <p:nvPr/>
        </p:nvCxnSpPr>
        <p:spPr>
          <a:xfrm rot="5400000">
            <a:off x="2844684" y="1656571"/>
            <a:ext cx="1716279" cy="1710106"/>
          </a:xfrm>
          <a:prstGeom prst="bentConnector3">
            <a:avLst>
              <a:gd name="adj1" fmla="val 701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969864-B479-42C8-A763-285272CC4F1D}"/>
              </a:ext>
            </a:extLst>
          </p:cNvPr>
          <p:cNvCxnSpPr>
            <a:cxnSpLocks/>
            <a:stCxn id="87" idx="4"/>
            <a:endCxn id="66" idx="7"/>
          </p:cNvCxnSpPr>
          <p:nvPr/>
        </p:nvCxnSpPr>
        <p:spPr>
          <a:xfrm rot="5400000">
            <a:off x="3627035" y="2473458"/>
            <a:ext cx="1750815" cy="110868"/>
          </a:xfrm>
          <a:prstGeom prst="bentConnector3">
            <a:avLst>
              <a:gd name="adj1" fmla="val 737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7402851-EDB1-476D-AA47-93AF8854C80C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 rot="16200000" flipH="1">
            <a:off x="4518331" y="1693029"/>
            <a:ext cx="1730246" cy="1651157"/>
          </a:xfrm>
          <a:prstGeom prst="bentConnector3">
            <a:avLst>
              <a:gd name="adj1" fmla="val 7531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F1E3639D-EE73-4200-B6ED-F967AA08AA30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4779649" y="3788412"/>
            <a:ext cx="1346936" cy="1515729"/>
          </a:xfrm>
          <a:prstGeom prst="bentConnector3">
            <a:avLst>
              <a:gd name="adj1" fmla="val 2432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9EE542B-2695-4775-8C71-6AD5799B84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 rot="16200000" flipH="1">
            <a:off x="3874577" y="4399068"/>
            <a:ext cx="1346485" cy="294866"/>
          </a:xfrm>
          <a:prstGeom prst="bentConnector3">
            <a:avLst>
              <a:gd name="adj1" fmla="val 1233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53F17A7-CCCD-48D7-969D-F25F9F437C91}"/>
              </a:ext>
            </a:extLst>
          </p:cNvPr>
          <p:cNvCxnSpPr>
            <a:cxnSpLocks/>
            <a:stCxn id="78" idx="4"/>
            <a:endCxn id="83" idx="0"/>
          </p:cNvCxnSpPr>
          <p:nvPr/>
        </p:nvCxnSpPr>
        <p:spPr>
          <a:xfrm rot="16200000" flipH="1">
            <a:off x="3092034" y="3616525"/>
            <a:ext cx="1360903" cy="1845534"/>
          </a:xfrm>
          <a:prstGeom prst="bentConnector3">
            <a:avLst>
              <a:gd name="adj1" fmla="val 2967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11EFAE-B9AC-455E-8517-517D63432D0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700629" y="3632475"/>
            <a:ext cx="4642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1D8201C-80C6-4814-AE03-C4B7C08FDAC9}"/>
                  </a:ext>
                </a:extLst>
              </p:cNvPr>
              <p:cNvSpPr txBox="1"/>
              <p:nvPr/>
            </p:nvSpPr>
            <p:spPr>
              <a:xfrm>
                <a:off x="1255695" y="3365602"/>
                <a:ext cx="469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𝐝𝐡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1D8201C-80C6-4814-AE03-C4B7C08F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95" y="3365602"/>
                <a:ext cx="469680" cy="369332"/>
              </a:xfrm>
              <a:prstGeom prst="rect">
                <a:avLst/>
              </a:prstGeom>
              <a:blipFill>
                <a:blip r:embed="rId6"/>
                <a:stretch>
                  <a:fillRect l="-14286" r="-1428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타원 120">
            <a:extLst>
              <a:ext uri="{FF2B5EF4-FFF2-40B4-BE49-F238E27FC236}">
                <a16:creationId xmlns:a16="http://schemas.microsoft.com/office/drawing/2014/main" id="{A5D1CA10-3F7D-4E73-B5B3-39CD39CCD450}"/>
              </a:ext>
            </a:extLst>
          </p:cNvPr>
          <p:cNvSpPr/>
          <p:nvPr/>
        </p:nvSpPr>
        <p:spPr>
          <a:xfrm>
            <a:off x="5524799" y="3681695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8A48820-9E26-462B-9093-2D4A39A9A353}"/>
              </a:ext>
            </a:extLst>
          </p:cNvPr>
          <p:cNvCxnSpPr>
            <a:cxnSpLocks/>
            <a:stCxn id="121" idx="2"/>
            <a:endCxn id="66" idx="7"/>
          </p:cNvCxnSpPr>
          <p:nvPr/>
        </p:nvCxnSpPr>
        <p:spPr>
          <a:xfrm rot="10800000">
            <a:off x="4447009" y="3404301"/>
            <a:ext cx="1077791" cy="346083"/>
          </a:xfrm>
          <a:prstGeom prst="bentConnector4">
            <a:avLst>
              <a:gd name="adj1" fmla="val 52632"/>
              <a:gd name="adj2" fmla="val 14385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72331FA-B408-4AC9-AF6D-9B9D2108A2D4}"/>
                  </a:ext>
                </a:extLst>
              </p:cNvPr>
              <p:cNvSpPr txBox="1"/>
              <p:nvPr/>
            </p:nvSpPr>
            <p:spPr>
              <a:xfrm>
                <a:off x="5101659" y="3615845"/>
                <a:ext cx="324041" cy="307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72331FA-B408-4AC9-AF6D-9B9D210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59" y="3615845"/>
                <a:ext cx="324041" cy="307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8D1ADFB-12BB-48A3-BD53-50F81072492C}"/>
                  </a:ext>
                </a:extLst>
              </p:cNvPr>
              <p:cNvSpPr txBox="1"/>
              <p:nvPr/>
            </p:nvSpPr>
            <p:spPr>
              <a:xfrm>
                <a:off x="4813113" y="4599965"/>
                <a:ext cx="4410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𝒅𝒙𝒔</m:t>
                      </m:r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 </m:t>
                      </m:r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8D1ADFB-12BB-48A3-BD53-50F81072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13" y="4599965"/>
                <a:ext cx="441082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6528A598-A0BB-4268-A988-57C011FBBC26}"/>
              </a:ext>
            </a:extLst>
          </p:cNvPr>
          <p:cNvCxnSpPr>
            <a:cxnSpLocks/>
            <a:stCxn id="190" idx="1"/>
            <a:endCxn id="120" idx="1"/>
          </p:cNvCxnSpPr>
          <p:nvPr/>
        </p:nvCxnSpPr>
        <p:spPr>
          <a:xfrm rot="10800000" flipH="1">
            <a:off x="947523" y="3550268"/>
            <a:ext cx="308172" cy="1654248"/>
          </a:xfrm>
          <a:prstGeom prst="curvedConnector3">
            <a:avLst>
              <a:gd name="adj1" fmla="val -74179"/>
            </a:avLst>
          </a:prstGeom>
          <a:ln w="19050">
            <a:solidFill>
              <a:schemeClr val="bg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291E9845-8CD3-48C1-B5CB-FB645AD8B303}"/>
              </a:ext>
            </a:extLst>
          </p:cNvPr>
          <p:cNvSpPr/>
          <p:nvPr/>
        </p:nvSpPr>
        <p:spPr>
          <a:xfrm>
            <a:off x="5677199" y="3834095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137ABA0-EA8D-46A8-B3DB-75F0D6446643}"/>
              </a:ext>
            </a:extLst>
          </p:cNvPr>
          <p:cNvSpPr/>
          <p:nvPr/>
        </p:nvSpPr>
        <p:spPr>
          <a:xfrm>
            <a:off x="3689926" y="3658006"/>
            <a:ext cx="137376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C7E08080-2786-45DA-9E6B-8FF39CCEBDBA}"/>
              </a:ext>
            </a:extLst>
          </p:cNvPr>
          <p:cNvCxnSpPr>
            <a:cxnSpLocks/>
            <a:stCxn id="136" idx="2"/>
            <a:endCxn id="3" idx="0"/>
          </p:cNvCxnSpPr>
          <p:nvPr/>
        </p:nvCxnSpPr>
        <p:spPr>
          <a:xfrm rot="10800000">
            <a:off x="2847770" y="3369764"/>
            <a:ext cx="842156" cy="356930"/>
          </a:xfrm>
          <a:prstGeom prst="bentConnector4">
            <a:avLst>
              <a:gd name="adj1" fmla="val 32236"/>
              <a:gd name="adj2" fmla="val 13606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002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5.3 RNN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2909" y="1124845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계층의 역전파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A9D2425-F59E-4314-9549-4A2DB55ED188}"/>
              </a:ext>
            </a:extLst>
          </p:cNvPr>
          <p:cNvSpPr/>
          <p:nvPr/>
        </p:nvSpPr>
        <p:spPr>
          <a:xfrm>
            <a:off x="1011370" y="3491908"/>
            <a:ext cx="1646298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2860819-71E2-45FF-98EC-706531F48FA1}"/>
              </a:ext>
            </a:extLst>
          </p:cNvPr>
          <p:cNvCxnSpPr>
            <a:cxnSpLocks/>
            <a:stCxn id="74" idx="0"/>
            <a:endCxn id="77" idx="1"/>
          </p:cNvCxnSpPr>
          <p:nvPr/>
        </p:nvCxnSpPr>
        <p:spPr>
          <a:xfrm rot="16200000" flipH="1">
            <a:off x="2989657" y="2336769"/>
            <a:ext cx="255827" cy="2566104"/>
          </a:xfrm>
          <a:prstGeom prst="bentConnector4">
            <a:avLst>
              <a:gd name="adj1" fmla="val -116390"/>
              <a:gd name="adj2" fmla="val 585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4923D26-D50B-4CEE-A724-FDC896B83474}"/>
              </a:ext>
            </a:extLst>
          </p:cNvPr>
          <p:cNvSpPr/>
          <p:nvPr/>
        </p:nvSpPr>
        <p:spPr>
          <a:xfrm>
            <a:off x="4400623" y="3491908"/>
            <a:ext cx="1646298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A32800-9B6F-476C-9FA5-11ADC043DE74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 rot="16200000" flipH="1">
            <a:off x="6383379" y="2332300"/>
            <a:ext cx="240333" cy="2559548"/>
          </a:xfrm>
          <a:prstGeom prst="bentConnector4">
            <a:avLst>
              <a:gd name="adj1" fmla="val -143078"/>
              <a:gd name="adj2" fmla="val 660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9202CCC-989D-4FCE-B5D7-FA93ED7EB857}"/>
              </a:ext>
            </a:extLst>
          </p:cNvPr>
          <p:cNvSpPr/>
          <p:nvPr/>
        </p:nvSpPr>
        <p:spPr>
          <a:xfrm>
            <a:off x="7783320" y="3476414"/>
            <a:ext cx="1646298" cy="51165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900A373-1BE5-4062-B4BB-6604EAD4DAB7}"/>
              </a:ext>
            </a:extLst>
          </p:cNvPr>
          <p:cNvSpPr/>
          <p:nvPr/>
        </p:nvSpPr>
        <p:spPr>
          <a:xfrm>
            <a:off x="7901031" y="3482386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2CF9F1-6383-422D-B068-163AE621711C}"/>
              </a:ext>
            </a:extLst>
          </p:cNvPr>
          <p:cNvSpPr/>
          <p:nvPr/>
        </p:nvSpPr>
        <p:spPr>
          <a:xfrm>
            <a:off x="7047868" y="3669671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96C9851-234F-4248-B23C-5FE0D797851C}"/>
              </a:ext>
            </a:extLst>
          </p:cNvPr>
          <p:cNvSpPr/>
          <p:nvPr/>
        </p:nvSpPr>
        <p:spPr>
          <a:xfrm>
            <a:off x="5252289" y="3482386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15F87DF-509A-4EDE-B604-749F977814F0}"/>
              </a:ext>
            </a:extLst>
          </p:cNvPr>
          <p:cNvSpPr/>
          <p:nvPr/>
        </p:nvSpPr>
        <p:spPr>
          <a:xfrm>
            <a:off x="4424992" y="3679270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F6BB0F4-A944-4ABA-B53F-4EF914CCAE51}"/>
              </a:ext>
            </a:extLst>
          </p:cNvPr>
          <p:cNvSpPr/>
          <p:nvPr/>
        </p:nvSpPr>
        <p:spPr>
          <a:xfrm>
            <a:off x="3055854" y="3491985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33EF37E-2D2B-417D-8428-7D86AD058966}"/>
              </a:ext>
            </a:extLst>
          </p:cNvPr>
          <p:cNvSpPr/>
          <p:nvPr/>
        </p:nvSpPr>
        <p:spPr>
          <a:xfrm>
            <a:off x="5413420" y="1725728"/>
            <a:ext cx="96052" cy="5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74876C-C453-4794-95E4-BABDE9684344}"/>
                  </a:ext>
                </a:extLst>
              </p:cNvPr>
              <p:cNvSpPr txBox="1"/>
              <p:nvPr/>
            </p:nvSpPr>
            <p:spPr>
              <a:xfrm>
                <a:off x="3312907" y="3836725"/>
                <a:ext cx="971355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𝐩𝐫𝐞𝐯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74876C-C453-4794-95E4-BABDE968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907" y="3836725"/>
                <a:ext cx="971355" cy="402418"/>
              </a:xfrm>
              <a:prstGeom prst="rect">
                <a:avLst/>
              </a:prstGeom>
              <a:blipFill>
                <a:blip r:embed="rId3"/>
                <a:stretch>
                  <a:fillRect l="-6250" r="-2500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타원 65">
            <a:extLst>
              <a:ext uri="{FF2B5EF4-FFF2-40B4-BE49-F238E27FC236}">
                <a16:creationId xmlns:a16="http://schemas.microsoft.com/office/drawing/2014/main" id="{ECA73B23-4DD4-40B0-BB22-51BAF83FF886}"/>
              </a:ext>
            </a:extLst>
          </p:cNvPr>
          <p:cNvSpPr/>
          <p:nvPr/>
        </p:nvSpPr>
        <p:spPr>
          <a:xfrm>
            <a:off x="5265657" y="3499442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4D6399A-4548-44A9-83F3-4E4235EED83A}"/>
              </a:ext>
            </a:extLst>
          </p:cNvPr>
          <p:cNvSpPr/>
          <p:nvPr/>
        </p:nvSpPr>
        <p:spPr>
          <a:xfrm>
            <a:off x="7917554" y="3498991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7DBF873-BB46-4110-9990-7FF16A436494}"/>
              </a:ext>
            </a:extLst>
          </p:cNvPr>
          <p:cNvSpPr/>
          <p:nvPr/>
        </p:nvSpPr>
        <p:spPr>
          <a:xfrm>
            <a:off x="3082856" y="3836725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A975F4-7A42-4AE1-89FC-B7DE03329852}"/>
              </a:ext>
            </a:extLst>
          </p:cNvPr>
          <p:cNvSpPr/>
          <p:nvPr/>
        </p:nvSpPr>
        <p:spPr>
          <a:xfrm>
            <a:off x="5314564" y="3851143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708823-25B6-4D0D-AED8-A2CF47350DEE}"/>
              </a:ext>
            </a:extLst>
          </p:cNvPr>
          <p:cNvSpPr/>
          <p:nvPr/>
        </p:nvSpPr>
        <p:spPr>
          <a:xfrm>
            <a:off x="7805097" y="3781536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BEC7E91-BD02-4E93-816B-84FB1880C461}"/>
              </a:ext>
            </a:extLst>
          </p:cNvPr>
          <p:cNvSpPr/>
          <p:nvPr/>
        </p:nvSpPr>
        <p:spPr>
          <a:xfrm>
            <a:off x="5541223" y="1631369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969864-B479-42C8-A763-285272CC4F1D}"/>
              </a:ext>
            </a:extLst>
          </p:cNvPr>
          <p:cNvCxnSpPr>
            <a:cxnSpLocks/>
            <a:stCxn id="82" idx="2"/>
            <a:endCxn id="66" idx="0"/>
          </p:cNvCxnSpPr>
          <p:nvPr/>
        </p:nvCxnSpPr>
        <p:spPr>
          <a:xfrm rot="10800000">
            <a:off x="5364513" y="3499442"/>
            <a:ext cx="2440585" cy="350782"/>
          </a:xfrm>
          <a:prstGeom prst="bentConnector4">
            <a:avLst>
              <a:gd name="adj1" fmla="val 42308"/>
              <a:gd name="adj2" fmla="val 16516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A5D1CA10-3F7D-4E73-B5B3-39CD39CCD450}"/>
              </a:ext>
            </a:extLst>
          </p:cNvPr>
          <p:cNvSpPr/>
          <p:nvPr/>
        </p:nvSpPr>
        <p:spPr>
          <a:xfrm>
            <a:off x="7031665" y="3796955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91E9845-8CD3-48C1-B5CB-FB645AD8B303}"/>
              </a:ext>
            </a:extLst>
          </p:cNvPr>
          <p:cNvSpPr/>
          <p:nvPr/>
        </p:nvSpPr>
        <p:spPr>
          <a:xfrm>
            <a:off x="7250998" y="3949355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137ABA0-EA8D-46A8-B3DB-75F0D6446643}"/>
              </a:ext>
            </a:extLst>
          </p:cNvPr>
          <p:cNvSpPr/>
          <p:nvPr/>
        </p:nvSpPr>
        <p:spPr>
          <a:xfrm>
            <a:off x="4390932" y="3773266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C7E08080-2786-45DA-9E6B-8FF39CCEBDBA}"/>
              </a:ext>
            </a:extLst>
          </p:cNvPr>
          <p:cNvCxnSpPr>
            <a:cxnSpLocks/>
            <a:stCxn id="136" idx="2"/>
            <a:endCxn id="84" idx="0"/>
          </p:cNvCxnSpPr>
          <p:nvPr/>
        </p:nvCxnSpPr>
        <p:spPr>
          <a:xfrm rot="10800000">
            <a:off x="1974832" y="3498610"/>
            <a:ext cx="2416101" cy="343344"/>
          </a:xfrm>
          <a:prstGeom prst="bentConnector4">
            <a:avLst>
              <a:gd name="adj1" fmla="val 47954"/>
              <a:gd name="adj2" fmla="val 16658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E42C9F-79ED-4043-B5A0-C904098AA2C6}"/>
              </a:ext>
            </a:extLst>
          </p:cNvPr>
          <p:cNvCxnSpPr>
            <a:cxnSpLocks/>
          </p:cNvCxnSpPr>
          <p:nvPr/>
        </p:nvCxnSpPr>
        <p:spPr>
          <a:xfrm flipV="1">
            <a:off x="1834518" y="2704779"/>
            <a:ext cx="0" cy="787129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4A796C4C-87BD-4C72-9220-D25393BBFDCC}"/>
              </a:ext>
            </a:extLst>
          </p:cNvPr>
          <p:cNvSpPr/>
          <p:nvPr/>
        </p:nvSpPr>
        <p:spPr>
          <a:xfrm>
            <a:off x="1859453" y="3482005"/>
            <a:ext cx="246108" cy="1426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4FCC0DB-CEB0-4CBE-9D49-463EEC3AEF26}"/>
              </a:ext>
            </a:extLst>
          </p:cNvPr>
          <p:cNvSpPr/>
          <p:nvPr/>
        </p:nvSpPr>
        <p:spPr>
          <a:xfrm>
            <a:off x="1875976" y="3498610"/>
            <a:ext cx="197710" cy="137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0C26380-96C5-4B81-8AD5-99BDA2817CAD}"/>
              </a:ext>
            </a:extLst>
          </p:cNvPr>
          <p:cNvCxnSpPr>
            <a:cxnSpLocks/>
          </p:cNvCxnSpPr>
          <p:nvPr/>
        </p:nvCxnSpPr>
        <p:spPr>
          <a:xfrm>
            <a:off x="1834518" y="4003561"/>
            <a:ext cx="0" cy="74408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E15A500-ECB2-4D8C-88F5-62AA5177D1B4}"/>
              </a:ext>
            </a:extLst>
          </p:cNvPr>
          <p:cNvCxnSpPr>
            <a:cxnSpLocks/>
          </p:cNvCxnSpPr>
          <p:nvPr/>
        </p:nvCxnSpPr>
        <p:spPr>
          <a:xfrm flipV="1">
            <a:off x="1974831" y="4003562"/>
            <a:ext cx="0" cy="7440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47E9B3C-B06F-4BE5-AB1F-C43FAE9AE71F}"/>
              </a:ext>
            </a:extLst>
          </p:cNvPr>
          <p:cNvCxnSpPr>
            <a:cxnSpLocks/>
          </p:cNvCxnSpPr>
          <p:nvPr/>
        </p:nvCxnSpPr>
        <p:spPr>
          <a:xfrm>
            <a:off x="5235030" y="4003561"/>
            <a:ext cx="0" cy="74408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822942-C821-40EA-BCE4-E92D9C754A70}"/>
              </a:ext>
            </a:extLst>
          </p:cNvPr>
          <p:cNvCxnSpPr>
            <a:cxnSpLocks/>
          </p:cNvCxnSpPr>
          <p:nvPr/>
        </p:nvCxnSpPr>
        <p:spPr>
          <a:xfrm flipV="1">
            <a:off x="5375343" y="4003562"/>
            <a:ext cx="0" cy="7440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5ED91F-E1AF-4022-BB6A-530F4C7428F5}"/>
              </a:ext>
            </a:extLst>
          </p:cNvPr>
          <p:cNvCxnSpPr>
            <a:cxnSpLocks/>
          </p:cNvCxnSpPr>
          <p:nvPr/>
        </p:nvCxnSpPr>
        <p:spPr>
          <a:xfrm>
            <a:off x="8623689" y="3995458"/>
            <a:ext cx="0" cy="74408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A82F187-0918-4F37-9B0B-D3D9BE613939}"/>
              </a:ext>
            </a:extLst>
          </p:cNvPr>
          <p:cNvCxnSpPr>
            <a:cxnSpLocks/>
          </p:cNvCxnSpPr>
          <p:nvPr/>
        </p:nvCxnSpPr>
        <p:spPr>
          <a:xfrm flipV="1">
            <a:off x="8764002" y="3995459"/>
            <a:ext cx="0" cy="7440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25CA20-2A3F-4E57-A5DF-620721574B91}"/>
                  </a:ext>
                </a:extLst>
              </p:cNvPr>
              <p:cNvSpPr txBox="1"/>
              <p:nvPr/>
            </p:nvSpPr>
            <p:spPr>
              <a:xfrm>
                <a:off x="5459243" y="4122464"/>
                <a:ext cx="551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25CA20-2A3F-4E57-A5DF-62072157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43" y="4122464"/>
                <a:ext cx="551497" cy="369332"/>
              </a:xfrm>
              <a:prstGeom prst="rect">
                <a:avLst/>
              </a:prstGeom>
              <a:blipFill>
                <a:blip r:embed="rId4"/>
                <a:stretch>
                  <a:fillRect l="-12222" r="-3333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459E757-0256-45E2-A41D-78D39EBF7910}"/>
              </a:ext>
            </a:extLst>
          </p:cNvPr>
          <p:cNvCxnSpPr>
            <a:cxnSpLocks/>
          </p:cNvCxnSpPr>
          <p:nvPr/>
        </p:nvCxnSpPr>
        <p:spPr>
          <a:xfrm flipH="1" flipV="1">
            <a:off x="5218325" y="2374366"/>
            <a:ext cx="6309" cy="111754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3FC69D-5973-45C2-A027-6A29E6496944}"/>
                  </a:ext>
                </a:extLst>
              </p:cNvPr>
              <p:cNvSpPr txBox="1"/>
              <p:nvPr/>
            </p:nvSpPr>
            <p:spPr>
              <a:xfrm>
                <a:off x="5420355" y="2421017"/>
                <a:ext cx="56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3FC69D-5973-45C2-A027-6A29E6496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55" y="2421017"/>
                <a:ext cx="567399" cy="369332"/>
              </a:xfrm>
              <a:prstGeom prst="rect">
                <a:avLst/>
              </a:prstGeom>
              <a:blipFill>
                <a:blip r:embed="rId5"/>
                <a:stretch>
                  <a:fillRect l="-10753" r="-3226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86F9E30-F000-40EF-8C3B-3C30768867B6}"/>
                  </a:ext>
                </a:extLst>
              </p:cNvPr>
              <p:cNvSpPr txBox="1"/>
              <p:nvPr/>
            </p:nvSpPr>
            <p:spPr>
              <a:xfrm>
                <a:off x="6686243" y="3869811"/>
                <a:ext cx="947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𝐧𝐞𝐱𝐭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86F9E30-F000-40EF-8C3B-3C307688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43" y="3869811"/>
                <a:ext cx="947311" cy="369332"/>
              </a:xfrm>
              <a:prstGeom prst="rect">
                <a:avLst/>
              </a:prstGeom>
              <a:blipFill>
                <a:blip r:embed="rId6"/>
                <a:stretch>
                  <a:fillRect l="-7097" r="-193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7B61A6A-2791-4B95-85DF-797167A49A61}"/>
              </a:ext>
            </a:extLst>
          </p:cNvPr>
          <p:cNvCxnSpPr>
            <a:cxnSpLocks/>
          </p:cNvCxnSpPr>
          <p:nvPr/>
        </p:nvCxnSpPr>
        <p:spPr>
          <a:xfrm>
            <a:off x="1974831" y="2704779"/>
            <a:ext cx="0" cy="7871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578C58-62FD-4C09-8ABC-CC51771B1AB2}"/>
              </a:ext>
            </a:extLst>
          </p:cNvPr>
          <p:cNvCxnSpPr>
            <a:cxnSpLocks/>
          </p:cNvCxnSpPr>
          <p:nvPr/>
        </p:nvCxnSpPr>
        <p:spPr>
          <a:xfrm>
            <a:off x="5367659" y="2374366"/>
            <a:ext cx="0" cy="11242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73400BF-D9F2-4594-B1CB-743E054192B3}"/>
              </a:ext>
            </a:extLst>
          </p:cNvPr>
          <p:cNvCxnSpPr>
            <a:cxnSpLocks/>
          </p:cNvCxnSpPr>
          <p:nvPr/>
        </p:nvCxnSpPr>
        <p:spPr>
          <a:xfrm flipV="1">
            <a:off x="8623689" y="2687248"/>
            <a:ext cx="0" cy="787129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F66BDE1-93D6-4FCF-ACF0-C741DFD1DDAC}"/>
              </a:ext>
            </a:extLst>
          </p:cNvPr>
          <p:cNvCxnSpPr>
            <a:cxnSpLocks/>
          </p:cNvCxnSpPr>
          <p:nvPr/>
        </p:nvCxnSpPr>
        <p:spPr>
          <a:xfrm>
            <a:off x="8764002" y="2687248"/>
            <a:ext cx="0" cy="7871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2395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확률과 언어 모델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5.3 RNN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시계열 데이터 처리 계층 구현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5.5 RNNLM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학습과 평가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순환 신경망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16576939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전체 그림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2909" y="112484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신경망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B2B171-1D81-41F7-BF8B-07DA8C3D41E6}"/>
                  </a:ext>
                </a:extLst>
              </p:cNvPr>
              <p:cNvSpPr txBox="1"/>
              <p:nvPr/>
            </p:nvSpPr>
            <p:spPr>
              <a:xfrm>
                <a:off x="2779678" y="3753049"/>
                <a:ext cx="386242" cy="439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B2B171-1D81-41F7-BF8B-07DA8C3D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678" y="3753049"/>
                <a:ext cx="386242" cy="439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83117-8611-4B33-8CED-C9032755C833}"/>
              </a:ext>
            </a:extLst>
          </p:cNvPr>
          <p:cNvSpPr/>
          <p:nvPr/>
        </p:nvSpPr>
        <p:spPr>
          <a:xfrm>
            <a:off x="1298044" y="2570899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3D4704-161D-4C29-8E8E-748577DC243B}"/>
              </a:ext>
            </a:extLst>
          </p:cNvPr>
          <p:cNvCxnSpPr>
            <a:cxnSpLocks/>
          </p:cNvCxnSpPr>
          <p:nvPr/>
        </p:nvCxnSpPr>
        <p:spPr>
          <a:xfrm flipV="1">
            <a:off x="1812802" y="2078666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F5DECE2-E49D-42B6-BD2A-BD4F5B37731E}"/>
              </a:ext>
            </a:extLst>
          </p:cNvPr>
          <p:cNvSpPr/>
          <p:nvPr/>
        </p:nvSpPr>
        <p:spPr>
          <a:xfrm>
            <a:off x="1828395" y="2564707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DC6DDE-FAFD-4672-BE02-4B3814946151}"/>
              </a:ext>
            </a:extLst>
          </p:cNvPr>
          <p:cNvSpPr/>
          <p:nvPr/>
        </p:nvSpPr>
        <p:spPr>
          <a:xfrm>
            <a:off x="1838727" y="2575091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04E346-6876-4130-834D-72E9B86B5023}"/>
              </a:ext>
            </a:extLst>
          </p:cNvPr>
          <p:cNvCxnSpPr>
            <a:cxnSpLocks/>
          </p:cNvCxnSpPr>
          <p:nvPr/>
        </p:nvCxnSpPr>
        <p:spPr>
          <a:xfrm>
            <a:off x="1812802" y="2890863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B73D74-B635-4962-9D25-C94C0098F183}"/>
              </a:ext>
            </a:extLst>
          </p:cNvPr>
          <p:cNvSpPr/>
          <p:nvPr/>
        </p:nvSpPr>
        <p:spPr>
          <a:xfrm>
            <a:off x="1298044" y="3356177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2C4776-F677-4A35-95AC-12D3D1E03A6C}"/>
              </a:ext>
            </a:extLst>
          </p:cNvPr>
          <p:cNvSpPr/>
          <p:nvPr/>
        </p:nvSpPr>
        <p:spPr>
          <a:xfrm>
            <a:off x="1298043" y="417542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7EB65A-7BC7-4163-B5C3-63C0BB5266D2}"/>
              </a:ext>
            </a:extLst>
          </p:cNvPr>
          <p:cNvCxnSpPr>
            <a:cxnSpLocks/>
          </p:cNvCxnSpPr>
          <p:nvPr/>
        </p:nvCxnSpPr>
        <p:spPr>
          <a:xfrm flipV="1">
            <a:off x="1812801" y="3683190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9B5ED8D-38B7-4FC3-A59A-C8100333847A}"/>
              </a:ext>
            </a:extLst>
          </p:cNvPr>
          <p:cNvSpPr/>
          <p:nvPr/>
        </p:nvSpPr>
        <p:spPr>
          <a:xfrm>
            <a:off x="1828394" y="4169231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B17580-8FC6-4F4F-A47C-289E9FBC22E6}"/>
              </a:ext>
            </a:extLst>
          </p:cNvPr>
          <p:cNvSpPr/>
          <p:nvPr/>
        </p:nvSpPr>
        <p:spPr>
          <a:xfrm>
            <a:off x="1838726" y="4179615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52225-5A4A-411D-8C77-F82E0CB70271}"/>
              </a:ext>
            </a:extLst>
          </p:cNvPr>
          <p:cNvCxnSpPr>
            <a:cxnSpLocks/>
          </p:cNvCxnSpPr>
          <p:nvPr/>
        </p:nvCxnSpPr>
        <p:spPr>
          <a:xfrm>
            <a:off x="1812801" y="4495388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E5C188-95D1-458C-BF2D-D118E0DD5075}"/>
              </a:ext>
            </a:extLst>
          </p:cNvPr>
          <p:cNvSpPr/>
          <p:nvPr/>
        </p:nvSpPr>
        <p:spPr>
          <a:xfrm>
            <a:off x="1298043" y="496070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F8ABD7-DB99-4389-B8C5-6672877700A8}"/>
              </a:ext>
            </a:extLst>
          </p:cNvPr>
          <p:cNvCxnSpPr>
            <a:cxnSpLocks/>
          </p:cNvCxnSpPr>
          <p:nvPr/>
        </p:nvCxnSpPr>
        <p:spPr>
          <a:xfrm>
            <a:off x="1812801" y="5280666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34CB30-20BB-4989-AD38-07A4596834B3}"/>
                  </a:ext>
                </a:extLst>
              </p:cNvPr>
              <p:cNvSpPr txBox="1"/>
              <p:nvPr/>
            </p:nvSpPr>
            <p:spPr>
              <a:xfrm>
                <a:off x="1618867" y="5814135"/>
                <a:ext cx="387868" cy="308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34CB30-20BB-4989-AD38-07A45968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7" y="5814135"/>
                <a:ext cx="387868" cy="308069"/>
              </a:xfrm>
              <a:prstGeom prst="rect">
                <a:avLst/>
              </a:prstGeom>
              <a:blipFill>
                <a:blip r:embed="rId4"/>
                <a:stretch>
                  <a:fillRect l="-12698" r="-4762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89E9F8-DA1D-4005-A2A3-8354DC010D0F}"/>
                  </a:ext>
                </a:extLst>
              </p:cNvPr>
              <p:cNvSpPr txBox="1"/>
              <p:nvPr/>
            </p:nvSpPr>
            <p:spPr>
              <a:xfrm>
                <a:off x="1684174" y="1763512"/>
                <a:ext cx="288441" cy="308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89E9F8-DA1D-4005-A2A3-8354DC01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74" y="1763512"/>
                <a:ext cx="288441" cy="308069"/>
              </a:xfrm>
              <a:prstGeom prst="rect">
                <a:avLst/>
              </a:prstGeom>
              <a:blipFill>
                <a:blip r:embed="rId5"/>
                <a:stretch>
                  <a:fillRect l="-16667" r="-4167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F74DA5AD-4553-45B8-AE31-2C6EB37AFAA6}"/>
              </a:ext>
            </a:extLst>
          </p:cNvPr>
          <p:cNvSpPr/>
          <p:nvPr/>
        </p:nvSpPr>
        <p:spPr>
          <a:xfrm>
            <a:off x="1699474" y="3915484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2C3C8B7-089B-4333-B2BE-803D2D404BDB}"/>
              </a:ext>
            </a:extLst>
          </p:cNvPr>
          <p:cNvCxnSpPr>
            <a:cxnSpLocks/>
            <a:stCxn id="25" idx="6"/>
            <a:endCxn id="14" idx="3"/>
          </p:cNvCxnSpPr>
          <p:nvPr/>
        </p:nvCxnSpPr>
        <p:spPr>
          <a:xfrm>
            <a:off x="1812800" y="3972779"/>
            <a:ext cx="514760" cy="362627"/>
          </a:xfrm>
          <a:prstGeom prst="bentConnector3">
            <a:avLst>
              <a:gd name="adj1" fmla="val 13704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31E0A9-828C-44F3-AAE8-FA5671E6E07D}"/>
              </a:ext>
            </a:extLst>
          </p:cNvPr>
          <p:cNvSpPr/>
          <p:nvPr/>
        </p:nvSpPr>
        <p:spPr>
          <a:xfrm>
            <a:off x="3575658" y="2570899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91A058-E392-4D5B-B7E7-DD0B5CCE6C15}"/>
              </a:ext>
            </a:extLst>
          </p:cNvPr>
          <p:cNvCxnSpPr>
            <a:cxnSpLocks/>
          </p:cNvCxnSpPr>
          <p:nvPr/>
        </p:nvCxnSpPr>
        <p:spPr>
          <a:xfrm flipV="1">
            <a:off x="4090416" y="2078666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DA357C3-6656-4039-B68D-B66590C76C42}"/>
              </a:ext>
            </a:extLst>
          </p:cNvPr>
          <p:cNvSpPr/>
          <p:nvPr/>
        </p:nvSpPr>
        <p:spPr>
          <a:xfrm>
            <a:off x="4106009" y="2564707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9C5E6B-F7DF-4BC5-BF14-09BFA2BC1512}"/>
              </a:ext>
            </a:extLst>
          </p:cNvPr>
          <p:cNvSpPr/>
          <p:nvPr/>
        </p:nvSpPr>
        <p:spPr>
          <a:xfrm>
            <a:off x="4116341" y="2575091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E43D94-ACED-4C91-AED1-D07D1CDCD7D6}"/>
              </a:ext>
            </a:extLst>
          </p:cNvPr>
          <p:cNvCxnSpPr>
            <a:cxnSpLocks/>
          </p:cNvCxnSpPr>
          <p:nvPr/>
        </p:nvCxnSpPr>
        <p:spPr>
          <a:xfrm>
            <a:off x="4090416" y="2890863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85329D8-F9C6-4013-820E-F756A4A4EF00}"/>
              </a:ext>
            </a:extLst>
          </p:cNvPr>
          <p:cNvSpPr/>
          <p:nvPr/>
        </p:nvSpPr>
        <p:spPr>
          <a:xfrm>
            <a:off x="3575658" y="3356177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726622-FD90-4152-91D3-0274335A3ED7}"/>
              </a:ext>
            </a:extLst>
          </p:cNvPr>
          <p:cNvSpPr/>
          <p:nvPr/>
        </p:nvSpPr>
        <p:spPr>
          <a:xfrm>
            <a:off x="3575657" y="417542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E70631-54F3-42B1-88D7-AABCEA536117}"/>
              </a:ext>
            </a:extLst>
          </p:cNvPr>
          <p:cNvCxnSpPr>
            <a:cxnSpLocks/>
          </p:cNvCxnSpPr>
          <p:nvPr/>
        </p:nvCxnSpPr>
        <p:spPr>
          <a:xfrm flipV="1">
            <a:off x="4090415" y="3683190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1757601-53CE-461E-82BD-9FF47E68397C}"/>
              </a:ext>
            </a:extLst>
          </p:cNvPr>
          <p:cNvSpPr/>
          <p:nvPr/>
        </p:nvSpPr>
        <p:spPr>
          <a:xfrm>
            <a:off x="4106008" y="4169231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53E7E80-476D-406B-8FF5-DFBBD045CB2A}"/>
              </a:ext>
            </a:extLst>
          </p:cNvPr>
          <p:cNvSpPr/>
          <p:nvPr/>
        </p:nvSpPr>
        <p:spPr>
          <a:xfrm>
            <a:off x="4116340" y="4179615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A560FD-5020-4E27-B013-24326C84DA24}"/>
              </a:ext>
            </a:extLst>
          </p:cNvPr>
          <p:cNvCxnSpPr>
            <a:cxnSpLocks/>
          </p:cNvCxnSpPr>
          <p:nvPr/>
        </p:nvCxnSpPr>
        <p:spPr>
          <a:xfrm>
            <a:off x="4090415" y="4495388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F3E9DDE-253B-422B-B64B-44F47A1AF7DC}"/>
              </a:ext>
            </a:extLst>
          </p:cNvPr>
          <p:cNvSpPr/>
          <p:nvPr/>
        </p:nvSpPr>
        <p:spPr>
          <a:xfrm>
            <a:off x="3575657" y="496070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31F18F-BBC0-4E8F-A359-65CDF9766CEE}"/>
              </a:ext>
            </a:extLst>
          </p:cNvPr>
          <p:cNvCxnSpPr>
            <a:cxnSpLocks/>
          </p:cNvCxnSpPr>
          <p:nvPr/>
        </p:nvCxnSpPr>
        <p:spPr>
          <a:xfrm>
            <a:off x="4090415" y="5280666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4DECBF-0A83-4671-8CD4-D90D386C34D2}"/>
                  </a:ext>
                </a:extLst>
              </p:cNvPr>
              <p:cNvSpPr txBox="1"/>
              <p:nvPr/>
            </p:nvSpPr>
            <p:spPr>
              <a:xfrm>
                <a:off x="3896481" y="5814135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4DECBF-0A83-4671-8CD4-D90D386C3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81" y="5814135"/>
                <a:ext cx="428900" cy="307777"/>
              </a:xfrm>
              <a:prstGeom prst="rect">
                <a:avLst/>
              </a:prstGeom>
              <a:blipFill>
                <a:blip r:embed="rId6"/>
                <a:stretch>
                  <a:fillRect l="-9859" r="-422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6E78C4-8B95-49BE-8C84-470F2BBD2AF5}"/>
                  </a:ext>
                </a:extLst>
              </p:cNvPr>
              <p:cNvSpPr txBox="1"/>
              <p:nvPr/>
            </p:nvSpPr>
            <p:spPr>
              <a:xfrm>
                <a:off x="3961787" y="1763512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6E78C4-8B95-49BE-8C84-470F2BBD2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87" y="1763512"/>
                <a:ext cx="328231" cy="307777"/>
              </a:xfrm>
              <a:prstGeom prst="rect">
                <a:avLst/>
              </a:prstGeom>
              <a:blipFill>
                <a:blip r:embed="rId7"/>
                <a:stretch>
                  <a:fillRect l="-16667" r="-5556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740A346F-3A35-4CE9-B3D5-D842DE8394B1}"/>
              </a:ext>
            </a:extLst>
          </p:cNvPr>
          <p:cNvSpPr/>
          <p:nvPr/>
        </p:nvSpPr>
        <p:spPr>
          <a:xfrm>
            <a:off x="3977088" y="3915484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24DD25B-4DA2-4F12-BA92-57971588C169}"/>
              </a:ext>
            </a:extLst>
          </p:cNvPr>
          <p:cNvCxnSpPr>
            <a:cxnSpLocks/>
            <a:stCxn id="46" idx="6"/>
            <a:endCxn id="55" idx="1"/>
          </p:cNvCxnSpPr>
          <p:nvPr/>
        </p:nvCxnSpPr>
        <p:spPr>
          <a:xfrm>
            <a:off x="4090414" y="3972779"/>
            <a:ext cx="1250885" cy="362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F53D8A-D353-46B9-B4C5-87E0976E6DB6}"/>
              </a:ext>
            </a:extLst>
          </p:cNvPr>
          <p:cNvSpPr/>
          <p:nvPr/>
        </p:nvSpPr>
        <p:spPr>
          <a:xfrm>
            <a:off x="5341300" y="2570899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7C062F-BD94-4E31-8FB5-31284C932CD2}"/>
              </a:ext>
            </a:extLst>
          </p:cNvPr>
          <p:cNvCxnSpPr>
            <a:cxnSpLocks/>
          </p:cNvCxnSpPr>
          <p:nvPr/>
        </p:nvCxnSpPr>
        <p:spPr>
          <a:xfrm flipV="1">
            <a:off x="5856059" y="2078666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1D2220F0-00C1-45BC-8BD9-A695CE8A1068}"/>
              </a:ext>
            </a:extLst>
          </p:cNvPr>
          <p:cNvSpPr/>
          <p:nvPr/>
        </p:nvSpPr>
        <p:spPr>
          <a:xfrm>
            <a:off x="5871652" y="2564707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6141A7-C1D9-4F95-8596-43FCE7B11C73}"/>
              </a:ext>
            </a:extLst>
          </p:cNvPr>
          <p:cNvSpPr/>
          <p:nvPr/>
        </p:nvSpPr>
        <p:spPr>
          <a:xfrm>
            <a:off x="5881984" y="2575091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1C83012-8301-4FB3-B5A5-5E4C65088D8F}"/>
              </a:ext>
            </a:extLst>
          </p:cNvPr>
          <p:cNvCxnSpPr>
            <a:cxnSpLocks/>
          </p:cNvCxnSpPr>
          <p:nvPr/>
        </p:nvCxnSpPr>
        <p:spPr>
          <a:xfrm>
            <a:off x="5856059" y="2890863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715A0A8-AFD2-4164-8505-961352975F9B}"/>
              </a:ext>
            </a:extLst>
          </p:cNvPr>
          <p:cNvSpPr/>
          <p:nvPr/>
        </p:nvSpPr>
        <p:spPr>
          <a:xfrm>
            <a:off x="5341300" y="3356177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BED335C-D271-415D-91B3-7425510CC23A}"/>
              </a:ext>
            </a:extLst>
          </p:cNvPr>
          <p:cNvSpPr/>
          <p:nvPr/>
        </p:nvSpPr>
        <p:spPr>
          <a:xfrm>
            <a:off x="5341300" y="417542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D71558-5CCA-4A31-97AA-37FCD868AEC8}"/>
              </a:ext>
            </a:extLst>
          </p:cNvPr>
          <p:cNvCxnSpPr>
            <a:cxnSpLocks/>
          </p:cNvCxnSpPr>
          <p:nvPr/>
        </p:nvCxnSpPr>
        <p:spPr>
          <a:xfrm flipV="1">
            <a:off x="5856058" y="3683190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2BE339C-3D74-4CBA-A1AF-5230CA46CB95}"/>
              </a:ext>
            </a:extLst>
          </p:cNvPr>
          <p:cNvSpPr/>
          <p:nvPr/>
        </p:nvSpPr>
        <p:spPr>
          <a:xfrm>
            <a:off x="5871651" y="4169231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AC1A26-23F4-48CB-9874-FEDE086CADCF}"/>
              </a:ext>
            </a:extLst>
          </p:cNvPr>
          <p:cNvSpPr/>
          <p:nvPr/>
        </p:nvSpPr>
        <p:spPr>
          <a:xfrm>
            <a:off x="5881983" y="4179615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D1B449C-5CE3-40B2-8EE4-5E88EFFE68B3}"/>
              </a:ext>
            </a:extLst>
          </p:cNvPr>
          <p:cNvCxnSpPr>
            <a:cxnSpLocks/>
          </p:cNvCxnSpPr>
          <p:nvPr/>
        </p:nvCxnSpPr>
        <p:spPr>
          <a:xfrm>
            <a:off x="5856058" y="4495388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152C1C2-4B0F-4522-8BE7-F0B1234EE4F0}"/>
              </a:ext>
            </a:extLst>
          </p:cNvPr>
          <p:cNvSpPr/>
          <p:nvPr/>
        </p:nvSpPr>
        <p:spPr>
          <a:xfrm>
            <a:off x="5341300" y="496070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D467435-6B7D-4CA7-9A34-392BF86289C3}"/>
              </a:ext>
            </a:extLst>
          </p:cNvPr>
          <p:cNvCxnSpPr>
            <a:cxnSpLocks/>
          </p:cNvCxnSpPr>
          <p:nvPr/>
        </p:nvCxnSpPr>
        <p:spPr>
          <a:xfrm>
            <a:off x="5856058" y="5280666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3E2483-37BE-47D1-A818-72BE87709F81}"/>
                  </a:ext>
                </a:extLst>
              </p:cNvPr>
              <p:cNvSpPr txBox="1"/>
              <p:nvPr/>
            </p:nvSpPr>
            <p:spPr>
              <a:xfrm>
                <a:off x="5662123" y="5814135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3E2483-37BE-47D1-A818-72BE8770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123" y="5814135"/>
                <a:ext cx="428900" cy="307777"/>
              </a:xfrm>
              <a:prstGeom prst="rect">
                <a:avLst/>
              </a:prstGeom>
              <a:blipFill>
                <a:blip r:embed="rId8"/>
                <a:stretch>
                  <a:fillRect l="-11429" r="-571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51E2C1-7622-4793-920F-C732ED965EB0}"/>
                  </a:ext>
                </a:extLst>
              </p:cNvPr>
              <p:cNvSpPr txBox="1"/>
              <p:nvPr/>
            </p:nvSpPr>
            <p:spPr>
              <a:xfrm>
                <a:off x="5727430" y="1763512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51E2C1-7622-4793-920F-C732ED96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30" y="1763512"/>
                <a:ext cx="328231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A16AAD08-D3D1-4DBA-853D-2A178FBEDCCF}"/>
              </a:ext>
            </a:extLst>
          </p:cNvPr>
          <p:cNvSpPr/>
          <p:nvPr/>
        </p:nvSpPr>
        <p:spPr>
          <a:xfrm>
            <a:off x="5742731" y="3915484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5BE4D7-CE10-4E12-A964-9D1B0FCC1753}"/>
              </a:ext>
            </a:extLst>
          </p:cNvPr>
          <p:cNvCxnSpPr>
            <a:cxnSpLocks/>
            <a:stCxn id="64" idx="6"/>
            <a:endCxn id="73" idx="1"/>
          </p:cNvCxnSpPr>
          <p:nvPr/>
        </p:nvCxnSpPr>
        <p:spPr>
          <a:xfrm>
            <a:off x="5856057" y="3972779"/>
            <a:ext cx="1501139" cy="362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B4C678-A37A-4DA2-8705-0B39561DAF71}"/>
              </a:ext>
            </a:extLst>
          </p:cNvPr>
          <p:cNvSpPr/>
          <p:nvPr/>
        </p:nvSpPr>
        <p:spPr>
          <a:xfrm>
            <a:off x="7357196" y="2570899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0B9A414-D966-4447-B6DD-951AD3DC2035}"/>
              </a:ext>
            </a:extLst>
          </p:cNvPr>
          <p:cNvCxnSpPr>
            <a:cxnSpLocks/>
          </p:cNvCxnSpPr>
          <p:nvPr/>
        </p:nvCxnSpPr>
        <p:spPr>
          <a:xfrm flipV="1">
            <a:off x="7871955" y="2078666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6A02DEF-1938-4580-B3FC-F3B0690684D4}"/>
              </a:ext>
            </a:extLst>
          </p:cNvPr>
          <p:cNvSpPr/>
          <p:nvPr/>
        </p:nvSpPr>
        <p:spPr>
          <a:xfrm>
            <a:off x="7887548" y="2564707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7064F79-58B5-4CA5-BC33-7328A136367C}"/>
              </a:ext>
            </a:extLst>
          </p:cNvPr>
          <p:cNvSpPr/>
          <p:nvPr/>
        </p:nvSpPr>
        <p:spPr>
          <a:xfrm>
            <a:off x="7897880" y="2575091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B900E7-4A00-4A7C-A797-F23BD3DCDA5C}"/>
              </a:ext>
            </a:extLst>
          </p:cNvPr>
          <p:cNvCxnSpPr>
            <a:cxnSpLocks/>
          </p:cNvCxnSpPr>
          <p:nvPr/>
        </p:nvCxnSpPr>
        <p:spPr>
          <a:xfrm>
            <a:off x="7871955" y="2890863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DB603EB-BA97-4605-901D-DFD224AE73B9}"/>
              </a:ext>
            </a:extLst>
          </p:cNvPr>
          <p:cNvSpPr/>
          <p:nvPr/>
        </p:nvSpPr>
        <p:spPr>
          <a:xfrm>
            <a:off x="7357196" y="3356177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A3AA4-855C-4853-8D54-30FA83522099}"/>
              </a:ext>
            </a:extLst>
          </p:cNvPr>
          <p:cNvSpPr/>
          <p:nvPr/>
        </p:nvSpPr>
        <p:spPr>
          <a:xfrm>
            <a:off x="7357195" y="417542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C05B0FE-C57B-4023-82E1-2C89BEABE205}"/>
              </a:ext>
            </a:extLst>
          </p:cNvPr>
          <p:cNvCxnSpPr>
            <a:cxnSpLocks/>
          </p:cNvCxnSpPr>
          <p:nvPr/>
        </p:nvCxnSpPr>
        <p:spPr>
          <a:xfrm flipV="1">
            <a:off x="7871954" y="3683190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64EB696-332D-4DE2-8E4F-95E946062B9D}"/>
              </a:ext>
            </a:extLst>
          </p:cNvPr>
          <p:cNvSpPr/>
          <p:nvPr/>
        </p:nvSpPr>
        <p:spPr>
          <a:xfrm>
            <a:off x="7887547" y="4169231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1A1C051-0B52-4F27-9BB3-37CA14DB7A4B}"/>
              </a:ext>
            </a:extLst>
          </p:cNvPr>
          <p:cNvSpPr/>
          <p:nvPr/>
        </p:nvSpPr>
        <p:spPr>
          <a:xfrm>
            <a:off x="7897879" y="4179615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A0962A3-C440-42DD-8E92-A7F0981337DB}"/>
              </a:ext>
            </a:extLst>
          </p:cNvPr>
          <p:cNvCxnSpPr>
            <a:cxnSpLocks/>
          </p:cNvCxnSpPr>
          <p:nvPr/>
        </p:nvCxnSpPr>
        <p:spPr>
          <a:xfrm>
            <a:off x="7871954" y="4495388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87548A1-8C72-47F9-9010-8286B9DFBEB4}"/>
              </a:ext>
            </a:extLst>
          </p:cNvPr>
          <p:cNvSpPr/>
          <p:nvPr/>
        </p:nvSpPr>
        <p:spPr>
          <a:xfrm>
            <a:off x="7357195" y="496070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42969E-B51D-4272-9EEA-70BE3F74B01B}"/>
              </a:ext>
            </a:extLst>
          </p:cNvPr>
          <p:cNvCxnSpPr>
            <a:cxnSpLocks/>
          </p:cNvCxnSpPr>
          <p:nvPr/>
        </p:nvCxnSpPr>
        <p:spPr>
          <a:xfrm>
            <a:off x="7871954" y="5280666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1903AE-9F83-4562-BEF7-35B2D453B555}"/>
                  </a:ext>
                </a:extLst>
              </p:cNvPr>
              <p:cNvSpPr txBox="1"/>
              <p:nvPr/>
            </p:nvSpPr>
            <p:spPr>
              <a:xfrm>
                <a:off x="7678019" y="5814135"/>
                <a:ext cx="387868" cy="308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1903AE-9F83-4562-BEF7-35B2D453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19" y="5814135"/>
                <a:ext cx="387868" cy="308069"/>
              </a:xfrm>
              <a:prstGeom prst="rect">
                <a:avLst/>
              </a:prstGeom>
              <a:blipFill>
                <a:blip r:embed="rId10"/>
                <a:stretch>
                  <a:fillRect l="-12698" r="-4762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609E6CF-FB81-4E3E-90A6-AB5021C7B7C8}"/>
                  </a:ext>
                </a:extLst>
              </p:cNvPr>
              <p:cNvSpPr txBox="1"/>
              <p:nvPr/>
            </p:nvSpPr>
            <p:spPr>
              <a:xfrm>
                <a:off x="7743326" y="1763512"/>
                <a:ext cx="288441" cy="308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609E6CF-FB81-4E3E-90A6-AB5021C7B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326" y="1763512"/>
                <a:ext cx="288441" cy="308069"/>
              </a:xfrm>
              <a:prstGeom prst="rect">
                <a:avLst/>
              </a:prstGeom>
              <a:blipFill>
                <a:blip r:embed="rId11"/>
                <a:stretch>
                  <a:fillRect l="-16667" r="-4167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7108D255-D50A-41D7-BE29-463CBF32DA50}"/>
              </a:ext>
            </a:extLst>
          </p:cNvPr>
          <p:cNvSpPr/>
          <p:nvPr/>
        </p:nvSpPr>
        <p:spPr>
          <a:xfrm>
            <a:off x="7758626" y="3915484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884C26F-8B51-4CBE-8CAF-583B335BA951}"/>
              </a:ext>
            </a:extLst>
          </p:cNvPr>
          <p:cNvCxnSpPr>
            <a:cxnSpLocks/>
            <a:stCxn id="82" idx="6"/>
            <a:endCxn id="87" idx="2"/>
          </p:cNvCxnSpPr>
          <p:nvPr/>
        </p:nvCxnSpPr>
        <p:spPr>
          <a:xfrm>
            <a:off x="7871953" y="3972779"/>
            <a:ext cx="1241422" cy="362627"/>
          </a:xfrm>
          <a:prstGeom prst="bentConnector3">
            <a:avLst>
              <a:gd name="adj1" fmla="val 6220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F9EEDFE-926A-4C46-8679-B754AF9485AF}"/>
              </a:ext>
            </a:extLst>
          </p:cNvPr>
          <p:cNvSpPr/>
          <p:nvPr/>
        </p:nvSpPr>
        <p:spPr>
          <a:xfrm>
            <a:off x="9113375" y="4278111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6789FE5-1BFD-44B3-B309-86B48BD43007}"/>
                  </a:ext>
                </a:extLst>
              </p:cNvPr>
              <p:cNvSpPr txBox="1"/>
              <p:nvPr/>
            </p:nvSpPr>
            <p:spPr>
              <a:xfrm>
                <a:off x="6671530" y="181672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6789FE5-1BFD-44B3-B309-86B48BD4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30" y="1816721"/>
                <a:ext cx="298159" cy="307777"/>
              </a:xfrm>
              <a:prstGeom prst="rect">
                <a:avLst/>
              </a:prstGeom>
              <a:blipFill>
                <a:blip r:embed="rId12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0130E-7BC9-40B5-AD58-7AEC4B7A12E8}"/>
                  </a:ext>
                </a:extLst>
              </p:cNvPr>
              <p:cNvSpPr txBox="1"/>
              <p:nvPr/>
            </p:nvSpPr>
            <p:spPr>
              <a:xfrm>
                <a:off x="6936518" y="181672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0130E-7BC9-40B5-AD58-7AEC4B7A1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518" y="1816721"/>
                <a:ext cx="298159" cy="307777"/>
              </a:xfrm>
              <a:prstGeom prst="rect">
                <a:avLst/>
              </a:prstGeom>
              <a:blipFill>
                <a:blip r:embed="rId13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F2E20-B9CA-449C-A413-9E6AAD43AB52}"/>
                  </a:ext>
                </a:extLst>
              </p:cNvPr>
              <p:cNvSpPr txBox="1"/>
              <p:nvPr/>
            </p:nvSpPr>
            <p:spPr>
              <a:xfrm>
                <a:off x="6659806" y="256608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F2E20-B9CA-449C-A413-9E6AAD43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06" y="2566085"/>
                <a:ext cx="298159" cy="307777"/>
              </a:xfrm>
              <a:prstGeom prst="rect">
                <a:avLst/>
              </a:prstGeom>
              <a:blipFill>
                <a:blip r:embed="rId1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8AE6B-B4B4-4427-A20F-F1A324AA1582}"/>
                  </a:ext>
                </a:extLst>
              </p:cNvPr>
              <p:cNvSpPr txBox="1"/>
              <p:nvPr/>
            </p:nvSpPr>
            <p:spPr>
              <a:xfrm>
                <a:off x="6924795" y="256608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8AE6B-B4B4-4427-A20F-F1A324AA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95" y="2566085"/>
                <a:ext cx="298159" cy="307777"/>
              </a:xfrm>
              <a:prstGeom prst="rect">
                <a:avLst/>
              </a:prstGeom>
              <a:blipFill>
                <a:blip r:embed="rId15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3AE5A-9FCA-498B-B0D6-AD3A7E07DE6E}"/>
                  </a:ext>
                </a:extLst>
              </p:cNvPr>
              <p:cNvSpPr txBox="1"/>
              <p:nvPr/>
            </p:nvSpPr>
            <p:spPr>
              <a:xfrm>
                <a:off x="6667584" y="3332967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3AE5A-9FCA-498B-B0D6-AD3A7E07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84" y="3332967"/>
                <a:ext cx="298159" cy="307777"/>
              </a:xfrm>
              <a:prstGeom prst="rect">
                <a:avLst/>
              </a:prstGeom>
              <a:blipFill>
                <a:blip r:embed="rId16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BBE99F-1DB8-4925-8646-F8180C5A1A7B}"/>
                  </a:ext>
                </a:extLst>
              </p:cNvPr>
              <p:cNvSpPr txBox="1"/>
              <p:nvPr/>
            </p:nvSpPr>
            <p:spPr>
              <a:xfrm>
                <a:off x="6932573" y="3332967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BBE99F-1DB8-4925-8646-F8180C5A1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73" y="3332967"/>
                <a:ext cx="298159" cy="307777"/>
              </a:xfrm>
              <a:prstGeom prst="rect">
                <a:avLst/>
              </a:prstGeom>
              <a:blipFill>
                <a:blip r:embed="rId1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378002-9B75-4DDC-B754-3E8EB67BBFD5}"/>
                  </a:ext>
                </a:extLst>
              </p:cNvPr>
              <p:cNvSpPr txBox="1"/>
              <p:nvPr/>
            </p:nvSpPr>
            <p:spPr>
              <a:xfrm>
                <a:off x="6659806" y="4164492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378002-9B75-4DDC-B754-3E8EB67B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06" y="4164492"/>
                <a:ext cx="298159" cy="307777"/>
              </a:xfrm>
              <a:prstGeom prst="rect">
                <a:avLst/>
              </a:prstGeom>
              <a:blipFill>
                <a:blip r:embed="rId18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6AA00F-18B1-4AC0-A38C-4BFE4884FD56}"/>
                  </a:ext>
                </a:extLst>
              </p:cNvPr>
              <p:cNvSpPr txBox="1"/>
              <p:nvPr/>
            </p:nvSpPr>
            <p:spPr>
              <a:xfrm>
                <a:off x="6924795" y="4164492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6AA00F-18B1-4AC0-A38C-4BFE488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95" y="4164492"/>
                <a:ext cx="298159" cy="307777"/>
              </a:xfrm>
              <a:prstGeom prst="rect">
                <a:avLst/>
              </a:prstGeom>
              <a:blipFill>
                <a:blip r:embed="rId19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5DA2F6D-DEF7-43CA-8506-0D8244C0FFB1}"/>
                  </a:ext>
                </a:extLst>
              </p:cNvPr>
              <p:cNvSpPr txBox="1"/>
              <p:nvPr/>
            </p:nvSpPr>
            <p:spPr>
              <a:xfrm>
                <a:off x="6657292" y="493780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5DA2F6D-DEF7-43CA-8506-0D8244C0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2" y="4937809"/>
                <a:ext cx="298159" cy="307777"/>
              </a:xfrm>
              <a:prstGeom prst="rect">
                <a:avLst/>
              </a:prstGeom>
              <a:blipFill>
                <a:blip r:embed="rId20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6493A5-76B2-4281-A19A-30FCC7C727EE}"/>
                  </a:ext>
                </a:extLst>
              </p:cNvPr>
              <p:cNvSpPr txBox="1"/>
              <p:nvPr/>
            </p:nvSpPr>
            <p:spPr>
              <a:xfrm>
                <a:off x="6922280" y="493780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6493A5-76B2-4281-A19A-30FCC7C7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80" y="4937809"/>
                <a:ext cx="298159" cy="307777"/>
              </a:xfrm>
              <a:prstGeom prst="rect">
                <a:avLst/>
              </a:prstGeom>
              <a:blipFill>
                <a:blip r:embed="rId21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70181B2-6FB5-4C6F-97D1-ADDEB177BD1A}"/>
                  </a:ext>
                </a:extLst>
              </p:cNvPr>
              <p:cNvSpPr txBox="1"/>
              <p:nvPr/>
            </p:nvSpPr>
            <p:spPr>
              <a:xfrm>
                <a:off x="6657292" y="581413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70181B2-6FB5-4C6F-97D1-ADDEB177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2" y="5814135"/>
                <a:ext cx="298159" cy="307777"/>
              </a:xfrm>
              <a:prstGeom prst="rect">
                <a:avLst/>
              </a:prstGeom>
              <a:blipFill>
                <a:blip r:embed="rId22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6D9A59-936D-4B00-81F6-FDE1A0835A42}"/>
                  </a:ext>
                </a:extLst>
              </p:cNvPr>
              <p:cNvSpPr txBox="1"/>
              <p:nvPr/>
            </p:nvSpPr>
            <p:spPr>
              <a:xfrm>
                <a:off x="6922280" y="581413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6D9A59-936D-4B00-81F6-FDE1A083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80" y="5814135"/>
                <a:ext cx="298159" cy="307777"/>
              </a:xfrm>
              <a:prstGeom prst="rect">
                <a:avLst/>
              </a:prstGeom>
              <a:blipFill>
                <a:blip r:embed="rId23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8D7F952-56CA-4376-97AD-CC5F21DF7F01}"/>
                  </a:ext>
                </a:extLst>
              </p:cNvPr>
              <p:cNvSpPr txBox="1"/>
              <p:nvPr/>
            </p:nvSpPr>
            <p:spPr>
              <a:xfrm>
                <a:off x="8733627" y="1822837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8D7F952-56CA-4376-97AD-CC5F21DF7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27" y="1822837"/>
                <a:ext cx="298159" cy="307777"/>
              </a:xfrm>
              <a:prstGeom prst="rect">
                <a:avLst/>
              </a:prstGeom>
              <a:blipFill>
                <a:blip r:embed="rId24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6243F32-6C9C-44C1-B8F5-018C8AAE9A92}"/>
                  </a:ext>
                </a:extLst>
              </p:cNvPr>
              <p:cNvSpPr txBox="1"/>
              <p:nvPr/>
            </p:nvSpPr>
            <p:spPr>
              <a:xfrm>
                <a:off x="8998614" y="1822837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6243F32-6C9C-44C1-B8F5-018C8AA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4" y="1822837"/>
                <a:ext cx="298159" cy="307777"/>
              </a:xfrm>
              <a:prstGeom prst="rect">
                <a:avLst/>
              </a:prstGeom>
              <a:blipFill>
                <a:blip r:embed="rId2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FAF49C-9E85-438F-A140-00B7C99233BA}"/>
                  </a:ext>
                </a:extLst>
              </p:cNvPr>
              <p:cNvSpPr txBox="1"/>
              <p:nvPr/>
            </p:nvSpPr>
            <p:spPr>
              <a:xfrm>
                <a:off x="8721902" y="257220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FAF49C-9E85-438F-A140-00B7C992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2" y="2572201"/>
                <a:ext cx="298159" cy="307777"/>
              </a:xfrm>
              <a:prstGeom prst="rect">
                <a:avLst/>
              </a:prstGeom>
              <a:blipFill>
                <a:blip r:embed="rId26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0CC09-F363-44E3-B457-6A5636CCEEDD}"/>
                  </a:ext>
                </a:extLst>
              </p:cNvPr>
              <p:cNvSpPr txBox="1"/>
              <p:nvPr/>
            </p:nvSpPr>
            <p:spPr>
              <a:xfrm>
                <a:off x="8986890" y="257220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0CC09-F363-44E3-B457-6A5636CC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890" y="2572201"/>
                <a:ext cx="298159" cy="307777"/>
              </a:xfrm>
              <a:prstGeom prst="rect">
                <a:avLst/>
              </a:prstGeom>
              <a:blipFill>
                <a:blip r:embed="rId2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3265724-5578-458B-956D-B8B8952367F0}"/>
                  </a:ext>
                </a:extLst>
              </p:cNvPr>
              <p:cNvSpPr txBox="1"/>
              <p:nvPr/>
            </p:nvSpPr>
            <p:spPr>
              <a:xfrm>
                <a:off x="8729681" y="333908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3265724-5578-458B-956D-B8B895236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81" y="3339084"/>
                <a:ext cx="298159" cy="307777"/>
              </a:xfrm>
              <a:prstGeom prst="rect">
                <a:avLst/>
              </a:prstGeom>
              <a:blipFill>
                <a:blip r:embed="rId28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3DE1E16-5509-4948-9FE0-67194FCAA5C2}"/>
                  </a:ext>
                </a:extLst>
              </p:cNvPr>
              <p:cNvSpPr txBox="1"/>
              <p:nvPr/>
            </p:nvSpPr>
            <p:spPr>
              <a:xfrm>
                <a:off x="8994667" y="333908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3DE1E16-5509-4948-9FE0-67194FCAA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67" y="3339084"/>
                <a:ext cx="298159" cy="307777"/>
              </a:xfrm>
              <a:prstGeom prst="rect">
                <a:avLst/>
              </a:prstGeom>
              <a:blipFill>
                <a:blip r:embed="rId29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8C58DF-F824-427F-AE7A-606D18B4A069}"/>
                  </a:ext>
                </a:extLst>
              </p:cNvPr>
              <p:cNvSpPr txBox="1"/>
              <p:nvPr/>
            </p:nvSpPr>
            <p:spPr>
              <a:xfrm>
                <a:off x="8721902" y="417061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8C58DF-F824-427F-AE7A-606D18B4A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2" y="4170610"/>
                <a:ext cx="298159" cy="307777"/>
              </a:xfrm>
              <a:prstGeom prst="rect">
                <a:avLst/>
              </a:prstGeom>
              <a:blipFill>
                <a:blip r:embed="rId30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E765975-32BA-4239-AE63-AB60099086F7}"/>
                  </a:ext>
                </a:extLst>
              </p:cNvPr>
              <p:cNvSpPr txBox="1"/>
              <p:nvPr/>
            </p:nvSpPr>
            <p:spPr>
              <a:xfrm>
                <a:off x="8986890" y="417061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E765975-32BA-4239-AE63-AB600990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890" y="4170610"/>
                <a:ext cx="298159" cy="307777"/>
              </a:xfrm>
              <a:prstGeom prst="rect">
                <a:avLst/>
              </a:prstGeom>
              <a:blipFill>
                <a:blip r:embed="rId31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80BDEA-88A0-41B6-9C54-E44A18F71D63}"/>
                  </a:ext>
                </a:extLst>
              </p:cNvPr>
              <p:cNvSpPr txBox="1"/>
              <p:nvPr/>
            </p:nvSpPr>
            <p:spPr>
              <a:xfrm>
                <a:off x="8719389" y="494392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80BDEA-88A0-41B6-9C54-E44A18F71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89" y="4943926"/>
                <a:ext cx="298159" cy="307777"/>
              </a:xfrm>
              <a:prstGeom prst="rect">
                <a:avLst/>
              </a:prstGeom>
              <a:blipFill>
                <a:blip r:embed="rId32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C069CB-6AB9-4BCF-B886-317EE7AD3637}"/>
                  </a:ext>
                </a:extLst>
              </p:cNvPr>
              <p:cNvSpPr txBox="1"/>
              <p:nvPr/>
            </p:nvSpPr>
            <p:spPr>
              <a:xfrm>
                <a:off x="8984375" y="494392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C069CB-6AB9-4BCF-B886-317EE7AD3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75" y="4943926"/>
                <a:ext cx="298159" cy="307777"/>
              </a:xfrm>
              <a:prstGeom prst="rect">
                <a:avLst/>
              </a:prstGeom>
              <a:blipFill>
                <a:blip r:embed="rId33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06FF67-CDE9-48D1-83E9-DA75A3E9966F}"/>
                  </a:ext>
                </a:extLst>
              </p:cNvPr>
              <p:cNvSpPr txBox="1"/>
              <p:nvPr/>
            </p:nvSpPr>
            <p:spPr>
              <a:xfrm>
                <a:off x="8719389" y="582025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06FF67-CDE9-48D1-83E9-DA75A3E9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89" y="5820251"/>
                <a:ext cx="298159" cy="307777"/>
              </a:xfrm>
              <a:prstGeom prst="rect">
                <a:avLst/>
              </a:prstGeom>
              <a:blipFill>
                <a:blip r:embed="rId3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AC450D6-22E5-4B63-8AC0-0E2E0C5B87A9}"/>
                  </a:ext>
                </a:extLst>
              </p:cNvPr>
              <p:cNvSpPr txBox="1"/>
              <p:nvPr/>
            </p:nvSpPr>
            <p:spPr>
              <a:xfrm>
                <a:off x="8984375" y="582025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AC450D6-22E5-4B63-8AC0-0E2E0C5B8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75" y="5820251"/>
                <a:ext cx="298159" cy="307777"/>
              </a:xfrm>
              <a:prstGeom prst="rect">
                <a:avLst/>
              </a:prstGeom>
              <a:blipFill>
                <a:blip r:embed="rId35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633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전체 그림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2909" y="112484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신경망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96419-8F77-4612-9ED3-30760020B68A}"/>
              </a:ext>
            </a:extLst>
          </p:cNvPr>
          <p:cNvSpPr txBox="1"/>
          <p:nvPr/>
        </p:nvSpPr>
        <p:spPr>
          <a:xfrm>
            <a:off x="798653" y="1867382"/>
            <a:ext cx="93907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단어의 분산 표현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변환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 상태를 다음 층으로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위쪽으로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출력함과 동시에 다음 시각의 </a:t>
            </a: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       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계층으로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       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계층이 위로 출력한 은닉 상태는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거쳐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계층으로 전해진다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지금까지 입력된 단어를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하고 그것을 바탕으로 다음에 출현할 단어를 예측한다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계층이 과거에서 현재로 데이터를 계속 흘려 보내 줌으로써 과거의 정보를 인코딩해 저장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할 수 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1571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전체 그림</a:t>
            </a:r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0982" y="972919"/>
            <a:ext cx="6899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샘플 말뭉치로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hello."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처리하는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B2B171-1D81-41F7-BF8B-07DA8C3D41E6}"/>
                  </a:ext>
                </a:extLst>
              </p:cNvPr>
              <p:cNvSpPr txBox="1"/>
              <p:nvPr/>
            </p:nvSpPr>
            <p:spPr>
              <a:xfrm>
                <a:off x="3122266" y="3995645"/>
                <a:ext cx="406595" cy="401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B2B171-1D81-41F7-BF8B-07DA8C3D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66" y="3995645"/>
                <a:ext cx="406595" cy="401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83117-8611-4B33-8CED-C9032755C833}"/>
              </a:ext>
            </a:extLst>
          </p:cNvPr>
          <p:cNvSpPr/>
          <p:nvPr/>
        </p:nvSpPr>
        <p:spPr>
          <a:xfrm>
            <a:off x="1562558" y="291608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3D4704-161D-4C29-8E8E-748577DC243B}"/>
              </a:ext>
            </a:extLst>
          </p:cNvPr>
          <p:cNvCxnSpPr>
            <a:cxnSpLocks/>
          </p:cNvCxnSpPr>
          <p:nvPr/>
        </p:nvCxnSpPr>
        <p:spPr>
          <a:xfrm flipV="1">
            <a:off x="2104441" y="2466570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F5DECE2-E49D-42B6-BD2A-BD4F5B37731E}"/>
              </a:ext>
            </a:extLst>
          </p:cNvPr>
          <p:cNvSpPr/>
          <p:nvPr/>
        </p:nvSpPr>
        <p:spPr>
          <a:xfrm>
            <a:off x="2120855" y="2910431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DC6DDE-FAFD-4672-BE02-4B3814946151}"/>
              </a:ext>
            </a:extLst>
          </p:cNvPr>
          <p:cNvSpPr/>
          <p:nvPr/>
        </p:nvSpPr>
        <p:spPr>
          <a:xfrm>
            <a:off x="2131732" y="2919914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04E346-6876-4130-834D-72E9B86B5023}"/>
              </a:ext>
            </a:extLst>
          </p:cNvPr>
          <p:cNvCxnSpPr>
            <a:cxnSpLocks/>
          </p:cNvCxnSpPr>
          <p:nvPr/>
        </p:nvCxnSpPr>
        <p:spPr>
          <a:xfrm>
            <a:off x="2104441" y="320828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B73D74-B635-4962-9D25-C94C0098F183}"/>
              </a:ext>
            </a:extLst>
          </p:cNvPr>
          <p:cNvSpPr/>
          <p:nvPr/>
        </p:nvSpPr>
        <p:spPr>
          <a:xfrm>
            <a:off x="1562558" y="3633215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2C4776-F677-4A35-95AC-12D3D1E03A6C}"/>
              </a:ext>
            </a:extLst>
          </p:cNvPr>
          <p:cNvSpPr/>
          <p:nvPr/>
        </p:nvSpPr>
        <p:spPr>
          <a:xfrm>
            <a:off x="1562557" y="438136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7EB65A-7BC7-4163-B5C3-63C0BB5266D2}"/>
              </a:ext>
            </a:extLst>
          </p:cNvPr>
          <p:cNvCxnSpPr>
            <a:cxnSpLocks/>
          </p:cNvCxnSpPr>
          <p:nvPr/>
        </p:nvCxnSpPr>
        <p:spPr>
          <a:xfrm flipV="1">
            <a:off x="2104440" y="3931849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9B5ED8D-38B7-4FC3-A59A-C8100333847A}"/>
              </a:ext>
            </a:extLst>
          </p:cNvPr>
          <p:cNvSpPr/>
          <p:nvPr/>
        </p:nvSpPr>
        <p:spPr>
          <a:xfrm>
            <a:off x="2120854" y="4375710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B17580-8FC6-4F4F-A47C-289E9FBC22E6}"/>
              </a:ext>
            </a:extLst>
          </p:cNvPr>
          <p:cNvSpPr/>
          <p:nvPr/>
        </p:nvSpPr>
        <p:spPr>
          <a:xfrm>
            <a:off x="2131731" y="4385193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52225-5A4A-411D-8C77-F82E0CB70271}"/>
              </a:ext>
            </a:extLst>
          </p:cNvPr>
          <p:cNvCxnSpPr>
            <a:cxnSpLocks/>
          </p:cNvCxnSpPr>
          <p:nvPr/>
        </p:nvCxnSpPr>
        <p:spPr>
          <a:xfrm>
            <a:off x="2104440" y="467356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E5C188-95D1-458C-BF2D-D118E0DD5075}"/>
              </a:ext>
            </a:extLst>
          </p:cNvPr>
          <p:cNvSpPr/>
          <p:nvPr/>
        </p:nvSpPr>
        <p:spPr>
          <a:xfrm>
            <a:off x="1562557" y="5098494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F8ABD7-DB99-4389-B8C5-6672877700A8}"/>
              </a:ext>
            </a:extLst>
          </p:cNvPr>
          <p:cNvCxnSpPr>
            <a:cxnSpLocks/>
          </p:cNvCxnSpPr>
          <p:nvPr/>
        </p:nvCxnSpPr>
        <p:spPr>
          <a:xfrm>
            <a:off x="2104440" y="539069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34CB30-20BB-4989-AD38-07A4596834B3}"/>
                  </a:ext>
                </a:extLst>
              </p:cNvPr>
              <p:cNvSpPr txBox="1"/>
              <p:nvPr/>
            </p:nvSpPr>
            <p:spPr>
              <a:xfrm>
                <a:off x="1985576" y="5853202"/>
                <a:ext cx="244684" cy="28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𝟎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34CB30-20BB-4989-AD38-07A45968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76" y="5853202"/>
                <a:ext cx="244684" cy="281067"/>
              </a:xfrm>
              <a:prstGeom prst="rect">
                <a:avLst/>
              </a:prstGeom>
              <a:blipFill>
                <a:blip r:embed="rId4"/>
                <a:stretch>
                  <a:fillRect l="-17500" r="-175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F74DA5AD-4553-45B8-AE31-2C6EB37AFAA6}"/>
              </a:ext>
            </a:extLst>
          </p:cNvPr>
          <p:cNvSpPr/>
          <p:nvPr/>
        </p:nvSpPr>
        <p:spPr>
          <a:xfrm>
            <a:off x="1985141" y="4143984"/>
            <a:ext cx="119298" cy="1046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2C3C8B7-089B-4333-B2BE-803D2D404BDB}"/>
              </a:ext>
            </a:extLst>
          </p:cNvPr>
          <p:cNvCxnSpPr>
            <a:cxnSpLocks/>
            <a:stCxn id="25" idx="6"/>
            <a:endCxn id="14" idx="3"/>
          </p:cNvCxnSpPr>
          <p:nvPr/>
        </p:nvCxnSpPr>
        <p:spPr>
          <a:xfrm>
            <a:off x="2104439" y="4196307"/>
            <a:ext cx="541885" cy="331157"/>
          </a:xfrm>
          <a:prstGeom prst="bentConnector3">
            <a:avLst>
              <a:gd name="adj1" fmla="val 13704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31E0A9-828C-44F3-AAE8-FA5671E6E07D}"/>
              </a:ext>
            </a:extLst>
          </p:cNvPr>
          <p:cNvSpPr/>
          <p:nvPr/>
        </p:nvSpPr>
        <p:spPr>
          <a:xfrm>
            <a:off x="3960190" y="291608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91A058-E392-4D5B-B7E7-DD0B5CCE6C15}"/>
              </a:ext>
            </a:extLst>
          </p:cNvPr>
          <p:cNvCxnSpPr>
            <a:cxnSpLocks/>
          </p:cNvCxnSpPr>
          <p:nvPr/>
        </p:nvCxnSpPr>
        <p:spPr>
          <a:xfrm flipV="1">
            <a:off x="4502073" y="2466570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DA357C3-6656-4039-B68D-B66590C76C42}"/>
              </a:ext>
            </a:extLst>
          </p:cNvPr>
          <p:cNvSpPr/>
          <p:nvPr/>
        </p:nvSpPr>
        <p:spPr>
          <a:xfrm>
            <a:off x="4518488" y="2910431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9C5E6B-F7DF-4BC5-BF14-09BFA2BC1512}"/>
              </a:ext>
            </a:extLst>
          </p:cNvPr>
          <p:cNvSpPr/>
          <p:nvPr/>
        </p:nvSpPr>
        <p:spPr>
          <a:xfrm>
            <a:off x="4529364" y="2919914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E43D94-ACED-4C91-AED1-D07D1CDCD7D6}"/>
              </a:ext>
            </a:extLst>
          </p:cNvPr>
          <p:cNvCxnSpPr>
            <a:cxnSpLocks/>
          </p:cNvCxnSpPr>
          <p:nvPr/>
        </p:nvCxnSpPr>
        <p:spPr>
          <a:xfrm>
            <a:off x="4502073" y="320828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85329D8-F9C6-4013-820E-F756A4A4EF00}"/>
              </a:ext>
            </a:extLst>
          </p:cNvPr>
          <p:cNvSpPr/>
          <p:nvPr/>
        </p:nvSpPr>
        <p:spPr>
          <a:xfrm>
            <a:off x="3960190" y="3633215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726622-FD90-4152-91D3-0274335A3ED7}"/>
              </a:ext>
            </a:extLst>
          </p:cNvPr>
          <p:cNvSpPr/>
          <p:nvPr/>
        </p:nvSpPr>
        <p:spPr>
          <a:xfrm>
            <a:off x="3960189" y="438136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E70631-54F3-42B1-88D7-AABCEA536117}"/>
              </a:ext>
            </a:extLst>
          </p:cNvPr>
          <p:cNvCxnSpPr>
            <a:cxnSpLocks/>
          </p:cNvCxnSpPr>
          <p:nvPr/>
        </p:nvCxnSpPr>
        <p:spPr>
          <a:xfrm flipV="1">
            <a:off x="4502072" y="3931849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1757601-53CE-461E-82BD-9FF47E68397C}"/>
              </a:ext>
            </a:extLst>
          </p:cNvPr>
          <p:cNvSpPr/>
          <p:nvPr/>
        </p:nvSpPr>
        <p:spPr>
          <a:xfrm>
            <a:off x="4518487" y="4375710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53E7E80-476D-406B-8FF5-DFBBD045CB2A}"/>
              </a:ext>
            </a:extLst>
          </p:cNvPr>
          <p:cNvSpPr/>
          <p:nvPr/>
        </p:nvSpPr>
        <p:spPr>
          <a:xfrm>
            <a:off x="4529363" y="4385193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A560FD-5020-4E27-B013-24326C84DA24}"/>
              </a:ext>
            </a:extLst>
          </p:cNvPr>
          <p:cNvCxnSpPr>
            <a:cxnSpLocks/>
          </p:cNvCxnSpPr>
          <p:nvPr/>
        </p:nvCxnSpPr>
        <p:spPr>
          <a:xfrm>
            <a:off x="4502072" y="467356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F3E9DDE-253B-422B-B64B-44F47A1AF7DC}"/>
              </a:ext>
            </a:extLst>
          </p:cNvPr>
          <p:cNvSpPr/>
          <p:nvPr/>
        </p:nvSpPr>
        <p:spPr>
          <a:xfrm>
            <a:off x="3960189" y="5098494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31F18F-BBC0-4E8F-A359-65CDF9766CEE}"/>
              </a:ext>
            </a:extLst>
          </p:cNvPr>
          <p:cNvCxnSpPr>
            <a:cxnSpLocks/>
          </p:cNvCxnSpPr>
          <p:nvPr/>
        </p:nvCxnSpPr>
        <p:spPr>
          <a:xfrm>
            <a:off x="4502072" y="539069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4DECBF-0A83-4671-8CD4-D90D386C34D2}"/>
                  </a:ext>
                </a:extLst>
              </p:cNvPr>
              <p:cNvSpPr txBox="1"/>
              <p:nvPr/>
            </p:nvSpPr>
            <p:spPr>
              <a:xfrm>
                <a:off x="4383208" y="5853202"/>
                <a:ext cx="244683" cy="28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4DECBF-0A83-4671-8CD4-D90D386C3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08" y="5853202"/>
                <a:ext cx="244683" cy="281067"/>
              </a:xfrm>
              <a:prstGeom prst="rect">
                <a:avLst/>
              </a:prstGeom>
              <a:blipFill>
                <a:blip r:embed="rId5"/>
                <a:stretch>
                  <a:fillRect l="-15000" r="-2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740A346F-3A35-4CE9-B3D5-D842DE8394B1}"/>
              </a:ext>
            </a:extLst>
          </p:cNvPr>
          <p:cNvSpPr/>
          <p:nvPr/>
        </p:nvSpPr>
        <p:spPr>
          <a:xfrm>
            <a:off x="4382773" y="4143984"/>
            <a:ext cx="119298" cy="1046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24DD25B-4DA2-4F12-BA92-57971588C169}"/>
              </a:ext>
            </a:extLst>
          </p:cNvPr>
          <p:cNvCxnSpPr>
            <a:cxnSpLocks/>
            <a:stCxn id="46" idx="6"/>
            <a:endCxn id="55" idx="1"/>
          </p:cNvCxnSpPr>
          <p:nvPr/>
        </p:nvCxnSpPr>
        <p:spPr>
          <a:xfrm>
            <a:off x="4502071" y="4196307"/>
            <a:ext cx="1316800" cy="3311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F53D8A-D353-46B9-B4C5-87E0976E6DB6}"/>
              </a:ext>
            </a:extLst>
          </p:cNvPr>
          <p:cNvSpPr/>
          <p:nvPr/>
        </p:nvSpPr>
        <p:spPr>
          <a:xfrm>
            <a:off x="5818872" y="291608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7C062F-BD94-4E31-8FB5-31284C932CD2}"/>
              </a:ext>
            </a:extLst>
          </p:cNvPr>
          <p:cNvCxnSpPr>
            <a:cxnSpLocks/>
          </p:cNvCxnSpPr>
          <p:nvPr/>
        </p:nvCxnSpPr>
        <p:spPr>
          <a:xfrm flipV="1">
            <a:off x="6360756" y="2466570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1D2220F0-00C1-45BC-8BD9-A695CE8A1068}"/>
              </a:ext>
            </a:extLst>
          </p:cNvPr>
          <p:cNvSpPr/>
          <p:nvPr/>
        </p:nvSpPr>
        <p:spPr>
          <a:xfrm>
            <a:off x="6377171" y="2910431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6141A7-C1D9-4F95-8596-43FCE7B11C73}"/>
              </a:ext>
            </a:extLst>
          </p:cNvPr>
          <p:cNvSpPr/>
          <p:nvPr/>
        </p:nvSpPr>
        <p:spPr>
          <a:xfrm>
            <a:off x="6388047" y="2919914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1C83012-8301-4FB3-B5A5-5E4C65088D8F}"/>
              </a:ext>
            </a:extLst>
          </p:cNvPr>
          <p:cNvCxnSpPr>
            <a:cxnSpLocks/>
          </p:cNvCxnSpPr>
          <p:nvPr/>
        </p:nvCxnSpPr>
        <p:spPr>
          <a:xfrm>
            <a:off x="6360756" y="320828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715A0A8-AFD2-4164-8505-961352975F9B}"/>
              </a:ext>
            </a:extLst>
          </p:cNvPr>
          <p:cNvSpPr/>
          <p:nvPr/>
        </p:nvSpPr>
        <p:spPr>
          <a:xfrm>
            <a:off x="5818872" y="3633215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BED335C-D271-415D-91B3-7425510CC23A}"/>
              </a:ext>
            </a:extLst>
          </p:cNvPr>
          <p:cNvSpPr/>
          <p:nvPr/>
        </p:nvSpPr>
        <p:spPr>
          <a:xfrm>
            <a:off x="5818872" y="438136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D71558-5CCA-4A31-97AA-37FCD868AEC8}"/>
              </a:ext>
            </a:extLst>
          </p:cNvPr>
          <p:cNvCxnSpPr>
            <a:cxnSpLocks/>
          </p:cNvCxnSpPr>
          <p:nvPr/>
        </p:nvCxnSpPr>
        <p:spPr>
          <a:xfrm flipV="1">
            <a:off x="6360755" y="3931849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2BE339C-3D74-4CBA-A1AF-5230CA46CB95}"/>
              </a:ext>
            </a:extLst>
          </p:cNvPr>
          <p:cNvSpPr/>
          <p:nvPr/>
        </p:nvSpPr>
        <p:spPr>
          <a:xfrm>
            <a:off x="6377170" y="4375710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AC1A26-23F4-48CB-9874-FEDE086CADCF}"/>
              </a:ext>
            </a:extLst>
          </p:cNvPr>
          <p:cNvSpPr/>
          <p:nvPr/>
        </p:nvSpPr>
        <p:spPr>
          <a:xfrm>
            <a:off x="6388046" y="4385193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D1B449C-5CE3-40B2-8EE4-5E88EFFE68B3}"/>
              </a:ext>
            </a:extLst>
          </p:cNvPr>
          <p:cNvCxnSpPr>
            <a:cxnSpLocks/>
          </p:cNvCxnSpPr>
          <p:nvPr/>
        </p:nvCxnSpPr>
        <p:spPr>
          <a:xfrm>
            <a:off x="6360755" y="467356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152C1C2-4B0F-4522-8BE7-F0B1234EE4F0}"/>
              </a:ext>
            </a:extLst>
          </p:cNvPr>
          <p:cNvSpPr/>
          <p:nvPr/>
        </p:nvSpPr>
        <p:spPr>
          <a:xfrm>
            <a:off x="5818872" y="5098494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D467435-6B7D-4CA7-9A34-392BF86289C3}"/>
              </a:ext>
            </a:extLst>
          </p:cNvPr>
          <p:cNvCxnSpPr>
            <a:cxnSpLocks/>
          </p:cNvCxnSpPr>
          <p:nvPr/>
        </p:nvCxnSpPr>
        <p:spPr>
          <a:xfrm>
            <a:off x="6360755" y="539069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3E2483-37BE-47D1-A818-72BE87709F81}"/>
                  </a:ext>
                </a:extLst>
              </p:cNvPr>
              <p:cNvSpPr txBox="1"/>
              <p:nvPr/>
            </p:nvSpPr>
            <p:spPr>
              <a:xfrm>
                <a:off x="6241890" y="5853202"/>
                <a:ext cx="244683" cy="28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3E2483-37BE-47D1-A818-72BE8770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90" y="5853202"/>
                <a:ext cx="244683" cy="281067"/>
              </a:xfrm>
              <a:prstGeom prst="rect">
                <a:avLst/>
              </a:prstGeom>
              <a:blipFill>
                <a:blip r:embed="rId6"/>
                <a:stretch>
                  <a:fillRect l="-17500" r="-175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A16AAD08-D3D1-4DBA-853D-2A178FBEDCCF}"/>
              </a:ext>
            </a:extLst>
          </p:cNvPr>
          <p:cNvSpPr/>
          <p:nvPr/>
        </p:nvSpPr>
        <p:spPr>
          <a:xfrm>
            <a:off x="6241456" y="4143984"/>
            <a:ext cx="119298" cy="1046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5BE4D7-CE10-4E12-A964-9D1B0FCC1753}"/>
              </a:ext>
            </a:extLst>
          </p:cNvPr>
          <p:cNvCxnSpPr>
            <a:cxnSpLocks/>
            <a:stCxn id="64" idx="6"/>
            <a:endCxn id="73" idx="1"/>
          </p:cNvCxnSpPr>
          <p:nvPr/>
        </p:nvCxnSpPr>
        <p:spPr>
          <a:xfrm>
            <a:off x="6360754" y="4196307"/>
            <a:ext cx="1580241" cy="3311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B4C678-A37A-4DA2-8705-0B39561DAF71}"/>
              </a:ext>
            </a:extLst>
          </p:cNvPr>
          <p:cNvSpPr/>
          <p:nvPr/>
        </p:nvSpPr>
        <p:spPr>
          <a:xfrm>
            <a:off x="7940995" y="291608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0B9A414-D966-4447-B6DD-951AD3DC2035}"/>
              </a:ext>
            </a:extLst>
          </p:cNvPr>
          <p:cNvCxnSpPr>
            <a:cxnSpLocks/>
          </p:cNvCxnSpPr>
          <p:nvPr/>
        </p:nvCxnSpPr>
        <p:spPr>
          <a:xfrm flipV="1">
            <a:off x="8482879" y="2466570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6A02DEF-1938-4580-B3FC-F3B0690684D4}"/>
              </a:ext>
            </a:extLst>
          </p:cNvPr>
          <p:cNvSpPr/>
          <p:nvPr/>
        </p:nvSpPr>
        <p:spPr>
          <a:xfrm>
            <a:off x="8499294" y="2910431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7064F79-58B5-4CA5-BC33-7328A136367C}"/>
              </a:ext>
            </a:extLst>
          </p:cNvPr>
          <p:cNvSpPr/>
          <p:nvPr/>
        </p:nvSpPr>
        <p:spPr>
          <a:xfrm>
            <a:off x="8510171" y="2919914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B900E7-4A00-4A7C-A797-F23BD3DCDA5C}"/>
              </a:ext>
            </a:extLst>
          </p:cNvPr>
          <p:cNvCxnSpPr>
            <a:cxnSpLocks/>
          </p:cNvCxnSpPr>
          <p:nvPr/>
        </p:nvCxnSpPr>
        <p:spPr>
          <a:xfrm>
            <a:off x="8482879" y="320828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DB603EB-BA97-4605-901D-DFD224AE73B9}"/>
              </a:ext>
            </a:extLst>
          </p:cNvPr>
          <p:cNvSpPr/>
          <p:nvPr/>
        </p:nvSpPr>
        <p:spPr>
          <a:xfrm>
            <a:off x="7940995" y="3633215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A3AA4-855C-4853-8D54-30FA83522099}"/>
              </a:ext>
            </a:extLst>
          </p:cNvPr>
          <p:cNvSpPr/>
          <p:nvPr/>
        </p:nvSpPr>
        <p:spPr>
          <a:xfrm>
            <a:off x="7940994" y="4381366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C05B0FE-C57B-4023-82E1-2C89BEABE205}"/>
              </a:ext>
            </a:extLst>
          </p:cNvPr>
          <p:cNvCxnSpPr>
            <a:cxnSpLocks/>
          </p:cNvCxnSpPr>
          <p:nvPr/>
        </p:nvCxnSpPr>
        <p:spPr>
          <a:xfrm flipV="1">
            <a:off x="8482878" y="3931849"/>
            <a:ext cx="0" cy="4495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64EB696-332D-4DE2-8E4F-95E946062B9D}"/>
              </a:ext>
            </a:extLst>
          </p:cNvPr>
          <p:cNvSpPr/>
          <p:nvPr/>
        </p:nvSpPr>
        <p:spPr>
          <a:xfrm>
            <a:off x="8499293" y="4375710"/>
            <a:ext cx="162014" cy="814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1A1C051-0B52-4F27-9BB3-37CA14DB7A4B}"/>
              </a:ext>
            </a:extLst>
          </p:cNvPr>
          <p:cNvSpPr/>
          <p:nvPr/>
        </p:nvSpPr>
        <p:spPr>
          <a:xfrm>
            <a:off x="8510170" y="4385193"/>
            <a:ext cx="130153" cy="784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A0962A3-C440-42DD-8E92-A7F0981337DB}"/>
              </a:ext>
            </a:extLst>
          </p:cNvPr>
          <p:cNvCxnSpPr>
            <a:cxnSpLocks/>
          </p:cNvCxnSpPr>
          <p:nvPr/>
        </p:nvCxnSpPr>
        <p:spPr>
          <a:xfrm>
            <a:off x="8482878" y="467356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87548A1-8C72-47F9-9010-8286B9DFBEB4}"/>
              </a:ext>
            </a:extLst>
          </p:cNvPr>
          <p:cNvSpPr/>
          <p:nvPr/>
        </p:nvSpPr>
        <p:spPr>
          <a:xfrm>
            <a:off x="7940994" y="5098494"/>
            <a:ext cx="1083767" cy="292197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42969E-B51D-4272-9EEA-70BE3F74B01B}"/>
              </a:ext>
            </a:extLst>
          </p:cNvPr>
          <p:cNvCxnSpPr>
            <a:cxnSpLocks/>
          </p:cNvCxnSpPr>
          <p:nvPr/>
        </p:nvCxnSpPr>
        <p:spPr>
          <a:xfrm>
            <a:off x="8482878" y="5390692"/>
            <a:ext cx="0" cy="42493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1903AE-9F83-4562-BEF7-35B2D453B555}"/>
                  </a:ext>
                </a:extLst>
              </p:cNvPr>
              <p:cNvSpPr txBox="1"/>
              <p:nvPr/>
            </p:nvSpPr>
            <p:spPr>
              <a:xfrm>
                <a:off x="8364013" y="5853202"/>
                <a:ext cx="244684" cy="28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1903AE-9F83-4562-BEF7-35B2D453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13" y="5853202"/>
                <a:ext cx="244684" cy="281067"/>
              </a:xfrm>
              <a:prstGeom prst="rect">
                <a:avLst/>
              </a:prstGeom>
              <a:blipFill>
                <a:blip r:embed="rId7"/>
                <a:stretch>
                  <a:fillRect l="-17500" r="-2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7108D255-D50A-41D7-BE29-463CBF32DA50}"/>
              </a:ext>
            </a:extLst>
          </p:cNvPr>
          <p:cNvSpPr/>
          <p:nvPr/>
        </p:nvSpPr>
        <p:spPr>
          <a:xfrm>
            <a:off x="8363579" y="4143984"/>
            <a:ext cx="119298" cy="1046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F2E20-B9CA-449C-A413-9E6AAD43AB52}"/>
                  </a:ext>
                </a:extLst>
              </p:cNvPr>
              <p:cNvSpPr txBox="1"/>
              <p:nvPr/>
            </p:nvSpPr>
            <p:spPr>
              <a:xfrm>
                <a:off x="7206857" y="291168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F2E20-B9CA-449C-A413-9E6AAD43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857" y="2911689"/>
                <a:ext cx="313870" cy="281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8AE6B-B4B4-4427-A20F-F1A324AA1582}"/>
                  </a:ext>
                </a:extLst>
              </p:cNvPr>
              <p:cNvSpPr txBox="1"/>
              <p:nvPr/>
            </p:nvSpPr>
            <p:spPr>
              <a:xfrm>
                <a:off x="7485809" y="291168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8AE6B-B4B4-4427-A20F-F1A324AA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09" y="2911689"/>
                <a:ext cx="313870" cy="281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3AE5A-9FCA-498B-B0D6-AD3A7E07DE6E}"/>
                  </a:ext>
                </a:extLst>
              </p:cNvPr>
              <p:cNvSpPr txBox="1"/>
              <p:nvPr/>
            </p:nvSpPr>
            <p:spPr>
              <a:xfrm>
                <a:off x="7215044" y="361201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3AE5A-9FCA-498B-B0D6-AD3A7E07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44" y="3612019"/>
                <a:ext cx="313870" cy="2810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BBE99F-1DB8-4925-8646-F8180C5A1A7B}"/>
                  </a:ext>
                </a:extLst>
              </p:cNvPr>
              <p:cNvSpPr txBox="1"/>
              <p:nvPr/>
            </p:nvSpPr>
            <p:spPr>
              <a:xfrm>
                <a:off x="7493997" y="361201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BBE99F-1DB8-4925-8646-F8180C5A1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997" y="3612019"/>
                <a:ext cx="313870" cy="281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378002-9B75-4DDC-B754-3E8EB67BBFD5}"/>
                  </a:ext>
                </a:extLst>
              </p:cNvPr>
              <p:cNvSpPr txBox="1"/>
              <p:nvPr/>
            </p:nvSpPr>
            <p:spPr>
              <a:xfrm>
                <a:off x="7206857" y="4371382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378002-9B75-4DDC-B754-3E8EB67B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857" y="4371382"/>
                <a:ext cx="313870" cy="2810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6AA00F-18B1-4AC0-A38C-4BFE4884FD56}"/>
                  </a:ext>
                </a:extLst>
              </p:cNvPr>
              <p:cNvSpPr txBox="1"/>
              <p:nvPr/>
            </p:nvSpPr>
            <p:spPr>
              <a:xfrm>
                <a:off x="7485809" y="4371382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6AA00F-18B1-4AC0-A38C-4BFE488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09" y="4371382"/>
                <a:ext cx="313870" cy="281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5DA2F6D-DEF7-43CA-8506-0D8244C0FFB1}"/>
                  </a:ext>
                </a:extLst>
              </p:cNvPr>
              <p:cNvSpPr txBox="1"/>
              <p:nvPr/>
            </p:nvSpPr>
            <p:spPr>
              <a:xfrm>
                <a:off x="7204210" y="507758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5DA2F6D-DEF7-43CA-8506-0D8244C0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10" y="5077589"/>
                <a:ext cx="313870" cy="281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6493A5-76B2-4281-A19A-30FCC7C727EE}"/>
                  </a:ext>
                </a:extLst>
              </p:cNvPr>
              <p:cNvSpPr txBox="1"/>
              <p:nvPr/>
            </p:nvSpPr>
            <p:spPr>
              <a:xfrm>
                <a:off x="7483162" y="5077589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6493A5-76B2-4281-A19A-30FCC7C7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162" y="5077589"/>
                <a:ext cx="313870" cy="2810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70181B2-6FB5-4C6F-97D1-ADDEB177BD1A}"/>
                  </a:ext>
                </a:extLst>
              </p:cNvPr>
              <p:cNvSpPr txBox="1"/>
              <p:nvPr/>
            </p:nvSpPr>
            <p:spPr>
              <a:xfrm>
                <a:off x="7204210" y="5877865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70181B2-6FB5-4C6F-97D1-ADDEB177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10" y="5877865"/>
                <a:ext cx="313870" cy="2810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6D9A59-936D-4B00-81F6-FDE1A0835A42}"/>
                  </a:ext>
                </a:extLst>
              </p:cNvPr>
              <p:cNvSpPr txBox="1"/>
              <p:nvPr/>
            </p:nvSpPr>
            <p:spPr>
              <a:xfrm>
                <a:off x="7483162" y="5877865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6D9A59-936D-4B00-81F6-FDE1A083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162" y="5877865"/>
                <a:ext cx="313870" cy="2810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3401BB21-7ED3-44F3-8A27-AC20D36E470E}"/>
              </a:ext>
            </a:extLst>
          </p:cNvPr>
          <p:cNvSpPr txBox="1"/>
          <p:nvPr/>
        </p:nvSpPr>
        <p:spPr>
          <a:xfrm>
            <a:off x="594682" y="5841632"/>
            <a:ext cx="1007758" cy="309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 :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28367E-E88C-468F-A251-8B0E72F564B7}"/>
              </a:ext>
            </a:extLst>
          </p:cNvPr>
          <p:cNvSpPr txBox="1"/>
          <p:nvPr/>
        </p:nvSpPr>
        <p:spPr>
          <a:xfrm>
            <a:off x="440344" y="6239332"/>
            <a:ext cx="8694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:        you                                  say                    goodbye                        hello    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7EC394-970A-4723-AEAA-3CA81F3C6C01}"/>
              </a:ext>
            </a:extLst>
          </p:cNvPr>
          <p:cNvGrpSpPr/>
          <p:nvPr/>
        </p:nvGrpSpPr>
        <p:grpSpPr>
          <a:xfrm>
            <a:off x="1600992" y="1533281"/>
            <a:ext cx="1289439" cy="803029"/>
            <a:chOff x="1600992" y="1533281"/>
            <a:chExt cx="1289439" cy="803029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72AAA62-4663-4638-B924-4B1E903BF982}"/>
                </a:ext>
              </a:extLst>
            </p:cNvPr>
            <p:cNvCxnSpPr/>
            <p:nvPr/>
          </p:nvCxnSpPr>
          <p:spPr>
            <a:xfrm flipV="1">
              <a:off x="1604851" y="1533281"/>
              <a:ext cx="0" cy="513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29540A1-DACD-4C40-B02C-9AEA3251D9F4}"/>
                </a:ext>
              </a:extLst>
            </p:cNvPr>
            <p:cNvSpPr/>
            <p:nvPr/>
          </p:nvSpPr>
          <p:spPr>
            <a:xfrm>
              <a:off x="1657737" y="2013186"/>
              <a:ext cx="63790" cy="3260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E9F69CD-D35D-4FD7-B767-4C5C7140773F}"/>
                </a:ext>
              </a:extLst>
            </p:cNvPr>
            <p:cNvSpPr/>
            <p:nvPr/>
          </p:nvSpPr>
          <p:spPr>
            <a:xfrm>
              <a:off x="1826783" y="1594274"/>
              <a:ext cx="63789" cy="45151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5366234-EE8F-411A-B08E-E56E3AEA4791}"/>
                </a:ext>
              </a:extLst>
            </p:cNvPr>
            <p:cNvSpPr/>
            <p:nvPr/>
          </p:nvSpPr>
          <p:spPr>
            <a:xfrm>
              <a:off x="1995828" y="2013186"/>
              <a:ext cx="63790" cy="3260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268A8C1-4223-4ED6-AB14-FF2F4F0479A8}"/>
                </a:ext>
              </a:extLst>
            </p:cNvPr>
            <p:cNvSpPr/>
            <p:nvPr/>
          </p:nvSpPr>
          <p:spPr>
            <a:xfrm>
              <a:off x="2164873" y="1959061"/>
              <a:ext cx="63789" cy="867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F9F7705-F271-4F3D-820C-3E8B1DB2448A}"/>
                </a:ext>
              </a:extLst>
            </p:cNvPr>
            <p:cNvSpPr/>
            <p:nvPr/>
          </p:nvSpPr>
          <p:spPr>
            <a:xfrm>
              <a:off x="2333916" y="1959061"/>
              <a:ext cx="63789" cy="867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AA3C46A-3068-4566-BCA2-2C9EF4BA00CF}"/>
                </a:ext>
              </a:extLst>
            </p:cNvPr>
            <p:cNvSpPr/>
            <p:nvPr/>
          </p:nvSpPr>
          <p:spPr>
            <a:xfrm>
              <a:off x="2502959" y="2013186"/>
              <a:ext cx="63790" cy="3260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95173F3-7284-4C42-85E7-F85C6CE2A916}"/>
                </a:ext>
              </a:extLst>
            </p:cNvPr>
            <p:cNvSpPr/>
            <p:nvPr/>
          </p:nvSpPr>
          <p:spPr>
            <a:xfrm>
              <a:off x="2672003" y="1983149"/>
              <a:ext cx="63789" cy="6263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4A9E37EF-A908-4D8E-8C6B-B3612AB792AB}"/>
                </a:ext>
              </a:extLst>
            </p:cNvPr>
            <p:cNvCxnSpPr>
              <a:cxnSpLocks/>
            </p:cNvCxnSpPr>
            <p:nvPr/>
          </p:nvCxnSpPr>
          <p:spPr>
            <a:xfrm>
              <a:off x="1600992" y="2046620"/>
              <a:ext cx="1266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6E5394-75D1-482F-93C7-8B6124271864}"/>
                </a:ext>
              </a:extLst>
            </p:cNvPr>
            <p:cNvSpPr txBox="1"/>
            <p:nvPr/>
          </p:nvSpPr>
          <p:spPr>
            <a:xfrm>
              <a:off x="1666559" y="2031505"/>
              <a:ext cx="177712" cy="16110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247B54-92C6-4CA9-AD54-778037ABA128}"/>
                </a:ext>
              </a:extLst>
            </p:cNvPr>
            <p:cNvSpPr txBox="1"/>
            <p:nvPr/>
          </p:nvSpPr>
          <p:spPr>
            <a:xfrm>
              <a:off x="1835604" y="2031505"/>
              <a:ext cx="177712" cy="1516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B6B2C1-9812-46E8-8338-835C8B49FC98}"/>
                </a:ext>
              </a:extLst>
            </p:cNvPr>
            <p:cNvSpPr txBox="1"/>
            <p:nvPr/>
          </p:nvSpPr>
          <p:spPr>
            <a:xfrm>
              <a:off x="2004394" y="2031505"/>
              <a:ext cx="177712" cy="3048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12700AC-CBF3-41C7-A77B-49BAD7C5DEE4}"/>
                </a:ext>
              </a:extLst>
            </p:cNvPr>
            <p:cNvSpPr txBox="1"/>
            <p:nvPr/>
          </p:nvSpPr>
          <p:spPr>
            <a:xfrm>
              <a:off x="2182499" y="2031505"/>
              <a:ext cx="177712" cy="16006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F5FD5AB-A22A-4422-AEAA-9F870CEAD7AC}"/>
                </a:ext>
              </a:extLst>
            </p:cNvPr>
            <p:cNvSpPr txBox="1"/>
            <p:nvPr/>
          </p:nvSpPr>
          <p:spPr>
            <a:xfrm>
              <a:off x="2342230" y="2031505"/>
              <a:ext cx="177712" cy="751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 err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461A503-F209-4E4B-82F4-1BA48C31E781}"/>
                </a:ext>
              </a:extLst>
            </p:cNvPr>
            <p:cNvSpPr txBox="1"/>
            <p:nvPr/>
          </p:nvSpPr>
          <p:spPr>
            <a:xfrm>
              <a:off x="2511020" y="2031505"/>
              <a:ext cx="177712" cy="188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45AA113-D7AC-4A6B-A8F6-041778A05E29}"/>
                </a:ext>
              </a:extLst>
            </p:cNvPr>
            <p:cNvSpPr txBox="1"/>
            <p:nvPr/>
          </p:nvSpPr>
          <p:spPr>
            <a:xfrm>
              <a:off x="2712719" y="2031505"/>
              <a:ext cx="177712" cy="771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68DCD9-9678-4BBB-802B-DB0141343E71}"/>
              </a:ext>
            </a:extLst>
          </p:cNvPr>
          <p:cNvCxnSpPr/>
          <p:nvPr/>
        </p:nvCxnSpPr>
        <p:spPr>
          <a:xfrm flipV="1">
            <a:off x="3924824" y="1533281"/>
            <a:ext cx="0" cy="51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E60042D-F076-46E6-815B-41EF4EE17F99}"/>
              </a:ext>
            </a:extLst>
          </p:cNvPr>
          <p:cNvSpPr/>
          <p:nvPr/>
        </p:nvSpPr>
        <p:spPr>
          <a:xfrm>
            <a:off x="3977710" y="2013186"/>
            <a:ext cx="63790" cy="3260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84B372B-1546-45E6-A1A1-EE519D21879A}"/>
              </a:ext>
            </a:extLst>
          </p:cNvPr>
          <p:cNvSpPr/>
          <p:nvPr/>
        </p:nvSpPr>
        <p:spPr>
          <a:xfrm>
            <a:off x="4146757" y="1942669"/>
            <a:ext cx="63487" cy="1031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B19475-0A40-428E-8E4F-1036B9C56954}"/>
              </a:ext>
            </a:extLst>
          </p:cNvPr>
          <p:cNvSpPr/>
          <p:nvPr/>
        </p:nvSpPr>
        <p:spPr>
          <a:xfrm>
            <a:off x="4315801" y="1621688"/>
            <a:ext cx="59135" cy="424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8A40E29-9A27-4916-80B3-49537E322F81}"/>
              </a:ext>
            </a:extLst>
          </p:cNvPr>
          <p:cNvSpPr/>
          <p:nvPr/>
        </p:nvSpPr>
        <p:spPr>
          <a:xfrm>
            <a:off x="4484846" y="1959061"/>
            <a:ext cx="63789" cy="867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87973AC-1933-4C53-8D23-0A8511A971D5}"/>
              </a:ext>
            </a:extLst>
          </p:cNvPr>
          <p:cNvSpPr/>
          <p:nvPr/>
        </p:nvSpPr>
        <p:spPr>
          <a:xfrm>
            <a:off x="4653889" y="1959061"/>
            <a:ext cx="63789" cy="867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5291F8-0D63-4A17-B98A-2994AD9EE214}"/>
              </a:ext>
            </a:extLst>
          </p:cNvPr>
          <p:cNvSpPr/>
          <p:nvPr/>
        </p:nvSpPr>
        <p:spPr>
          <a:xfrm>
            <a:off x="4822932" y="1651327"/>
            <a:ext cx="63786" cy="3944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D1B26CC-CC61-4C76-B19A-DE1328A2A56A}"/>
              </a:ext>
            </a:extLst>
          </p:cNvPr>
          <p:cNvSpPr/>
          <p:nvPr/>
        </p:nvSpPr>
        <p:spPr>
          <a:xfrm>
            <a:off x="4991976" y="1983149"/>
            <a:ext cx="63789" cy="626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06E539B-0975-411F-9998-4502C17B148D}"/>
              </a:ext>
            </a:extLst>
          </p:cNvPr>
          <p:cNvCxnSpPr>
            <a:cxnSpLocks/>
          </p:cNvCxnSpPr>
          <p:nvPr/>
        </p:nvCxnSpPr>
        <p:spPr>
          <a:xfrm>
            <a:off x="3920965" y="2046620"/>
            <a:ext cx="126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FB8A936-F285-4331-A930-249B2296EC2F}"/>
              </a:ext>
            </a:extLst>
          </p:cNvPr>
          <p:cNvSpPr txBox="1"/>
          <p:nvPr/>
        </p:nvSpPr>
        <p:spPr>
          <a:xfrm>
            <a:off x="3986532" y="2031505"/>
            <a:ext cx="177712" cy="161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01742F-6AC0-4815-82AE-9CFC80657D93}"/>
              </a:ext>
            </a:extLst>
          </p:cNvPr>
          <p:cNvSpPr txBox="1"/>
          <p:nvPr/>
        </p:nvSpPr>
        <p:spPr>
          <a:xfrm>
            <a:off x="4155577" y="2031505"/>
            <a:ext cx="177712" cy="1516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EDC033-344B-4AB0-ACA5-67E9D7BBF7C3}"/>
              </a:ext>
            </a:extLst>
          </p:cNvPr>
          <p:cNvSpPr txBox="1"/>
          <p:nvPr/>
        </p:nvSpPr>
        <p:spPr>
          <a:xfrm>
            <a:off x="4324367" y="2031505"/>
            <a:ext cx="177712" cy="3048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A06929-B9C3-428A-A630-0ED7C24D9819}"/>
              </a:ext>
            </a:extLst>
          </p:cNvPr>
          <p:cNvSpPr txBox="1"/>
          <p:nvPr/>
        </p:nvSpPr>
        <p:spPr>
          <a:xfrm>
            <a:off x="4502472" y="2031505"/>
            <a:ext cx="177712" cy="1600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68A01B-6497-4B06-8C17-45F7F2D4532E}"/>
              </a:ext>
            </a:extLst>
          </p:cNvPr>
          <p:cNvSpPr txBox="1"/>
          <p:nvPr/>
        </p:nvSpPr>
        <p:spPr>
          <a:xfrm>
            <a:off x="4662203" y="2031505"/>
            <a:ext cx="177712" cy="751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E3E818-8BB4-48E6-9788-590CC71FC314}"/>
              </a:ext>
            </a:extLst>
          </p:cNvPr>
          <p:cNvSpPr txBox="1"/>
          <p:nvPr/>
        </p:nvSpPr>
        <p:spPr>
          <a:xfrm>
            <a:off x="4830993" y="2031505"/>
            <a:ext cx="177712" cy="1883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802ADA5-175B-45B2-AC7A-601DEF86C952}"/>
              </a:ext>
            </a:extLst>
          </p:cNvPr>
          <p:cNvSpPr txBox="1"/>
          <p:nvPr/>
        </p:nvSpPr>
        <p:spPr>
          <a:xfrm>
            <a:off x="5032692" y="2031505"/>
            <a:ext cx="177712" cy="771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CDEC979-C2A1-4E7F-9AA2-E7E44D051E24}"/>
              </a:ext>
            </a:extLst>
          </p:cNvPr>
          <p:cNvCxnSpPr/>
          <p:nvPr/>
        </p:nvCxnSpPr>
        <p:spPr>
          <a:xfrm flipV="1">
            <a:off x="5845712" y="1533281"/>
            <a:ext cx="0" cy="51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6B06F8-E841-4E5E-8EAC-8440C08C48D8}"/>
              </a:ext>
            </a:extLst>
          </p:cNvPr>
          <p:cNvSpPr/>
          <p:nvPr/>
        </p:nvSpPr>
        <p:spPr>
          <a:xfrm>
            <a:off x="5898597" y="1872652"/>
            <a:ext cx="67705" cy="1731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E817E57-633D-44DC-A7F9-7972E3E11FE2}"/>
              </a:ext>
            </a:extLst>
          </p:cNvPr>
          <p:cNvSpPr/>
          <p:nvPr/>
        </p:nvSpPr>
        <p:spPr>
          <a:xfrm>
            <a:off x="6067644" y="1983149"/>
            <a:ext cx="63487" cy="62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78E3282-79CC-4218-B790-B8A61AAECDB4}"/>
              </a:ext>
            </a:extLst>
          </p:cNvPr>
          <p:cNvSpPr/>
          <p:nvPr/>
        </p:nvSpPr>
        <p:spPr>
          <a:xfrm>
            <a:off x="6236689" y="1898768"/>
            <a:ext cx="59133" cy="1470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AFF0D60-6980-4D22-8DFA-A985C597B52E}"/>
              </a:ext>
            </a:extLst>
          </p:cNvPr>
          <p:cNvSpPr/>
          <p:nvPr/>
        </p:nvSpPr>
        <p:spPr>
          <a:xfrm>
            <a:off x="6405734" y="1544153"/>
            <a:ext cx="59133" cy="5016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AD8426-E9A9-4342-99C3-D6E220126B6A}"/>
              </a:ext>
            </a:extLst>
          </p:cNvPr>
          <p:cNvSpPr/>
          <p:nvPr/>
        </p:nvSpPr>
        <p:spPr>
          <a:xfrm>
            <a:off x="6574777" y="1959061"/>
            <a:ext cx="63789" cy="867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C1C210-59B9-46BF-B79A-3B676293D2AD}"/>
              </a:ext>
            </a:extLst>
          </p:cNvPr>
          <p:cNvSpPr/>
          <p:nvPr/>
        </p:nvSpPr>
        <p:spPr>
          <a:xfrm>
            <a:off x="6743820" y="2013186"/>
            <a:ext cx="63790" cy="3260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F777C33-2AE7-4E51-BBBE-105DC1ACCD0E}"/>
              </a:ext>
            </a:extLst>
          </p:cNvPr>
          <p:cNvSpPr/>
          <p:nvPr/>
        </p:nvSpPr>
        <p:spPr>
          <a:xfrm>
            <a:off x="6912865" y="1678239"/>
            <a:ext cx="63788" cy="36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657001C-3F07-4E58-9AFC-60BAFA2592DD}"/>
              </a:ext>
            </a:extLst>
          </p:cNvPr>
          <p:cNvCxnSpPr>
            <a:cxnSpLocks/>
          </p:cNvCxnSpPr>
          <p:nvPr/>
        </p:nvCxnSpPr>
        <p:spPr>
          <a:xfrm>
            <a:off x="5841853" y="2046620"/>
            <a:ext cx="126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EC40108-E074-43E9-A2AB-94B809915124}"/>
              </a:ext>
            </a:extLst>
          </p:cNvPr>
          <p:cNvSpPr txBox="1"/>
          <p:nvPr/>
        </p:nvSpPr>
        <p:spPr>
          <a:xfrm>
            <a:off x="5907420" y="2031505"/>
            <a:ext cx="177712" cy="161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A6B3B5-7167-434D-9FB9-5998C5CEEF88}"/>
              </a:ext>
            </a:extLst>
          </p:cNvPr>
          <p:cNvSpPr txBox="1"/>
          <p:nvPr/>
        </p:nvSpPr>
        <p:spPr>
          <a:xfrm>
            <a:off x="6076465" y="2031505"/>
            <a:ext cx="177712" cy="1516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19075FC-F6BD-4040-9074-9A6A8BB79BAD}"/>
              </a:ext>
            </a:extLst>
          </p:cNvPr>
          <p:cNvSpPr txBox="1"/>
          <p:nvPr/>
        </p:nvSpPr>
        <p:spPr>
          <a:xfrm>
            <a:off x="6245255" y="2031505"/>
            <a:ext cx="177712" cy="3048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5EF089-5A6F-4419-8754-15C249B77A6D}"/>
              </a:ext>
            </a:extLst>
          </p:cNvPr>
          <p:cNvSpPr txBox="1"/>
          <p:nvPr/>
        </p:nvSpPr>
        <p:spPr>
          <a:xfrm>
            <a:off x="6423360" y="2031505"/>
            <a:ext cx="177712" cy="1600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444EADE-E652-4FC7-AF7D-0627D20743F2}"/>
              </a:ext>
            </a:extLst>
          </p:cNvPr>
          <p:cNvSpPr txBox="1"/>
          <p:nvPr/>
        </p:nvSpPr>
        <p:spPr>
          <a:xfrm>
            <a:off x="6583091" y="2031505"/>
            <a:ext cx="177712" cy="751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3D9D73D-7812-4545-ABAC-4825C2BE287A}"/>
              </a:ext>
            </a:extLst>
          </p:cNvPr>
          <p:cNvSpPr txBox="1"/>
          <p:nvPr/>
        </p:nvSpPr>
        <p:spPr>
          <a:xfrm>
            <a:off x="6751881" y="2031505"/>
            <a:ext cx="177712" cy="1883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6D0E28B-1DE0-45E0-84C4-92A6A7EEF941}"/>
              </a:ext>
            </a:extLst>
          </p:cNvPr>
          <p:cNvSpPr txBox="1"/>
          <p:nvPr/>
        </p:nvSpPr>
        <p:spPr>
          <a:xfrm>
            <a:off x="6953580" y="2031505"/>
            <a:ext cx="177712" cy="771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C2C40425-B73D-4183-A90D-7FE850EE4C28}"/>
              </a:ext>
            </a:extLst>
          </p:cNvPr>
          <p:cNvCxnSpPr/>
          <p:nvPr/>
        </p:nvCxnSpPr>
        <p:spPr>
          <a:xfrm flipV="1">
            <a:off x="7973344" y="1533281"/>
            <a:ext cx="0" cy="51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49C655E-43A5-482C-8499-99DA15A27E63}"/>
              </a:ext>
            </a:extLst>
          </p:cNvPr>
          <p:cNvSpPr/>
          <p:nvPr/>
        </p:nvSpPr>
        <p:spPr>
          <a:xfrm>
            <a:off x="8026230" y="2013186"/>
            <a:ext cx="63790" cy="3260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CDCC05-E75A-4D26-9676-D1E47D0B1C26}"/>
              </a:ext>
            </a:extLst>
          </p:cNvPr>
          <p:cNvSpPr/>
          <p:nvPr/>
        </p:nvSpPr>
        <p:spPr>
          <a:xfrm>
            <a:off x="8195277" y="1983148"/>
            <a:ext cx="63486" cy="626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5FE6EA7-8B1E-4467-9D83-F1DFCAB9B7A3}"/>
              </a:ext>
            </a:extLst>
          </p:cNvPr>
          <p:cNvSpPr/>
          <p:nvPr/>
        </p:nvSpPr>
        <p:spPr>
          <a:xfrm>
            <a:off x="8364321" y="1941557"/>
            <a:ext cx="59112" cy="1042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E7FAD44-BB64-4664-BEC1-25F11714A119}"/>
              </a:ext>
            </a:extLst>
          </p:cNvPr>
          <p:cNvSpPr/>
          <p:nvPr/>
        </p:nvSpPr>
        <p:spPr>
          <a:xfrm>
            <a:off x="8533366" y="1959061"/>
            <a:ext cx="63789" cy="867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593FEDC-6221-4FD4-B77A-457A5E1310FD}"/>
              </a:ext>
            </a:extLst>
          </p:cNvPr>
          <p:cNvSpPr/>
          <p:nvPr/>
        </p:nvSpPr>
        <p:spPr>
          <a:xfrm>
            <a:off x="8702409" y="1983136"/>
            <a:ext cx="63788" cy="62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EB3E9FA-230E-4F0D-8065-345E2D1BBEA6}"/>
              </a:ext>
            </a:extLst>
          </p:cNvPr>
          <p:cNvSpPr/>
          <p:nvPr/>
        </p:nvSpPr>
        <p:spPr>
          <a:xfrm>
            <a:off x="8871452" y="1933341"/>
            <a:ext cx="63786" cy="1124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BA7C188-B6EE-4FCC-9F76-F703EBE1E069}"/>
              </a:ext>
            </a:extLst>
          </p:cNvPr>
          <p:cNvSpPr/>
          <p:nvPr/>
        </p:nvSpPr>
        <p:spPr>
          <a:xfrm>
            <a:off x="9040497" y="1448255"/>
            <a:ext cx="63788" cy="59753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E564907-9093-4DDD-8B1B-20837FFDDC95}"/>
              </a:ext>
            </a:extLst>
          </p:cNvPr>
          <p:cNvCxnSpPr>
            <a:cxnSpLocks/>
          </p:cNvCxnSpPr>
          <p:nvPr/>
        </p:nvCxnSpPr>
        <p:spPr>
          <a:xfrm>
            <a:off x="7969485" y="2046620"/>
            <a:ext cx="126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68902D58-78C9-4E02-ACB9-33C686F5760E}"/>
              </a:ext>
            </a:extLst>
          </p:cNvPr>
          <p:cNvSpPr txBox="1"/>
          <p:nvPr/>
        </p:nvSpPr>
        <p:spPr>
          <a:xfrm>
            <a:off x="8035052" y="2031505"/>
            <a:ext cx="177712" cy="161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B159C68-5C2A-4E93-895B-93B2226F8908}"/>
              </a:ext>
            </a:extLst>
          </p:cNvPr>
          <p:cNvSpPr txBox="1"/>
          <p:nvPr/>
        </p:nvSpPr>
        <p:spPr>
          <a:xfrm>
            <a:off x="8204097" y="2031505"/>
            <a:ext cx="177712" cy="1516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6C87DC6-ADB4-4432-BA05-FF532430FCE7}"/>
              </a:ext>
            </a:extLst>
          </p:cNvPr>
          <p:cNvSpPr txBox="1"/>
          <p:nvPr/>
        </p:nvSpPr>
        <p:spPr>
          <a:xfrm>
            <a:off x="8372887" y="2031505"/>
            <a:ext cx="177712" cy="3048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A91568F-541C-4BCE-9F23-4AB01F1B870E}"/>
              </a:ext>
            </a:extLst>
          </p:cNvPr>
          <p:cNvSpPr txBox="1"/>
          <p:nvPr/>
        </p:nvSpPr>
        <p:spPr>
          <a:xfrm>
            <a:off x="8550992" y="2031505"/>
            <a:ext cx="177712" cy="1600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C8B546D-8CC7-4478-9B38-26DB1BBBC7F8}"/>
              </a:ext>
            </a:extLst>
          </p:cNvPr>
          <p:cNvSpPr txBox="1"/>
          <p:nvPr/>
        </p:nvSpPr>
        <p:spPr>
          <a:xfrm>
            <a:off x="8710723" y="2031505"/>
            <a:ext cx="177712" cy="751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F33F19-7A03-4024-A842-045F72F66D16}"/>
              </a:ext>
            </a:extLst>
          </p:cNvPr>
          <p:cNvSpPr txBox="1"/>
          <p:nvPr/>
        </p:nvSpPr>
        <p:spPr>
          <a:xfrm>
            <a:off x="8879513" y="2031505"/>
            <a:ext cx="177712" cy="1883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947918E-802E-473E-A6F2-45B523EE0DF8}"/>
              </a:ext>
            </a:extLst>
          </p:cNvPr>
          <p:cNvSpPr txBox="1"/>
          <p:nvPr/>
        </p:nvSpPr>
        <p:spPr>
          <a:xfrm>
            <a:off x="9081212" y="2031505"/>
            <a:ext cx="177712" cy="771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9D22C02-775A-4A63-BA64-6328C979B4CA}"/>
                  </a:ext>
                </a:extLst>
              </p:cNvPr>
              <p:cNvSpPr txBox="1"/>
              <p:nvPr/>
            </p:nvSpPr>
            <p:spPr>
              <a:xfrm>
                <a:off x="7215045" y="1872652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9D22C02-775A-4A63-BA64-6328C979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45" y="1872652"/>
                <a:ext cx="313870" cy="28106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BAD794F-00DD-4834-B920-7813D0E7C5FD}"/>
                  </a:ext>
                </a:extLst>
              </p:cNvPr>
              <p:cNvSpPr txBox="1"/>
              <p:nvPr/>
            </p:nvSpPr>
            <p:spPr>
              <a:xfrm>
                <a:off x="7493997" y="1872652"/>
                <a:ext cx="313870" cy="28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BAD794F-00DD-4834-B920-7813D0E7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997" y="1872652"/>
                <a:ext cx="313870" cy="2810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6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계층으로 클래스화 및 순전파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구현해볼 신경망의 계층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065A0B-5599-4214-82EE-1D5BC31FF0CC}"/>
              </a:ext>
            </a:extLst>
          </p:cNvPr>
          <p:cNvSpPr/>
          <p:nvPr/>
        </p:nvSpPr>
        <p:spPr>
          <a:xfrm>
            <a:off x="2902800" y="1561109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0AB378-B425-4E80-8311-8E4F01F1790B}"/>
              </a:ext>
            </a:extLst>
          </p:cNvPr>
          <p:cNvSpPr/>
          <p:nvPr/>
        </p:nvSpPr>
        <p:spPr>
          <a:xfrm>
            <a:off x="3386377" y="1561108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DCD6AC-BA67-46A7-AD51-5AA76555959E}"/>
              </a:ext>
            </a:extLst>
          </p:cNvPr>
          <p:cNvSpPr/>
          <p:nvPr/>
        </p:nvSpPr>
        <p:spPr>
          <a:xfrm>
            <a:off x="4630584" y="1576715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A2605D-5130-4F4D-900F-5FAB2A3E2EF4}"/>
              </a:ext>
            </a:extLst>
          </p:cNvPr>
          <p:cNvSpPr/>
          <p:nvPr/>
        </p:nvSpPr>
        <p:spPr>
          <a:xfrm>
            <a:off x="5114161" y="1576714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DE6BBF-984D-4B26-B269-EAEA1B40723F}"/>
              </a:ext>
            </a:extLst>
          </p:cNvPr>
          <p:cNvSpPr/>
          <p:nvPr/>
        </p:nvSpPr>
        <p:spPr>
          <a:xfrm>
            <a:off x="6790943" y="1571162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F8FDBF-00E1-4251-8578-11C5EA15D1FE}"/>
              </a:ext>
            </a:extLst>
          </p:cNvPr>
          <p:cNvSpPr/>
          <p:nvPr/>
        </p:nvSpPr>
        <p:spPr>
          <a:xfrm>
            <a:off x="7274520" y="1571161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0D4581-42B5-4AED-94BE-00019B00772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3869954" y="1794105"/>
            <a:ext cx="760630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6D81DB-D428-4B28-9F96-68C79B73082F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5597738" y="1804159"/>
            <a:ext cx="1193205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E1B2C5-E1A0-4254-904F-20D4716FD2E9}"/>
              </a:ext>
            </a:extLst>
          </p:cNvPr>
          <p:cNvCxnSpPr>
            <a:cxnSpLocks/>
            <a:stCxn id="107" idx="3"/>
            <a:endCxn id="2" idx="1"/>
          </p:cNvCxnSpPr>
          <p:nvPr/>
        </p:nvCxnSpPr>
        <p:spPr>
          <a:xfrm flipV="1">
            <a:off x="1839130" y="1794106"/>
            <a:ext cx="1063670" cy="7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9B0524-144E-47D1-B8AD-BAD93C840E89}"/>
              </a:ext>
            </a:extLst>
          </p:cNvPr>
          <p:cNvSpPr/>
          <p:nvPr/>
        </p:nvSpPr>
        <p:spPr>
          <a:xfrm>
            <a:off x="227476" y="4574635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4657B5-C264-44D9-925F-911122320A9F}"/>
              </a:ext>
            </a:extLst>
          </p:cNvPr>
          <p:cNvSpPr/>
          <p:nvPr/>
        </p:nvSpPr>
        <p:spPr>
          <a:xfrm>
            <a:off x="227475" y="496226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78E3B4-4063-49F0-940C-FE0C6D637465}"/>
              </a:ext>
            </a:extLst>
          </p:cNvPr>
          <p:cNvSpPr/>
          <p:nvPr/>
        </p:nvSpPr>
        <p:spPr>
          <a:xfrm>
            <a:off x="227474" y="533416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81" name="그룹 7180">
            <a:extLst>
              <a:ext uri="{FF2B5EF4-FFF2-40B4-BE49-F238E27FC236}">
                <a16:creationId xmlns:a16="http://schemas.microsoft.com/office/drawing/2014/main" id="{7DB59751-64F6-42DF-944F-7BA34FE2A1C6}"/>
              </a:ext>
            </a:extLst>
          </p:cNvPr>
          <p:cNvGrpSpPr/>
          <p:nvPr/>
        </p:nvGrpSpPr>
        <p:grpSpPr>
          <a:xfrm>
            <a:off x="2227103" y="5942729"/>
            <a:ext cx="762227" cy="381114"/>
            <a:chOff x="9311303" y="5675805"/>
            <a:chExt cx="762227" cy="38111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DE2FDF9-3E4F-4161-ABF5-7CBD0516EA9E}"/>
                </a:ext>
              </a:extLst>
            </p:cNvPr>
            <p:cNvSpPr/>
            <p:nvPr/>
          </p:nvSpPr>
          <p:spPr>
            <a:xfrm>
              <a:off x="931130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BACD36-F914-4CB5-ABDA-DC650E4EB63A}"/>
                </a:ext>
              </a:extLst>
            </p:cNvPr>
            <p:cNvSpPr/>
            <p:nvPr/>
          </p:nvSpPr>
          <p:spPr>
            <a:xfrm>
              <a:off x="9501860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216663-FAC6-4093-A7DB-B872A84BBFAB}"/>
                </a:ext>
              </a:extLst>
            </p:cNvPr>
            <p:cNvSpPr/>
            <p:nvPr/>
          </p:nvSpPr>
          <p:spPr>
            <a:xfrm>
              <a:off x="9692417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892D016-1D05-427A-A7D5-BCCEA7B3710D}"/>
                </a:ext>
              </a:extLst>
            </p:cNvPr>
            <p:cNvSpPr/>
            <p:nvPr/>
          </p:nvSpPr>
          <p:spPr>
            <a:xfrm>
              <a:off x="988297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1DC4E8-9F7E-459B-943D-2044C2017256}"/>
                </a:ext>
              </a:extLst>
            </p:cNvPr>
            <p:cNvSpPr/>
            <p:nvPr/>
          </p:nvSpPr>
          <p:spPr>
            <a:xfrm>
              <a:off x="931130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589E765-35C6-4FCE-AB9C-749782E373C8}"/>
                </a:ext>
              </a:extLst>
            </p:cNvPr>
            <p:cNvSpPr/>
            <p:nvPr/>
          </p:nvSpPr>
          <p:spPr>
            <a:xfrm>
              <a:off x="9501860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81C939F-6CC2-4926-BF8E-4689B55F28BC}"/>
                </a:ext>
              </a:extLst>
            </p:cNvPr>
            <p:cNvSpPr/>
            <p:nvPr/>
          </p:nvSpPr>
          <p:spPr>
            <a:xfrm>
              <a:off x="9692417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E2654C-80EE-439F-B633-B4036239E8AD}"/>
                </a:ext>
              </a:extLst>
            </p:cNvPr>
            <p:cNvSpPr/>
            <p:nvPr/>
          </p:nvSpPr>
          <p:spPr>
            <a:xfrm>
              <a:off x="988297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103362E2-2DAE-4621-B0E4-9712E5712752}"/>
              </a:ext>
            </a:extLst>
          </p:cNvPr>
          <p:cNvGrpSpPr/>
          <p:nvPr/>
        </p:nvGrpSpPr>
        <p:grpSpPr>
          <a:xfrm>
            <a:off x="3386377" y="5978873"/>
            <a:ext cx="762227" cy="190557"/>
            <a:chOff x="10395461" y="5720791"/>
            <a:chExt cx="762227" cy="19055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D0C492-D388-4ABF-BF74-B87012EF50E5}"/>
                </a:ext>
              </a:extLst>
            </p:cNvPr>
            <p:cNvSpPr/>
            <p:nvPr/>
          </p:nvSpPr>
          <p:spPr>
            <a:xfrm>
              <a:off x="1039546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B589A9-048F-437F-A81D-62B9BAA6E0F7}"/>
                </a:ext>
              </a:extLst>
            </p:cNvPr>
            <p:cNvSpPr/>
            <p:nvPr/>
          </p:nvSpPr>
          <p:spPr>
            <a:xfrm>
              <a:off x="10586018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EEB648-040B-41EF-871E-F3F9D8EBDD7A}"/>
                </a:ext>
              </a:extLst>
            </p:cNvPr>
            <p:cNvSpPr/>
            <p:nvPr/>
          </p:nvSpPr>
          <p:spPr>
            <a:xfrm>
              <a:off x="10776574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BD51728-9E60-4954-863B-AF22C89F0005}"/>
                </a:ext>
              </a:extLst>
            </p:cNvPr>
            <p:cNvSpPr/>
            <p:nvPr/>
          </p:nvSpPr>
          <p:spPr>
            <a:xfrm>
              <a:off x="1096713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844EE54-8E41-40E6-ACCA-6596CB34AB2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871999" y="2027102"/>
            <a:ext cx="2272590" cy="2547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A4249B-5852-4E3F-8993-66498E023166}"/>
              </a:ext>
            </a:extLst>
          </p:cNvPr>
          <p:cNvSpPr/>
          <p:nvPr/>
        </p:nvSpPr>
        <p:spPr>
          <a:xfrm>
            <a:off x="2167314" y="4955530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5232BC-73FA-418E-AD49-DB1A13347E61}"/>
              </a:ext>
            </a:extLst>
          </p:cNvPr>
          <p:cNvSpPr/>
          <p:nvPr/>
        </p:nvSpPr>
        <p:spPr>
          <a:xfrm>
            <a:off x="2650891" y="4955529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BF49AA7-36E7-4924-BF09-6F47E97AC672}"/>
              </a:ext>
            </a:extLst>
          </p:cNvPr>
          <p:cNvSpPr/>
          <p:nvPr/>
        </p:nvSpPr>
        <p:spPr>
          <a:xfrm>
            <a:off x="3526697" y="4955530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BC4C156-60B5-4844-AF9E-8FFCB586A4A8}"/>
              </a:ext>
            </a:extLst>
          </p:cNvPr>
          <p:cNvSpPr/>
          <p:nvPr/>
        </p:nvSpPr>
        <p:spPr>
          <a:xfrm>
            <a:off x="4010274" y="4955529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D7BB30-BB45-47A5-B2E9-E2C6506E70AE}"/>
              </a:ext>
            </a:extLst>
          </p:cNvPr>
          <p:cNvCxnSpPr>
            <a:endCxn id="92" idx="1"/>
          </p:cNvCxnSpPr>
          <p:nvPr/>
        </p:nvCxnSpPr>
        <p:spPr>
          <a:xfrm flipV="1">
            <a:off x="3134468" y="5188527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B5B4894-0FCD-47C4-ADD9-E45C12E670DA}"/>
              </a:ext>
            </a:extLst>
          </p:cNvPr>
          <p:cNvCxnSpPr>
            <a:cxnSpLocks/>
            <a:stCxn id="57" idx="3"/>
            <a:endCxn id="90" idx="1"/>
          </p:cNvCxnSpPr>
          <p:nvPr/>
        </p:nvCxnSpPr>
        <p:spPr>
          <a:xfrm>
            <a:off x="1516520" y="5160284"/>
            <a:ext cx="650794" cy="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4F8A23-A7B8-4111-A971-255809552556}"/>
              </a:ext>
            </a:extLst>
          </p:cNvPr>
          <p:cNvSpPr/>
          <p:nvPr/>
        </p:nvSpPr>
        <p:spPr>
          <a:xfrm>
            <a:off x="550086" y="1916479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TwoLayerNet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6E238E-61D2-45EC-836B-000F384A365A}"/>
              </a:ext>
            </a:extLst>
          </p:cNvPr>
          <p:cNvSpPr/>
          <p:nvPr/>
        </p:nvSpPr>
        <p:spPr>
          <a:xfrm>
            <a:off x="550085" y="2304109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layers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60A16A-1414-48C8-988F-AAA637708C04}"/>
              </a:ext>
            </a:extLst>
          </p:cNvPr>
          <p:cNvSpPr/>
          <p:nvPr/>
        </p:nvSpPr>
        <p:spPr>
          <a:xfrm>
            <a:off x="550084" y="2676009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B9A488F-D24E-4D22-8F38-5CB567ECA87B}"/>
              </a:ext>
            </a:extLst>
          </p:cNvPr>
          <p:cNvCxnSpPr>
            <a:cxnSpLocks/>
            <a:stCxn id="90" idx="2"/>
            <a:endCxn id="59" idx="0"/>
          </p:cNvCxnSpPr>
          <p:nvPr/>
        </p:nvCxnSpPr>
        <p:spPr>
          <a:xfrm flipH="1">
            <a:off x="2322382" y="5421523"/>
            <a:ext cx="86721" cy="521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ACB934D-E039-4C3A-A93E-A45C07FC0437}"/>
              </a:ext>
            </a:extLst>
          </p:cNvPr>
          <p:cNvCxnSpPr>
            <a:cxnSpLocks/>
            <a:stCxn id="92" idx="2"/>
            <a:endCxn id="68" idx="0"/>
          </p:cNvCxnSpPr>
          <p:nvPr/>
        </p:nvCxnSpPr>
        <p:spPr>
          <a:xfrm flipH="1">
            <a:off x="3481656" y="5421523"/>
            <a:ext cx="286830" cy="557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3B33A7-CDC6-4C35-B390-57D114016018}"/>
              </a:ext>
            </a:extLst>
          </p:cNvPr>
          <p:cNvSpPr/>
          <p:nvPr/>
        </p:nvSpPr>
        <p:spPr>
          <a:xfrm>
            <a:off x="6739845" y="4535016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46DBC4-6CBB-45F3-9516-44C9C0F523F3}"/>
              </a:ext>
            </a:extLst>
          </p:cNvPr>
          <p:cNvSpPr/>
          <p:nvPr/>
        </p:nvSpPr>
        <p:spPr>
          <a:xfrm>
            <a:off x="6739844" y="492264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64FB46-CEA4-4030-99DC-92E85EF89D98}"/>
              </a:ext>
            </a:extLst>
          </p:cNvPr>
          <p:cNvSpPr/>
          <p:nvPr/>
        </p:nvSpPr>
        <p:spPr>
          <a:xfrm>
            <a:off x="6750003" y="5323080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2B58CB-5CBA-412B-990F-9B8578D7BC5D}"/>
              </a:ext>
            </a:extLst>
          </p:cNvPr>
          <p:cNvSpPr/>
          <p:nvPr/>
        </p:nvSpPr>
        <p:spPr>
          <a:xfrm>
            <a:off x="8739472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26473D-8AD5-4826-BC89-0CD74C2D3E71}"/>
              </a:ext>
            </a:extLst>
          </p:cNvPr>
          <p:cNvSpPr/>
          <p:nvPr/>
        </p:nvSpPr>
        <p:spPr>
          <a:xfrm>
            <a:off x="8930029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329AB7-061F-4D9F-8962-BF45E0C96B7E}"/>
              </a:ext>
            </a:extLst>
          </p:cNvPr>
          <p:cNvSpPr/>
          <p:nvPr/>
        </p:nvSpPr>
        <p:spPr>
          <a:xfrm>
            <a:off x="9120586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DA7030-AB29-45D8-B77D-DD4250DB9950}"/>
              </a:ext>
            </a:extLst>
          </p:cNvPr>
          <p:cNvSpPr/>
          <p:nvPr/>
        </p:nvSpPr>
        <p:spPr>
          <a:xfrm>
            <a:off x="8739472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625FDC-D302-4C88-A571-C131E8B6F45F}"/>
              </a:ext>
            </a:extLst>
          </p:cNvPr>
          <p:cNvSpPr/>
          <p:nvPr/>
        </p:nvSpPr>
        <p:spPr>
          <a:xfrm>
            <a:off x="8930029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FA0CE5-AC5D-4206-B528-D1F309B05112}"/>
              </a:ext>
            </a:extLst>
          </p:cNvPr>
          <p:cNvSpPr/>
          <p:nvPr/>
        </p:nvSpPr>
        <p:spPr>
          <a:xfrm>
            <a:off x="9120586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B4C98B-9D09-4622-AA33-2E6D902635C5}"/>
              </a:ext>
            </a:extLst>
          </p:cNvPr>
          <p:cNvSpPr/>
          <p:nvPr/>
        </p:nvSpPr>
        <p:spPr>
          <a:xfrm>
            <a:off x="9898746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26FAB9-34E6-42FA-B2FA-10A4DEC980B9}"/>
              </a:ext>
            </a:extLst>
          </p:cNvPr>
          <p:cNvSpPr/>
          <p:nvPr/>
        </p:nvSpPr>
        <p:spPr>
          <a:xfrm>
            <a:off x="10089303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2999B7-8FFC-4DD0-B2DA-9F7FD82C766B}"/>
              </a:ext>
            </a:extLst>
          </p:cNvPr>
          <p:cNvSpPr/>
          <p:nvPr/>
        </p:nvSpPr>
        <p:spPr>
          <a:xfrm>
            <a:off x="10279859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4193C0-5602-466A-982E-A1794416E352}"/>
              </a:ext>
            </a:extLst>
          </p:cNvPr>
          <p:cNvSpPr/>
          <p:nvPr/>
        </p:nvSpPr>
        <p:spPr>
          <a:xfrm>
            <a:off x="8679683" y="4915911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0A7590-E10A-4362-B1ED-53BAA7876085}"/>
              </a:ext>
            </a:extLst>
          </p:cNvPr>
          <p:cNvSpPr/>
          <p:nvPr/>
        </p:nvSpPr>
        <p:spPr>
          <a:xfrm>
            <a:off x="9163260" y="4915910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7A844A5-8A1F-4ED6-8E83-87B379AE2303}"/>
              </a:ext>
            </a:extLst>
          </p:cNvPr>
          <p:cNvSpPr/>
          <p:nvPr/>
        </p:nvSpPr>
        <p:spPr>
          <a:xfrm>
            <a:off x="10039066" y="4915911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20550D-9DC6-441C-830D-5F8F2312992C}"/>
              </a:ext>
            </a:extLst>
          </p:cNvPr>
          <p:cNvSpPr/>
          <p:nvPr/>
        </p:nvSpPr>
        <p:spPr>
          <a:xfrm>
            <a:off x="10522643" y="4915910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222A40-AE7C-48BB-9D78-995A1EAA5093}"/>
              </a:ext>
            </a:extLst>
          </p:cNvPr>
          <p:cNvCxnSpPr>
            <a:endCxn id="85" idx="1"/>
          </p:cNvCxnSpPr>
          <p:nvPr/>
        </p:nvCxnSpPr>
        <p:spPr>
          <a:xfrm flipV="1">
            <a:off x="9646837" y="5148908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6E7799-2F30-46C4-AB27-626DD9D58582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8028889" y="5120665"/>
            <a:ext cx="650794" cy="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F92C1E0-7EA5-4D5A-98BC-9FBBF5555724}"/>
              </a:ext>
            </a:extLst>
          </p:cNvPr>
          <p:cNvCxnSpPr>
            <a:cxnSpLocks/>
            <a:stCxn id="83" idx="2"/>
            <a:endCxn id="51" idx="0"/>
          </p:cNvCxnSpPr>
          <p:nvPr/>
        </p:nvCxnSpPr>
        <p:spPr>
          <a:xfrm flipH="1">
            <a:off x="8834751" y="5381904"/>
            <a:ext cx="86721" cy="521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4B615D6-0EAA-47B1-9368-F23B45D4A2D5}"/>
              </a:ext>
            </a:extLst>
          </p:cNvPr>
          <p:cNvCxnSpPr>
            <a:cxnSpLocks/>
            <a:stCxn id="85" idx="2"/>
            <a:endCxn id="79" idx="0"/>
          </p:cNvCxnSpPr>
          <p:nvPr/>
        </p:nvCxnSpPr>
        <p:spPr>
          <a:xfrm flipH="1">
            <a:off x="9994025" y="5381904"/>
            <a:ext cx="286830" cy="557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C4BB916-1061-48BB-B7B8-ACFD1F042DB8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>
            <a:off x="7032732" y="2037155"/>
            <a:ext cx="351636" cy="2497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5C588D-58C8-4FA8-9C40-FCCC236F8996}"/>
              </a:ext>
            </a:extLst>
          </p:cNvPr>
          <p:cNvSpPr/>
          <p:nvPr/>
        </p:nvSpPr>
        <p:spPr>
          <a:xfrm>
            <a:off x="8739472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93181B0-F8FF-46EC-8023-6D087E42A871}"/>
              </a:ext>
            </a:extLst>
          </p:cNvPr>
          <p:cNvSpPr/>
          <p:nvPr/>
        </p:nvSpPr>
        <p:spPr>
          <a:xfrm>
            <a:off x="8930029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A043A27-6A39-4388-B405-69891F6CBD18}"/>
              </a:ext>
            </a:extLst>
          </p:cNvPr>
          <p:cNvSpPr/>
          <p:nvPr/>
        </p:nvSpPr>
        <p:spPr>
          <a:xfrm>
            <a:off x="9120586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1EF55A5-459C-4544-8D44-3AB5CCAC7B10}"/>
              </a:ext>
            </a:extLst>
          </p:cNvPr>
          <p:cNvSpPr/>
          <p:nvPr/>
        </p:nvSpPr>
        <p:spPr>
          <a:xfrm>
            <a:off x="8739472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C3F0F5-0A1F-492E-BD7B-5875512D7733}"/>
              </a:ext>
            </a:extLst>
          </p:cNvPr>
          <p:cNvSpPr/>
          <p:nvPr/>
        </p:nvSpPr>
        <p:spPr>
          <a:xfrm>
            <a:off x="8930029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B7BA3E-A1D0-489F-8E08-64DC2EBC6BF6}"/>
              </a:ext>
            </a:extLst>
          </p:cNvPr>
          <p:cNvSpPr/>
          <p:nvPr/>
        </p:nvSpPr>
        <p:spPr>
          <a:xfrm>
            <a:off x="9120586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477E702-8E69-4717-AE95-9A3D41372C10}"/>
              </a:ext>
            </a:extLst>
          </p:cNvPr>
          <p:cNvSpPr/>
          <p:nvPr/>
        </p:nvSpPr>
        <p:spPr>
          <a:xfrm>
            <a:off x="4010275" y="3399354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332DE6-474D-47CF-85FD-801C91283153}"/>
              </a:ext>
            </a:extLst>
          </p:cNvPr>
          <p:cNvSpPr/>
          <p:nvPr/>
        </p:nvSpPr>
        <p:spPr>
          <a:xfrm>
            <a:off x="4010274" y="3786984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6F3354-4FE5-4817-A6FA-BEC13F19B083}"/>
              </a:ext>
            </a:extLst>
          </p:cNvPr>
          <p:cNvSpPr/>
          <p:nvPr/>
        </p:nvSpPr>
        <p:spPr>
          <a:xfrm>
            <a:off x="4010273" y="4158884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1B2F754-4AC5-4A64-9366-3E38ECFAE5B8}"/>
              </a:ext>
            </a:extLst>
          </p:cNvPr>
          <p:cNvCxnSpPr>
            <a:cxnSpLocks/>
            <a:stCxn id="43" idx="2"/>
            <a:endCxn id="104" idx="0"/>
          </p:cNvCxnSpPr>
          <p:nvPr/>
        </p:nvCxnSpPr>
        <p:spPr>
          <a:xfrm flipH="1">
            <a:off x="4654798" y="2042708"/>
            <a:ext cx="217575" cy="1356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B20D295-674E-424A-A77E-A91FA3E847D3}"/>
              </a:ext>
            </a:extLst>
          </p:cNvPr>
          <p:cNvSpPr/>
          <p:nvPr/>
        </p:nvSpPr>
        <p:spPr>
          <a:xfrm>
            <a:off x="3063746" y="2703207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4BF324D-79A9-4FEB-AB9C-EC1B4323A75B}"/>
              </a:ext>
            </a:extLst>
          </p:cNvPr>
          <p:cNvSpPr/>
          <p:nvPr/>
        </p:nvSpPr>
        <p:spPr>
          <a:xfrm>
            <a:off x="3547323" y="2703206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746F89-F92A-444C-B305-5820CC2297C7}"/>
              </a:ext>
            </a:extLst>
          </p:cNvPr>
          <p:cNvSpPr/>
          <p:nvPr/>
        </p:nvSpPr>
        <p:spPr>
          <a:xfrm>
            <a:off x="4791530" y="2718813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EB75B7-C922-4E3C-AD96-82546AA92795}"/>
              </a:ext>
            </a:extLst>
          </p:cNvPr>
          <p:cNvSpPr/>
          <p:nvPr/>
        </p:nvSpPr>
        <p:spPr>
          <a:xfrm>
            <a:off x="5275107" y="2718812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4BA6CB-173F-4384-9001-659EBABAFE75}"/>
              </a:ext>
            </a:extLst>
          </p:cNvPr>
          <p:cNvSpPr/>
          <p:nvPr/>
        </p:nvSpPr>
        <p:spPr>
          <a:xfrm>
            <a:off x="6951889" y="2713260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465F381-12F9-403A-974C-78F34FEC4BC6}"/>
              </a:ext>
            </a:extLst>
          </p:cNvPr>
          <p:cNvSpPr/>
          <p:nvPr/>
        </p:nvSpPr>
        <p:spPr>
          <a:xfrm>
            <a:off x="7435466" y="2713259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31A354-2CD4-471E-8AF2-431EF0C94BEC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4030900" y="2936203"/>
            <a:ext cx="760630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56BA2C1-B4FD-4781-8F64-93042C8D0251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 flipV="1">
            <a:off x="5758684" y="2946257"/>
            <a:ext cx="1193205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57960D-E1D2-4357-BB79-8F934FD12C7B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1839129" y="2874028"/>
            <a:ext cx="1224617" cy="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1647E60-2851-4979-BE27-1C15BCC10450}"/>
              </a:ext>
            </a:extLst>
          </p:cNvPr>
          <p:cNvCxnSpPr>
            <a:cxnSpLocks/>
            <a:stCxn id="113" idx="2"/>
            <a:endCxn id="57" idx="0"/>
          </p:cNvCxnSpPr>
          <p:nvPr/>
        </p:nvCxnSpPr>
        <p:spPr>
          <a:xfrm flipH="1">
            <a:off x="871998" y="3169199"/>
            <a:ext cx="2917114" cy="1793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810B968-33DC-4869-9E68-39E10D03BD4F}"/>
              </a:ext>
            </a:extLst>
          </p:cNvPr>
          <p:cNvCxnSpPr>
            <a:cxnSpLocks/>
            <a:stCxn id="115" idx="2"/>
            <a:endCxn id="105" idx="0"/>
          </p:cNvCxnSpPr>
          <p:nvPr/>
        </p:nvCxnSpPr>
        <p:spPr>
          <a:xfrm flipH="1">
            <a:off x="4654797" y="3184805"/>
            <a:ext cx="862099" cy="602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0C63A0-24E8-4F76-A43F-6B1410446C30}"/>
              </a:ext>
            </a:extLst>
          </p:cNvPr>
          <p:cNvCxnSpPr>
            <a:cxnSpLocks/>
            <a:stCxn id="118" idx="2"/>
            <a:endCxn id="47" idx="0"/>
          </p:cNvCxnSpPr>
          <p:nvPr/>
        </p:nvCxnSpPr>
        <p:spPr>
          <a:xfrm flipH="1">
            <a:off x="7384367" y="3179252"/>
            <a:ext cx="292888" cy="1743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7200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0982" y="972919"/>
            <a:ext cx="583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시계열 데이터를 한꺼번에 처리하는 계층을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XX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계층으로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/>
              <p:nvPr/>
            </p:nvSpPr>
            <p:spPr>
              <a:xfrm>
                <a:off x="6605708" y="3764880"/>
                <a:ext cx="386242" cy="439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08" y="3764880"/>
                <a:ext cx="386242" cy="439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A76E7C93-E572-4168-A1B5-EEDFC21852BD}"/>
              </a:ext>
            </a:extLst>
          </p:cNvPr>
          <p:cNvSpPr/>
          <p:nvPr/>
        </p:nvSpPr>
        <p:spPr>
          <a:xfrm>
            <a:off x="7605924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067C0C3-DD1B-4134-A4B1-77AE160641ED}"/>
              </a:ext>
            </a:extLst>
          </p:cNvPr>
          <p:cNvCxnSpPr>
            <a:cxnSpLocks/>
          </p:cNvCxnSpPr>
          <p:nvPr/>
        </p:nvCxnSpPr>
        <p:spPr>
          <a:xfrm flipV="1">
            <a:off x="8120682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00564B06-ED16-457E-B70F-D614B6514F76}"/>
              </a:ext>
            </a:extLst>
          </p:cNvPr>
          <p:cNvSpPr/>
          <p:nvPr/>
        </p:nvSpPr>
        <p:spPr>
          <a:xfrm>
            <a:off x="8136275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FDA135F-D441-452C-9DDB-0150A2C74041}"/>
              </a:ext>
            </a:extLst>
          </p:cNvPr>
          <p:cNvSpPr/>
          <p:nvPr/>
        </p:nvSpPr>
        <p:spPr>
          <a:xfrm>
            <a:off x="8146607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C609CFE-BC40-4EFC-9A89-DAD506FBBAAD}"/>
              </a:ext>
            </a:extLst>
          </p:cNvPr>
          <p:cNvCxnSpPr>
            <a:cxnSpLocks/>
          </p:cNvCxnSpPr>
          <p:nvPr/>
        </p:nvCxnSpPr>
        <p:spPr>
          <a:xfrm>
            <a:off x="8120682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7E1B4725-8DFE-4DA5-8947-AA1B27202CEA}"/>
              </a:ext>
            </a:extLst>
          </p:cNvPr>
          <p:cNvSpPr/>
          <p:nvPr/>
        </p:nvSpPr>
        <p:spPr>
          <a:xfrm>
            <a:off x="7605924" y="3444916"/>
            <a:ext cx="1029517" cy="319964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60B1B355-0A0C-4F3F-B94E-3EAFBA224EBD}"/>
              </a:ext>
            </a:extLst>
          </p:cNvPr>
          <p:cNvSpPr/>
          <p:nvPr/>
        </p:nvSpPr>
        <p:spPr>
          <a:xfrm>
            <a:off x="7605923" y="4264163"/>
            <a:ext cx="1029517" cy="319964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D00D2C06-AB1C-4762-B5E2-227BD83AEA8F}"/>
              </a:ext>
            </a:extLst>
          </p:cNvPr>
          <p:cNvCxnSpPr>
            <a:cxnSpLocks/>
          </p:cNvCxnSpPr>
          <p:nvPr/>
        </p:nvCxnSpPr>
        <p:spPr>
          <a:xfrm flipV="1">
            <a:off x="8120681" y="3771929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>
            <a:extLst>
              <a:ext uri="{FF2B5EF4-FFF2-40B4-BE49-F238E27FC236}">
                <a16:creationId xmlns:a16="http://schemas.microsoft.com/office/drawing/2014/main" id="{F34EBA0E-68B7-40B8-9253-9AAEB0A88A5A}"/>
              </a:ext>
            </a:extLst>
          </p:cNvPr>
          <p:cNvSpPr/>
          <p:nvPr/>
        </p:nvSpPr>
        <p:spPr>
          <a:xfrm>
            <a:off x="8136274" y="4257970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26FE8E4-5DD6-4D2B-AD3F-6158C1C2CED3}"/>
              </a:ext>
            </a:extLst>
          </p:cNvPr>
          <p:cNvSpPr/>
          <p:nvPr/>
        </p:nvSpPr>
        <p:spPr>
          <a:xfrm>
            <a:off x="8146606" y="4268354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9CA8A0C-E0EC-4C4F-9268-4F2B9DCCD773}"/>
              </a:ext>
            </a:extLst>
          </p:cNvPr>
          <p:cNvCxnSpPr>
            <a:cxnSpLocks/>
          </p:cNvCxnSpPr>
          <p:nvPr/>
        </p:nvCxnSpPr>
        <p:spPr>
          <a:xfrm>
            <a:off x="8120681" y="4584127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8901E6DE-8B05-48E3-A9E7-5AF9030E6D40}"/>
              </a:ext>
            </a:extLst>
          </p:cNvPr>
          <p:cNvSpPr/>
          <p:nvPr/>
        </p:nvSpPr>
        <p:spPr>
          <a:xfrm>
            <a:off x="7605923" y="5049440"/>
            <a:ext cx="1029517" cy="319964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9A3B73-9FEE-4AEA-8853-97B5E20E992C}"/>
              </a:ext>
            </a:extLst>
          </p:cNvPr>
          <p:cNvCxnSpPr>
            <a:cxnSpLocks/>
          </p:cNvCxnSpPr>
          <p:nvPr/>
        </p:nvCxnSpPr>
        <p:spPr>
          <a:xfrm>
            <a:off x="8120681" y="5369405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C59BC2F-B8C3-49C5-AC52-69C76C1474CE}"/>
                  </a:ext>
                </a:extLst>
              </p:cNvPr>
              <p:cNvSpPr txBox="1"/>
              <p:nvPr/>
            </p:nvSpPr>
            <p:spPr>
              <a:xfrm>
                <a:off x="7926747" y="5902874"/>
                <a:ext cx="408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C59BC2F-B8C3-49C5-AC52-69C76C14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747" y="5902874"/>
                <a:ext cx="408766" cy="307777"/>
              </a:xfrm>
              <a:prstGeom prst="rect">
                <a:avLst/>
              </a:prstGeom>
              <a:blipFill>
                <a:blip r:embed="rId4"/>
                <a:stretch>
                  <a:fillRect l="-5970" r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/>
              <p:nvPr/>
            </p:nvSpPr>
            <p:spPr>
              <a:xfrm>
                <a:off x="7962013" y="1837031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𝐲𝐬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13" y="1837031"/>
                <a:ext cx="338234" cy="307777"/>
              </a:xfrm>
              <a:prstGeom prst="rect">
                <a:avLst/>
              </a:prstGeom>
              <a:blipFill>
                <a:blip r:embed="rId5"/>
                <a:stretch>
                  <a:fillRect l="-14286" r="-17857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타원 201">
            <a:extLst>
              <a:ext uri="{FF2B5EF4-FFF2-40B4-BE49-F238E27FC236}">
                <a16:creationId xmlns:a16="http://schemas.microsoft.com/office/drawing/2014/main" id="{7E20DD0C-7F56-431D-9BC3-AC4D0BAF260D}"/>
              </a:ext>
            </a:extLst>
          </p:cNvPr>
          <p:cNvSpPr/>
          <p:nvPr/>
        </p:nvSpPr>
        <p:spPr>
          <a:xfrm>
            <a:off x="8007354" y="4004223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0EE8BA-5355-4DE7-8B4B-2FB1B3CB7E2C}"/>
              </a:ext>
            </a:extLst>
          </p:cNvPr>
          <p:cNvSpPr/>
          <p:nvPr/>
        </p:nvSpPr>
        <p:spPr>
          <a:xfrm>
            <a:off x="1391901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8DFF3F2-66E1-4724-BB32-F19ECDA5D235}"/>
              </a:ext>
            </a:extLst>
          </p:cNvPr>
          <p:cNvCxnSpPr>
            <a:cxnSpLocks/>
          </p:cNvCxnSpPr>
          <p:nvPr/>
        </p:nvCxnSpPr>
        <p:spPr>
          <a:xfrm flipV="1">
            <a:off x="1906659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:a16="http://schemas.microsoft.com/office/drawing/2014/main" id="{090475F0-0863-4123-A64D-339DA3A6A96A}"/>
              </a:ext>
            </a:extLst>
          </p:cNvPr>
          <p:cNvSpPr/>
          <p:nvPr/>
        </p:nvSpPr>
        <p:spPr>
          <a:xfrm>
            <a:off x="1922252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C15E768-4DF4-4D0F-A791-8267B55D4E95}"/>
              </a:ext>
            </a:extLst>
          </p:cNvPr>
          <p:cNvSpPr/>
          <p:nvPr/>
        </p:nvSpPr>
        <p:spPr>
          <a:xfrm>
            <a:off x="1932584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0268F26-C7EB-4BFB-843A-117B62DF5FCD}"/>
              </a:ext>
            </a:extLst>
          </p:cNvPr>
          <p:cNvCxnSpPr>
            <a:cxnSpLocks/>
          </p:cNvCxnSpPr>
          <p:nvPr/>
        </p:nvCxnSpPr>
        <p:spPr>
          <a:xfrm>
            <a:off x="1906659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BCA35574-CD82-4E96-83B4-693AD4504227}"/>
              </a:ext>
            </a:extLst>
          </p:cNvPr>
          <p:cNvSpPr/>
          <p:nvPr/>
        </p:nvSpPr>
        <p:spPr>
          <a:xfrm>
            <a:off x="1391901" y="3444916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B55923E1-5501-4949-85CE-017F12D2A7E2}"/>
              </a:ext>
            </a:extLst>
          </p:cNvPr>
          <p:cNvSpPr/>
          <p:nvPr/>
        </p:nvSpPr>
        <p:spPr>
          <a:xfrm>
            <a:off x="1391900" y="4264163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1C8D7BE-6B8F-4475-95EE-FA6AE12B075E}"/>
              </a:ext>
            </a:extLst>
          </p:cNvPr>
          <p:cNvCxnSpPr>
            <a:cxnSpLocks/>
          </p:cNvCxnSpPr>
          <p:nvPr/>
        </p:nvCxnSpPr>
        <p:spPr>
          <a:xfrm flipV="1">
            <a:off x="1906658" y="3771929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4E503EEB-A03A-46FE-8017-38D852D76323}"/>
              </a:ext>
            </a:extLst>
          </p:cNvPr>
          <p:cNvSpPr/>
          <p:nvPr/>
        </p:nvSpPr>
        <p:spPr>
          <a:xfrm>
            <a:off x="1922251" y="4257970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ABF5EA70-F642-421D-B8FE-14BEF7DB0A26}"/>
              </a:ext>
            </a:extLst>
          </p:cNvPr>
          <p:cNvSpPr/>
          <p:nvPr/>
        </p:nvSpPr>
        <p:spPr>
          <a:xfrm>
            <a:off x="1932583" y="4268354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51BE9D45-A32E-49F0-B813-37C7C9F058F9}"/>
              </a:ext>
            </a:extLst>
          </p:cNvPr>
          <p:cNvCxnSpPr>
            <a:cxnSpLocks/>
          </p:cNvCxnSpPr>
          <p:nvPr/>
        </p:nvCxnSpPr>
        <p:spPr>
          <a:xfrm>
            <a:off x="1906658" y="4584127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360972D1-532A-4419-A208-6D215E3554EA}"/>
              </a:ext>
            </a:extLst>
          </p:cNvPr>
          <p:cNvSpPr/>
          <p:nvPr/>
        </p:nvSpPr>
        <p:spPr>
          <a:xfrm>
            <a:off x="1391900" y="504944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1EDC7B59-B42F-470C-A883-41DF9D6FBA52}"/>
              </a:ext>
            </a:extLst>
          </p:cNvPr>
          <p:cNvCxnSpPr>
            <a:cxnSpLocks/>
          </p:cNvCxnSpPr>
          <p:nvPr/>
        </p:nvCxnSpPr>
        <p:spPr>
          <a:xfrm>
            <a:off x="1906658" y="5369405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BCF1B-615C-4D9F-98B9-22772F59DCDD}"/>
                  </a:ext>
                </a:extLst>
              </p:cNvPr>
              <p:cNvSpPr txBox="1"/>
              <p:nvPr/>
            </p:nvSpPr>
            <p:spPr>
              <a:xfrm>
                <a:off x="1712724" y="5902874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BCF1B-615C-4D9F-98B9-22772F59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24" y="5902874"/>
                <a:ext cx="428900" cy="307777"/>
              </a:xfrm>
              <a:prstGeom prst="rect">
                <a:avLst/>
              </a:prstGeom>
              <a:blipFill>
                <a:blip r:embed="rId6"/>
                <a:stretch>
                  <a:fillRect l="-11429" r="-5714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56DAB0D-9C38-4BC9-925F-C256D66D0083}"/>
                  </a:ext>
                </a:extLst>
              </p:cNvPr>
              <p:cNvSpPr txBox="1"/>
              <p:nvPr/>
            </p:nvSpPr>
            <p:spPr>
              <a:xfrm>
                <a:off x="1778030" y="1852251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56DAB0D-9C38-4BC9-925F-C256D66D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30" y="1852251"/>
                <a:ext cx="328231" cy="307777"/>
              </a:xfrm>
              <a:prstGeom prst="rect">
                <a:avLst/>
              </a:prstGeom>
              <a:blipFill>
                <a:blip r:embed="rId7"/>
                <a:stretch>
                  <a:fillRect l="-16667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타원 218">
            <a:extLst>
              <a:ext uri="{FF2B5EF4-FFF2-40B4-BE49-F238E27FC236}">
                <a16:creationId xmlns:a16="http://schemas.microsoft.com/office/drawing/2014/main" id="{4626A12B-5C65-4D7D-AAEE-627D16DEE7CF}"/>
              </a:ext>
            </a:extLst>
          </p:cNvPr>
          <p:cNvSpPr/>
          <p:nvPr/>
        </p:nvSpPr>
        <p:spPr>
          <a:xfrm>
            <a:off x="1793331" y="4004223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5457EE8A-AB10-4C5D-BF42-2B12115525CA}"/>
              </a:ext>
            </a:extLst>
          </p:cNvPr>
          <p:cNvCxnSpPr>
            <a:cxnSpLocks/>
            <a:stCxn id="219" idx="6"/>
            <a:endCxn id="227" idx="1"/>
          </p:cNvCxnSpPr>
          <p:nvPr/>
        </p:nvCxnSpPr>
        <p:spPr>
          <a:xfrm>
            <a:off x="1906657" y="4061518"/>
            <a:ext cx="1250885" cy="362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A41CB8BA-C98F-420D-A09C-164FA692A3A1}"/>
              </a:ext>
            </a:extLst>
          </p:cNvPr>
          <p:cNvSpPr/>
          <p:nvPr/>
        </p:nvSpPr>
        <p:spPr>
          <a:xfrm>
            <a:off x="3157543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5290628-EBA9-45EE-98D8-4FB58654472A}"/>
              </a:ext>
            </a:extLst>
          </p:cNvPr>
          <p:cNvCxnSpPr>
            <a:cxnSpLocks/>
          </p:cNvCxnSpPr>
          <p:nvPr/>
        </p:nvCxnSpPr>
        <p:spPr>
          <a:xfrm flipV="1">
            <a:off x="3672302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>
            <a:extLst>
              <a:ext uri="{FF2B5EF4-FFF2-40B4-BE49-F238E27FC236}">
                <a16:creationId xmlns:a16="http://schemas.microsoft.com/office/drawing/2014/main" id="{EFD99E0D-0290-4281-9900-284910F72661}"/>
              </a:ext>
            </a:extLst>
          </p:cNvPr>
          <p:cNvSpPr/>
          <p:nvPr/>
        </p:nvSpPr>
        <p:spPr>
          <a:xfrm>
            <a:off x="3687895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5CAFF298-9226-4B68-B51D-38BDA96A91AA}"/>
              </a:ext>
            </a:extLst>
          </p:cNvPr>
          <p:cNvSpPr/>
          <p:nvPr/>
        </p:nvSpPr>
        <p:spPr>
          <a:xfrm>
            <a:off x="3698227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4ACA0DBF-AB5E-4418-BCC8-2E999BFCA45C}"/>
              </a:ext>
            </a:extLst>
          </p:cNvPr>
          <p:cNvCxnSpPr>
            <a:cxnSpLocks/>
          </p:cNvCxnSpPr>
          <p:nvPr/>
        </p:nvCxnSpPr>
        <p:spPr>
          <a:xfrm>
            <a:off x="3672302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EBBD4780-4A47-486E-B2E7-450FBC933E2F}"/>
              </a:ext>
            </a:extLst>
          </p:cNvPr>
          <p:cNvSpPr/>
          <p:nvPr/>
        </p:nvSpPr>
        <p:spPr>
          <a:xfrm>
            <a:off x="3157543" y="3444916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A0DFEAC-B5ED-4AC2-BB47-2EA5861E809A}"/>
              </a:ext>
            </a:extLst>
          </p:cNvPr>
          <p:cNvSpPr/>
          <p:nvPr/>
        </p:nvSpPr>
        <p:spPr>
          <a:xfrm>
            <a:off x="3157543" y="4264163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00F31BA4-DA43-4A46-B318-4923192B2267}"/>
              </a:ext>
            </a:extLst>
          </p:cNvPr>
          <p:cNvCxnSpPr>
            <a:cxnSpLocks/>
          </p:cNvCxnSpPr>
          <p:nvPr/>
        </p:nvCxnSpPr>
        <p:spPr>
          <a:xfrm flipV="1">
            <a:off x="3672301" y="3771929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091BD2DD-221F-4FAD-9E53-1542397CB258}"/>
              </a:ext>
            </a:extLst>
          </p:cNvPr>
          <p:cNvSpPr/>
          <p:nvPr/>
        </p:nvSpPr>
        <p:spPr>
          <a:xfrm>
            <a:off x="3687894" y="4257970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8D98D3B5-F6EB-41B3-A95D-E38C317BF887}"/>
              </a:ext>
            </a:extLst>
          </p:cNvPr>
          <p:cNvSpPr/>
          <p:nvPr/>
        </p:nvSpPr>
        <p:spPr>
          <a:xfrm>
            <a:off x="3698226" y="4268354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DDBC9896-3DCF-423C-A1B8-5075B0D9B90D}"/>
              </a:ext>
            </a:extLst>
          </p:cNvPr>
          <p:cNvCxnSpPr>
            <a:cxnSpLocks/>
          </p:cNvCxnSpPr>
          <p:nvPr/>
        </p:nvCxnSpPr>
        <p:spPr>
          <a:xfrm>
            <a:off x="3672301" y="4584127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F8033C56-1EEA-45AD-A550-B0B6D49E1C8E}"/>
              </a:ext>
            </a:extLst>
          </p:cNvPr>
          <p:cNvSpPr/>
          <p:nvPr/>
        </p:nvSpPr>
        <p:spPr>
          <a:xfrm>
            <a:off x="3157543" y="504944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36D9F4A-E658-4EB1-B412-BBF2D22B5788}"/>
              </a:ext>
            </a:extLst>
          </p:cNvPr>
          <p:cNvCxnSpPr>
            <a:cxnSpLocks/>
          </p:cNvCxnSpPr>
          <p:nvPr/>
        </p:nvCxnSpPr>
        <p:spPr>
          <a:xfrm>
            <a:off x="3672301" y="5369405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C0E4A5-D2CC-4709-A001-B90A79F65075}"/>
                  </a:ext>
                </a:extLst>
              </p:cNvPr>
              <p:cNvSpPr txBox="1"/>
              <p:nvPr/>
            </p:nvSpPr>
            <p:spPr>
              <a:xfrm>
                <a:off x="3478366" y="5902874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C0E4A5-D2CC-4709-A001-B90A79F6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66" y="5902874"/>
                <a:ext cx="428900" cy="307777"/>
              </a:xfrm>
              <a:prstGeom prst="rect">
                <a:avLst/>
              </a:prstGeom>
              <a:blipFill>
                <a:blip r:embed="rId8"/>
                <a:stretch>
                  <a:fillRect l="-11429" r="-5714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C03483-97EB-4EE1-8AC8-D545886DECEB}"/>
                  </a:ext>
                </a:extLst>
              </p:cNvPr>
              <p:cNvSpPr txBox="1"/>
              <p:nvPr/>
            </p:nvSpPr>
            <p:spPr>
              <a:xfrm>
                <a:off x="3543673" y="1852251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C03483-97EB-4EE1-8AC8-D545886D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1852251"/>
                <a:ext cx="328231" cy="307777"/>
              </a:xfrm>
              <a:prstGeom prst="rect">
                <a:avLst/>
              </a:prstGeom>
              <a:blipFill>
                <a:blip r:embed="rId9"/>
                <a:stretch>
                  <a:fillRect l="-14815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타원 235">
            <a:extLst>
              <a:ext uri="{FF2B5EF4-FFF2-40B4-BE49-F238E27FC236}">
                <a16:creationId xmlns:a16="http://schemas.microsoft.com/office/drawing/2014/main" id="{79883A6D-3485-4E37-B760-656A6FE5F695}"/>
              </a:ext>
            </a:extLst>
          </p:cNvPr>
          <p:cNvSpPr/>
          <p:nvPr/>
        </p:nvSpPr>
        <p:spPr>
          <a:xfrm>
            <a:off x="3558974" y="4004223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3DC5483A-41D5-4D27-A0BB-0359B0E263A7}"/>
              </a:ext>
            </a:extLst>
          </p:cNvPr>
          <p:cNvCxnSpPr>
            <a:cxnSpLocks/>
            <a:stCxn id="236" idx="6"/>
            <a:endCxn id="244" idx="1"/>
          </p:cNvCxnSpPr>
          <p:nvPr/>
        </p:nvCxnSpPr>
        <p:spPr>
          <a:xfrm>
            <a:off x="3672300" y="4061518"/>
            <a:ext cx="1501139" cy="362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21B108E6-CFB7-43B2-B634-A38F314A91C9}"/>
              </a:ext>
            </a:extLst>
          </p:cNvPr>
          <p:cNvSpPr/>
          <p:nvPr/>
        </p:nvSpPr>
        <p:spPr>
          <a:xfrm>
            <a:off x="5173439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C4B26C13-F9B9-43AD-8733-62E481531326}"/>
              </a:ext>
            </a:extLst>
          </p:cNvPr>
          <p:cNvCxnSpPr>
            <a:cxnSpLocks/>
          </p:cNvCxnSpPr>
          <p:nvPr/>
        </p:nvCxnSpPr>
        <p:spPr>
          <a:xfrm flipV="1">
            <a:off x="5688198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AFFC77B7-DA70-42EF-A3E1-D9B698C229B8}"/>
              </a:ext>
            </a:extLst>
          </p:cNvPr>
          <p:cNvSpPr/>
          <p:nvPr/>
        </p:nvSpPr>
        <p:spPr>
          <a:xfrm>
            <a:off x="5703791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AC7D3949-8EC1-4AD7-BEFB-FE3279E3D77D}"/>
              </a:ext>
            </a:extLst>
          </p:cNvPr>
          <p:cNvSpPr/>
          <p:nvPr/>
        </p:nvSpPr>
        <p:spPr>
          <a:xfrm>
            <a:off x="5714123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18E1D051-52CA-4D71-86A1-8FC86F88C17D}"/>
              </a:ext>
            </a:extLst>
          </p:cNvPr>
          <p:cNvCxnSpPr>
            <a:cxnSpLocks/>
          </p:cNvCxnSpPr>
          <p:nvPr/>
        </p:nvCxnSpPr>
        <p:spPr>
          <a:xfrm>
            <a:off x="5688198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FB18AC88-3780-4D0F-AA36-079BD23EB2F7}"/>
              </a:ext>
            </a:extLst>
          </p:cNvPr>
          <p:cNvSpPr/>
          <p:nvPr/>
        </p:nvSpPr>
        <p:spPr>
          <a:xfrm>
            <a:off x="5173439" y="3444916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149D02BC-72C6-475A-B783-855A85EC3BEF}"/>
              </a:ext>
            </a:extLst>
          </p:cNvPr>
          <p:cNvSpPr/>
          <p:nvPr/>
        </p:nvSpPr>
        <p:spPr>
          <a:xfrm>
            <a:off x="5173438" y="4264163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24635C4C-C984-4F01-9848-58C890D6FBE8}"/>
              </a:ext>
            </a:extLst>
          </p:cNvPr>
          <p:cNvCxnSpPr>
            <a:cxnSpLocks/>
          </p:cNvCxnSpPr>
          <p:nvPr/>
        </p:nvCxnSpPr>
        <p:spPr>
          <a:xfrm flipV="1">
            <a:off x="5688197" y="3771929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>
            <a:extLst>
              <a:ext uri="{FF2B5EF4-FFF2-40B4-BE49-F238E27FC236}">
                <a16:creationId xmlns:a16="http://schemas.microsoft.com/office/drawing/2014/main" id="{B758C877-BAC7-4BDB-AFD8-A45C5CFB6672}"/>
              </a:ext>
            </a:extLst>
          </p:cNvPr>
          <p:cNvSpPr/>
          <p:nvPr/>
        </p:nvSpPr>
        <p:spPr>
          <a:xfrm>
            <a:off x="5703790" y="4257970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875710E-B67E-45F5-AB11-EDE95419849C}"/>
              </a:ext>
            </a:extLst>
          </p:cNvPr>
          <p:cNvSpPr/>
          <p:nvPr/>
        </p:nvSpPr>
        <p:spPr>
          <a:xfrm>
            <a:off x="5714122" y="4268354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D5EB8B45-81DA-4111-8C21-BBF34A3EA6A7}"/>
              </a:ext>
            </a:extLst>
          </p:cNvPr>
          <p:cNvCxnSpPr>
            <a:cxnSpLocks/>
          </p:cNvCxnSpPr>
          <p:nvPr/>
        </p:nvCxnSpPr>
        <p:spPr>
          <a:xfrm>
            <a:off x="5688197" y="4584127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C8AD5CA8-8E59-4FC9-A36D-C0130F350FE9}"/>
              </a:ext>
            </a:extLst>
          </p:cNvPr>
          <p:cNvSpPr/>
          <p:nvPr/>
        </p:nvSpPr>
        <p:spPr>
          <a:xfrm>
            <a:off x="5173438" y="504944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3885A85-0AD9-4273-A20D-48CCA3CB8354}"/>
              </a:ext>
            </a:extLst>
          </p:cNvPr>
          <p:cNvCxnSpPr>
            <a:cxnSpLocks/>
          </p:cNvCxnSpPr>
          <p:nvPr/>
        </p:nvCxnSpPr>
        <p:spPr>
          <a:xfrm>
            <a:off x="5688197" y="5369405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0AA3797-61E9-4408-8E79-3B135D5CFC68}"/>
                  </a:ext>
                </a:extLst>
              </p:cNvPr>
              <p:cNvSpPr txBox="1"/>
              <p:nvPr/>
            </p:nvSpPr>
            <p:spPr>
              <a:xfrm>
                <a:off x="5494262" y="5902874"/>
                <a:ext cx="686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0AA3797-61E9-4408-8E79-3B135D5C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262" y="5902874"/>
                <a:ext cx="686983" cy="307777"/>
              </a:xfrm>
              <a:prstGeom prst="rect">
                <a:avLst/>
              </a:prstGeom>
              <a:blipFill>
                <a:blip r:embed="rId10"/>
                <a:stretch>
                  <a:fillRect l="-6195" r="-2655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9F4F5E3-DACC-433D-857E-ED733BF8C771}"/>
                  </a:ext>
                </a:extLst>
              </p:cNvPr>
              <p:cNvSpPr txBox="1"/>
              <p:nvPr/>
            </p:nvSpPr>
            <p:spPr>
              <a:xfrm>
                <a:off x="5559569" y="1852251"/>
                <a:ext cx="608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9F4F5E3-DACC-433D-857E-ED733BF8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69" y="1852251"/>
                <a:ext cx="608565" cy="307777"/>
              </a:xfrm>
              <a:prstGeom prst="rect">
                <a:avLst/>
              </a:prstGeom>
              <a:blipFill>
                <a:blip r:embed="rId11"/>
                <a:stretch>
                  <a:fillRect l="-6000" r="-1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타원 252">
            <a:extLst>
              <a:ext uri="{FF2B5EF4-FFF2-40B4-BE49-F238E27FC236}">
                <a16:creationId xmlns:a16="http://schemas.microsoft.com/office/drawing/2014/main" id="{8D9A0D4D-805F-44BD-ACF5-3DC0D0E4C3E3}"/>
              </a:ext>
            </a:extLst>
          </p:cNvPr>
          <p:cNvSpPr/>
          <p:nvPr/>
        </p:nvSpPr>
        <p:spPr>
          <a:xfrm>
            <a:off x="5574869" y="4004223"/>
            <a:ext cx="113326" cy="114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F56F2-DF3E-4EFA-B252-7A910E488FC7}"/>
                  </a:ext>
                </a:extLst>
              </p:cNvPr>
              <p:cNvSpPr txBox="1"/>
              <p:nvPr/>
            </p:nvSpPr>
            <p:spPr>
              <a:xfrm>
                <a:off x="4487773" y="190546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F56F2-DF3E-4EFA-B252-7A910E48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3" y="1905460"/>
                <a:ext cx="298159" cy="307777"/>
              </a:xfrm>
              <a:prstGeom prst="rect">
                <a:avLst/>
              </a:prstGeom>
              <a:blipFill>
                <a:blip r:embed="rId12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1E82B39-4597-4FD7-B8D5-6C37ED7D9C09}"/>
                  </a:ext>
                </a:extLst>
              </p:cNvPr>
              <p:cNvSpPr txBox="1"/>
              <p:nvPr/>
            </p:nvSpPr>
            <p:spPr>
              <a:xfrm>
                <a:off x="4752761" y="190546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1E82B39-4597-4FD7-B8D5-6C37ED7D9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61" y="1905460"/>
                <a:ext cx="298159" cy="307777"/>
              </a:xfrm>
              <a:prstGeom prst="rect">
                <a:avLst/>
              </a:prstGeom>
              <a:blipFill>
                <a:blip r:embed="rId13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4E53DD-469E-4F95-84F8-6432606ED25D}"/>
                  </a:ext>
                </a:extLst>
              </p:cNvPr>
              <p:cNvSpPr txBox="1"/>
              <p:nvPr/>
            </p:nvSpPr>
            <p:spPr>
              <a:xfrm>
                <a:off x="4476049" y="265482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4E53DD-469E-4F95-84F8-6432606E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49" y="2654824"/>
                <a:ext cx="298159" cy="307777"/>
              </a:xfrm>
              <a:prstGeom prst="rect">
                <a:avLst/>
              </a:prstGeom>
              <a:blipFill>
                <a:blip r:embed="rId1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AFFA883-0931-4369-BDF8-8F9DF493F256}"/>
                  </a:ext>
                </a:extLst>
              </p:cNvPr>
              <p:cNvSpPr txBox="1"/>
              <p:nvPr/>
            </p:nvSpPr>
            <p:spPr>
              <a:xfrm>
                <a:off x="4741038" y="265482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AFFA883-0931-4369-BDF8-8F9DF493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38" y="2654824"/>
                <a:ext cx="298159" cy="307777"/>
              </a:xfrm>
              <a:prstGeom prst="rect">
                <a:avLst/>
              </a:prstGeom>
              <a:blipFill>
                <a:blip r:embed="rId15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753B4E9-977C-4416-99A6-3FBE8E87215A}"/>
                  </a:ext>
                </a:extLst>
              </p:cNvPr>
              <p:cNvSpPr txBox="1"/>
              <p:nvPr/>
            </p:nvSpPr>
            <p:spPr>
              <a:xfrm>
                <a:off x="4483827" y="342170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753B4E9-977C-4416-99A6-3FBE8E87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27" y="3421706"/>
                <a:ext cx="298159" cy="307777"/>
              </a:xfrm>
              <a:prstGeom prst="rect">
                <a:avLst/>
              </a:prstGeom>
              <a:blipFill>
                <a:blip r:embed="rId16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0A6BFAF-57DF-4B9C-85EC-AA631F2A2117}"/>
                  </a:ext>
                </a:extLst>
              </p:cNvPr>
              <p:cNvSpPr txBox="1"/>
              <p:nvPr/>
            </p:nvSpPr>
            <p:spPr>
              <a:xfrm>
                <a:off x="4748816" y="342170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0A6BFAF-57DF-4B9C-85EC-AA631F2A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16" y="3421706"/>
                <a:ext cx="298159" cy="307777"/>
              </a:xfrm>
              <a:prstGeom prst="rect">
                <a:avLst/>
              </a:prstGeom>
              <a:blipFill>
                <a:blip r:embed="rId1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4D54661-4990-4A5D-A88D-804803BCA64C}"/>
                  </a:ext>
                </a:extLst>
              </p:cNvPr>
              <p:cNvSpPr txBox="1"/>
              <p:nvPr/>
            </p:nvSpPr>
            <p:spPr>
              <a:xfrm>
                <a:off x="4476049" y="425323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4D54661-4990-4A5D-A88D-804803BC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49" y="4253231"/>
                <a:ext cx="298159" cy="307777"/>
              </a:xfrm>
              <a:prstGeom prst="rect">
                <a:avLst/>
              </a:prstGeom>
              <a:blipFill>
                <a:blip r:embed="rId18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7D670EB-64CD-4496-A288-75205B0CF499}"/>
                  </a:ext>
                </a:extLst>
              </p:cNvPr>
              <p:cNvSpPr txBox="1"/>
              <p:nvPr/>
            </p:nvSpPr>
            <p:spPr>
              <a:xfrm>
                <a:off x="4741038" y="425323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7D670EB-64CD-4496-A288-75205B0C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38" y="4253231"/>
                <a:ext cx="298159" cy="307777"/>
              </a:xfrm>
              <a:prstGeom prst="rect">
                <a:avLst/>
              </a:prstGeom>
              <a:blipFill>
                <a:blip r:embed="rId19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620EE99-974A-4CB7-92E4-BAF4AE402448}"/>
                  </a:ext>
                </a:extLst>
              </p:cNvPr>
              <p:cNvSpPr txBox="1"/>
              <p:nvPr/>
            </p:nvSpPr>
            <p:spPr>
              <a:xfrm>
                <a:off x="4473535" y="5026548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620EE99-974A-4CB7-92E4-BAF4AE402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5" y="5026548"/>
                <a:ext cx="298159" cy="307777"/>
              </a:xfrm>
              <a:prstGeom prst="rect">
                <a:avLst/>
              </a:prstGeom>
              <a:blipFill>
                <a:blip r:embed="rId20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2E84B7CA-1FD4-493D-99DE-6510F90458C9}"/>
                  </a:ext>
                </a:extLst>
              </p:cNvPr>
              <p:cNvSpPr txBox="1"/>
              <p:nvPr/>
            </p:nvSpPr>
            <p:spPr>
              <a:xfrm>
                <a:off x="4738523" y="5026548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2E84B7CA-1FD4-493D-99DE-6510F9045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23" y="5026548"/>
                <a:ext cx="298159" cy="307777"/>
              </a:xfrm>
              <a:prstGeom prst="rect">
                <a:avLst/>
              </a:prstGeom>
              <a:blipFill>
                <a:blip r:embed="rId21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09CA68A-1921-4AC9-A58C-AC2A0852DC4D}"/>
                  </a:ext>
                </a:extLst>
              </p:cNvPr>
              <p:cNvSpPr txBox="1"/>
              <p:nvPr/>
            </p:nvSpPr>
            <p:spPr>
              <a:xfrm>
                <a:off x="4473535" y="590287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09CA68A-1921-4AC9-A58C-AC2A0852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5" y="5902874"/>
                <a:ext cx="298159" cy="307777"/>
              </a:xfrm>
              <a:prstGeom prst="rect">
                <a:avLst/>
              </a:prstGeom>
              <a:blipFill>
                <a:blip r:embed="rId22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78963AF-4A0D-4959-A740-B7B25958C27E}"/>
                  </a:ext>
                </a:extLst>
              </p:cNvPr>
              <p:cNvSpPr txBox="1"/>
              <p:nvPr/>
            </p:nvSpPr>
            <p:spPr>
              <a:xfrm>
                <a:off x="4738523" y="590287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78963AF-4A0D-4959-A740-B7B25958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23" y="5902874"/>
                <a:ext cx="298159" cy="307777"/>
              </a:xfrm>
              <a:prstGeom prst="rect">
                <a:avLst/>
              </a:prstGeom>
              <a:blipFill>
                <a:blip r:embed="rId23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3173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0982" y="972919"/>
            <a:ext cx="4941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집합으로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/>
              <p:nvPr/>
            </p:nvSpPr>
            <p:spPr>
              <a:xfrm>
                <a:off x="6605708" y="2576553"/>
                <a:ext cx="386242" cy="439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08" y="2576553"/>
                <a:ext cx="386242" cy="439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A76E7C93-E572-4168-A1B5-EEDFC21852BD}"/>
              </a:ext>
            </a:extLst>
          </p:cNvPr>
          <p:cNvSpPr/>
          <p:nvPr/>
        </p:nvSpPr>
        <p:spPr>
          <a:xfrm>
            <a:off x="7605924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067C0C3-DD1B-4134-A4B1-77AE160641ED}"/>
              </a:ext>
            </a:extLst>
          </p:cNvPr>
          <p:cNvCxnSpPr>
            <a:cxnSpLocks/>
          </p:cNvCxnSpPr>
          <p:nvPr/>
        </p:nvCxnSpPr>
        <p:spPr>
          <a:xfrm flipV="1">
            <a:off x="8120682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00564B06-ED16-457E-B70F-D614B6514F76}"/>
              </a:ext>
            </a:extLst>
          </p:cNvPr>
          <p:cNvSpPr/>
          <p:nvPr/>
        </p:nvSpPr>
        <p:spPr>
          <a:xfrm>
            <a:off x="8136275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FDA135F-D441-452C-9DDB-0150A2C74041}"/>
              </a:ext>
            </a:extLst>
          </p:cNvPr>
          <p:cNvSpPr/>
          <p:nvPr/>
        </p:nvSpPr>
        <p:spPr>
          <a:xfrm>
            <a:off x="8146607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C609CFE-BC40-4EFC-9A89-DAD506FBBAAD}"/>
              </a:ext>
            </a:extLst>
          </p:cNvPr>
          <p:cNvCxnSpPr>
            <a:cxnSpLocks/>
          </p:cNvCxnSpPr>
          <p:nvPr/>
        </p:nvCxnSpPr>
        <p:spPr>
          <a:xfrm>
            <a:off x="8120682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C59BC2F-B8C3-49C5-AC52-69C76C1474CE}"/>
                  </a:ext>
                </a:extLst>
              </p:cNvPr>
              <p:cNvSpPr txBox="1"/>
              <p:nvPr/>
            </p:nvSpPr>
            <p:spPr>
              <a:xfrm>
                <a:off x="7926747" y="3476063"/>
                <a:ext cx="3350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𝐱𝐬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C59BC2F-B8C3-49C5-AC52-69C76C14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747" y="3476063"/>
                <a:ext cx="335028" cy="307777"/>
              </a:xfrm>
              <a:prstGeom prst="rect">
                <a:avLst/>
              </a:prstGeom>
              <a:blipFill>
                <a:blip r:embed="rId4"/>
                <a:stretch>
                  <a:fillRect l="-7273"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/>
              <p:nvPr/>
            </p:nvSpPr>
            <p:spPr>
              <a:xfrm>
                <a:off x="7962013" y="1837031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𝐲𝐬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13" y="1837031"/>
                <a:ext cx="338234" cy="307777"/>
              </a:xfrm>
              <a:prstGeom prst="rect">
                <a:avLst/>
              </a:prstGeom>
              <a:blipFill>
                <a:blip r:embed="rId5"/>
                <a:stretch>
                  <a:fillRect l="-14286" r="-17857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0EE8BA-5355-4DE7-8B4B-2FB1B3CB7E2C}"/>
              </a:ext>
            </a:extLst>
          </p:cNvPr>
          <p:cNvSpPr/>
          <p:nvPr/>
        </p:nvSpPr>
        <p:spPr>
          <a:xfrm>
            <a:off x="1391901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8DFF3F2-66E1-4724-BB32-F19ECDA5D235}"/>
              </a:ext>
            </a:extLst>
          </p:cNvPr>
          <p:cNvCxnSpPr>
            <a:cxnSpLocks/>
          </p:cNvCxnSpPr>
          <p:nvPr/>
        </p:nvCxnSpPr>
        <p:spPr>
          <a:xfrm flipV="1">
            <a:off x="1906659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:a16="http://schemas.microsoft.com/office/drawing/2014/main" id="{090475F0-0863-4123-A64D-339DA3A6A96A}"/>
              </a:ext>
            </a:extLst>
          </p:cNvPr>
          <p:cNvSpPr/>
          <p:nvPr/>
        </p:nvSpPr>
        <p:spPr>
          <a:xfrm>
            <a:off x="1922252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C15E768-4DF4-4D0F-A791-8267B55D4E95}"/>
              </a:ext>
            </a:extLst>
          </p:cNvPr>
          <p:cNvSpPr/>
          <p:nvPr/>
        </p:nvSpPr>
        <p:spPr>
          <a:xfrm>
            <a:off x="1932584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0268F26-C7EB-4BFB-843A-117B62DF5FCD}"/>
              </a:ext>
            </a:extLst>
          </p:cNvPr>
          <p:cNvCxnSpPr>
            <a:cxnSpLocks/>
          </p:cNvCxnSpPr>
          <p:nvPr/>
        </p:nvCxnSpPr>
        <p:spPr>
          <a:xfrm>
            <a:off x="1906659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BCF1B-615C-4D9F-98B9-22772F59DCDD}"/>
                  </a:ext>
                </a:extLst>
              </p:cNvPr>
              <p:cNvSpPr txBox="1"/>
              <p:nvPr/>
            </p:nvSpPr>
            <p:spPr>
              <a:xfrm>
                <a:off x="1712724" y="3476063"/>
                <a:ext cx="3441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BCF1B-615C-4D9F-98B9-22772F59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24" y="3476063"/>
                <a:ext cx="344197" cy="307777"/>
              </a:xfrm>
              <a:prstGeom prst="rect">
                <a:avLst/>
              </a:prstGeom>
              <a:blipFill>
                <a:blip r:embed="rId6"/>
                <a:stretch>
                  <a:fillRect l="-7143" r="-7143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56DAB0D-9C38-4BC9-925F-C256D66D0083}"/>
                  </a:ext>
                </a:extLst>
              </p:cNvPr>
              <p:cNvSpPr txBox="1"/>
              <p:nvPr/>
            </p:nvSpPr>
            <p:spPr>
              <a:xfrm>
                <a:off x="1778030" y="1852251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56DAB0D-9C38-4BC9-925F-C256D66D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30" y="1852251"/>
                <a:ext cx="328231" cy="307777"/>
              </a:xfrm>
              <a:prstGeom prst="rect">
                <a:avLst/>
              </a:prstGeom>
              <a:blipFill>
                <a:blip r:embed="rId7"/>
                <a:stretch>
                  <a:fillRect l="-16667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A41CB8BA-C98F-420D-A09C-164FA692A3A1}"/>
              </a:ext>
            </a:extLst>
          </p:cNvPr>
          <p:cNvSpPr/>
          <p:nvPr/>
        </p:nvSpPr>
        <p:spPr>
          <a:xfrm>
            <a:off x="3157543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5290628-EBA9-45EE-98D8-4FB58654472A}"/>
              </a:ext>
            </a:extLst>
          </p:cNvPr>
          <p:cNvCxnSpPr>
            <a:cxnSpLocks/>
          </p:cNvCxnSpPr>
          <p:nvPr/>
        </p:nvCxnSpPr>
        <p:spPr>
          <a:xfrm flipV="1">
            <a:off x="3672302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>
            <a:extLst>
              <a:ext uri="{FF2B5EF4-FFF2-40B4-BE49-F238E27FC236}">
                <a16:creationId xmlns:a16="http://schemas.microsoft.com/office/drawing/2014/main" id="{EFD99E0D-0290-4281-9900-284910F72661}"/>
              </a:ext>
            </a:extLst>
          </p:cNvPr>
          <p:cNvSpPr/>
          <p:nvPr/>
        </p:nvSpPr>
        <p:spPr>
          <a:xfrm>
            <a:off x="3687895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5CAFF298-9226-4B68-B51D-38BDA96A91AA}"/>
              </a:ext>
            </a:extLst>
          </p:cNvPr>
          <p:cNvSpPr/>
          <p:nvPr/>
        </p:nvSpPr>
        <p:spPr>
          <a:xfrm>
            <a:off x="3698227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4ACA0DBF-AB5E-4418-BCC8-2E999BFCA45C}"/>
              </a:ext>
            </a:extLst>
          </p:cNvPr>
          <p:cNvCxnSpPr>
            <a:cxnSpLocks/>
          </p:cNvCxnSpPr>
          <p:nvPr/>
        </p:nvCxnSpPr>
        <p:spPr>
          <a:xfrm>
            <a:off x="3672302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C0E4A5-D2CC-4709-A001-B90A79F65075}"/>
                  </a:ext>
                </a:extLst>
              </p:cNvPr>
              <p:cNvSpPr txBox="1"/>
              <p:nvPr/>
            </p:nvSpPr>
            <p:spPr>
              <a:xfrm>
                <a:off x="3478366" y="3476063"/>
                <a:ext cx="3441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C0E4A5-D2CC-4709-A001-B90A79F6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66" y="3476063"/>
                <a:ext cx="344197" cy="307777"/>
              </a:xfrm>
              <a:prstGeom prst="rect">
                <a:avLst/>
              </a:prstGeom>
              <a:blipFill>
                <a:blip r:embed="rId8"/>
                <a:stretch>
                  <a:fillRect l="-7143" r="-7143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C03483-97EB-4EE1-8AC8-D545886DECEB}"/>
                  </a:ext>
                </a:extLst>
              </p:cNvPr>
              <p:cNvSpPr txBox="1"/>
              <p:nvPr/>
            </p:nvSpPr>
            <p:spPr>
              <a:xfrm>
                <a:off x="3543673" y="1852251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C03483-97EB-4EE1-8AC8-D545886D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1852251"/>
                <a:ext cx="328231" cy="307777"/>
              </a:xfrm>
              <a:prstGeom prst="rect">
                <a:avLst/>
              </a:prstGeom>
              <a:blipFill>
                <a:blip r:embed="rId9"/>
                <a:stretch>
                  <a:fillRect l="-14815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21B108E6-CFB7-43B2-B634-A38F314A91C9}"/>
              </a:ext>
            </a:extLst>
          </p:cNvPr>
          <p:cNvSpPr/>
          <p:nvPr/>
        </p:nvSpPr>
        <p:spPr>
          <a:xfrm>
            <a:off x="5173439" y="265963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C4B26C13-F9B9-43AD-8733-62E481531326}"/>
              </a:ext>
            </a:extLst>
          </p:cNvPr>
          <p:cNvCxnSpPr>
            <a:cxnSpLocks/>
          </p:cNvCxnSpPr>
          <p:nvPr/>
        </p:nvCxnSpPr>
        <p:spPr>
          <a:xfrm flipV="1">
            <a:off x="5688198" y="2167405"/>
            <a:ext cx="0" cy="4922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AFFC77B7-DA70-42EF-A3E1-D9B698C229B8}"/>
              </a:ext>
            </a:extLst>
          </p:cNvPr>
          <p:cNvSpPr/>
          <p:nvPr/>
        </p:nvSpPr>
        <p:spPr>
          <a:xfrm>
            <a:off x="5703791" y="2653446"/>
            <a:ext cx="153904" cy="89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AC7D3949-8EC1-4AD7-BEFB-FE3279E3D77D}"/>
              </a:ext>
            </a:extLst>
          </p:cNvPr>
          <p:cNvSpPr/>
          <p:nvPr/>
        </p:nvSpPr>
        <p:spPr>
          <a:xfrm>
            <a:off x="5714123" y="2663830"/>
            <a:ext cx="123638" cy="859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18E1D051-52CA-4D71-86A1-8FC86F88C17D}"/>
              </a:ext>
            </a:extLst>
          </p:cNvPr>
          <p:cNvCxnSpPr>
            <a:cxnSpLocks/>
          </p:cNvCxnSpPr>
          <p:nvPr/>
        </p:nvCxnSpPr>
        <p:spPr>
          <a:xfrm>
            <a:off x="5688198" y="2979602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0AA3797-61E9-4408-8E79-3B135D5CFC68}"/>
                  </a:ext>
                </a:extLst>
              </p:cNvPr>
              <p:cNvSpPr txBox="1"/>
              <p:nvPr/>
            </p:nvSpPr>
            <p:spPr>
              <a:xfrm>
                <a:off x="5494262" y="3476063"/>
                <a:ext cx="6022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0AA3797-61E9-4408-8E79-3B135D5C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262" y="3476063"/>
                <a:ext cx="602281" cy="307777"/>
              </a:xfrm>
              <a:prstGeom prst="rect">
                <a:avLst/>
              </a:prstGeom>
              <a:blipFill>
                <a:blip r:embed="rId10"/>
                <a:stretch>
                  <a:fillRect l="-4040" r="-3030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9F4F5E3-DACC-433D-857E-ED733BF8C771}"/>
                  </a:ext>
                </a:extLst>
              </p:cNvPr>
              <p:cNvSpPr txBox="1"/>
              <p:nvPr/>
            </p:nvSpPr>
            <p:spPr>
              <a:xfrm>
                <a:off x="5559569" y="1852251"/>
                <a:ext cx="608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9F4F5E3-DACC-433D-857E-ED733BF8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69" y="1852251"/>
                <a:ext cx="608565" cy="307777"/>
              </a:xfrm>
              <a:prstGeom prst="rect">
                <a:avLst/>
              </a:prstGeom>
              <a:blipFill>
                <a:blip r:embed="rId11"/>
                <a:stretch>
                  <a:fillRect l="-6000" r="-1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F56F2-DF3E-4EFA-B252-7A910E488FC7}"/>
                  </a:ext>
                </a:extLst>
              </p:cNvPr>
              <p:cNvSpPr txBox="1"/>
              <p:nvPr/>
            </p:nvSpPr>
            <p:spPr>
              <a:xfrm>
                <a:off x="4487773" y="190546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F56F2-DF3E-4EFA-B252-7A910E48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3" y="1905460"/>
                <a:ext cx="298159" cy="307777"/>
              </a:xfrm>
              <a:prstGeom prst="rect">
                <a:avLst/>
              </a:prstGeom>
              <a:blipFill>
                <a:blip r:embed="rId12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1E82B39-4597-4FD7-B8D5-6C37ED7D9C09}"/>
                  </a:ext>
                </a:extLst>
              </p:cNvPr>
              <p:cNvSpPr txBox="1"/>
              <p:nvPr/>
            </p:nvSpPr>
            <p:spPr>
              <a:xfrm>
                <a:off x="4752761" y="1905460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1E82B39-4597-4FD7-B8D5-6C37ED7D9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61" y="1905460"/>
                <a:ext cx="298159" cy="307777"/>
              </a:xfrm>
              <a:prstGeom prst="rect">
                <a:avLst/>
              </a:prstGeom>
              <a:blipFill>
                <a:blip r:embed="rId13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4E53DD-469E-4F95-84F8-6432606ED25D}"/>
                  </a:ext>
                </a:extLst>
              </p:cNvPr>
              <p:cNvSpPr txBox="1"/>
              <p:nvPr/>
            </p:nvSpPr>
            <p:spPr>
              <a:xfrm>
                <a:off x="4476049" y="265482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4E53DD-469E-4F95-84F8-6432606E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49" y="2654824"/>
                <a:ext cx="298159" cy="307777"/>
              </a:xfrm>
              <a:prstGeom prst="rect">
                <a:avLst/>
              </a:prstGeom>
              <a:blipFill>
                <a:blip r:embed="rId1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AFFA883-0931-4369-BDF8-8F9DF493F256}"/>
                  </a:ext>
                </a:extLst>
              </p:cNvPr>
              <p:cNvSpPr txBox="1"/>
              <p:nvPr/>
            </p:nvSpPr>
            <p:spPr>
              <a:xfrm>
                <a:off x="4741038" y="2654824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AFFA883-0931-4369-BDF8-8F9DF493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38" y="2654824"/>
                <a:ext cx="298159" cy="307777"/>
              </a:xfrm>
              <a:prstGeom prst="rect">
                <a:avLst/>
              </a:prstGeom>
              <a:blipFill>
                <a:blip r:embed="rId15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09CA68A-1921-4AC9-A58C-AC2A0852DC4D}"/>
                  </a:ext>
                </a:extLst>
              </p:cNvPr>
              <p:cNvSpPr txBox="1"/>
              <p:nvPr/>
            </p:nvSpPr>
            <p:spPr>
              <a:xfrm>
                <a:off x="4473535" y="3476063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09CA68A-1921-4AC9-A58C-AC2A0852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5" y="3476063"/>
                <a:ext cx="298159" cy="307777"/>
              </a:xfrm>
              <a:prstGeom prst="rect">
                <a:avLst/>
              </a:prstGeom>
              <a:blipFill>
                <a:blip r:embed="rId16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78963AF-4A0D-4959-A740-B7B25958C27E}"/>
                  </a:ext>
                </a:extLst>
              </p:cNvPr>
              <p:cNvSpPr txBox="1"/>
              <p:nvPr/>
            </p:nvSpPr>
            <p:spPr>
              <a:xfrm>
                <a:off x="4738523" y="3476063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78963AF-4A0D-4959-A740-B7B25958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23" y="3476063"/>
                <a:ext cx="298159" cy="307777"/>
              </a:xfrm>
              <a:prstGeom prst="rect">
                <a:avLst/>
              </a:prstGeom>
              <a:blipFill>
                <a:blip r:embed="rId1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3888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A3BD458-7EEA-4FCB-9FD5-67EF7C429E4E}"/>
              </a:ext>
            </a:extLst>
          </p:cNvPr>
          <p:cNvSpPr txBox="1"/>
          <p:nvPr/>
        </p:nvSpPr>
        <p:spPr>
          <a:xfrm>
            <a:off x="470982" y="972919"/>
            <a:ext cx="3947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with Loss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전체 그림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C8B614-410B-4943-84BE-ECDA5D3BDE44}"/>
              </a:ext>
            </a:extLst>
          </p:cNvPr>
          <p:cNvSpPr/>
          <p:nvPr/>
        </p:nvSpPr>
        <p:spPr>
          <a:xfrm>
            <a:off x="1251320" y="2147387"/>
            <a:ext cx="5651461" cy="2726319"/>
          </a:xfrm>
          <a:prstGeom prst="roundRect">
            <a:avLst>
              <a:gd name="adj" fmla="val 1659"/>
            </a:avLst>
          </a:prstGeom>
          <a:solidFill>
            <a:srgbClr val="F2F2F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/>
              <p:nvPr/>
            </p:nvSpPr>
            <p:spPr>
              <a:xfrm>
                <a:off x="7190842" y="3249896"/>
                <a:ext cx="326770" cy="37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140B60-80D8-4FBA-ABD1-3852587C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842" y="3249896"/>
                <a:ext cx="326770" cy="371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067C0C3-DD1B-4134-A4B1-77AE160641ED}"/>
              </a:ext>
            </a:extLst>
          </p:cNvPr>
          <p:cNvCxnSpPr>
            <a:cxnSpLocks/>
          </p:cNvCxnSpPr>
          <p:nvPr/>
        </p:nvCxnSpPr>
        <p:spPr>
          <a:xfrm flipV="1">
            <a:off x="8472546" y="2903747"/>
            <a:ext cx="0" cy="41644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00564B06-ED16-457E-B70F-D614B6514F76}"/>
              </a:ext>
            </a:extLst>
          </p:cNvPr>
          <p:cNvSpPr/>
          <p:nvPr/>
        </p:nvSpPr>
        <p:spPr>
          <a:xfrm>
            <a:off x="8485739" y="3314950"/>
            <a:ext cx="130207" cy="75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FDA135F-D441-452C-9DDB-0150A2C74041}"/>
              </a:ext>
            </a:extLst>
          </p:cNvPr>
          <p:cNvSpPr/>
          <p:nvPr/>
        </p:nvSpPr>
        <p:spPr>
          <a:xfrm>
            <a:off x="8494480" y="3323735"/>
            <a:ext cx="104601" cy="72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/>
              <p:nvPr/>
            </p:nvSpPr>
            <p:spPr>
              <a:xfrm>
                <a:off x="8378292" y="2621525"/>
                <a:ext cx="188509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𝐋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5B47C72-C67B-4563-B2EF-D2662007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92" y="2621525"/>
                <a:ext cx="188509" cy="260387"/>
              </a:xfrm>
              <a:prstGeom prst="rect">
                <a:avLst/>
              </a:prstGeom>
              <a:blipFill>
                <a:blip r:embed="rId4"/>
                <a:stretch>
                  <a:fillRect l="-32258" r="-38710" b="-23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12F4914-644D-4D33-B923-0C822FF9B8FD}"/>
              </a:ext>
            </a:extLst>
          </p:cNvPr>
          <p:cNvSpPr/>
          <p:nvPr/>
        </p:nvSpPr>
        <p:spPr>
          <a:xfrm>
            <a:off x="1410124" y="4326445"/>
            <a:ext cx="1319757" cy="41016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45DA34-0802-491C-A791-E4DC039E2201}"/>
              </a:ext>
            </a:extLst>
          </p:cNvPr>
          <p:cNvCxnSpPr>
            <a:cxnSpLocks/>
          </p:cNvCxnSpPr>
          <p:nvPr/>
        </p:nvCxnSpPr>
        <p:spPr>
          <a:xfrm>
            <a:off x="1766514" y="4736613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E8D54-FB07-4CD2-A040-F4726652242D}"/>
                  </a:ext>
                </a:extLst>
              </p:cNvPr>
              <p:cNvSpPr txBox="1"/>
              <p:nvPr/>
            </p:nvSpPr>
            <p:spPr>
              <a:xfrm>
                <a:off x="1602440" y="5156631"/>
                <a:ext cx="291199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E8D54-FB07-4CD2-A040-F4726652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40" y="5156631"/>
                <a:ext cx="291199" cy="260387"/>
              </a:xfrm>
              <a:prstGeom prst="rect">
                <a:avLst/>
              </a:prstGeom>
              <a:blipFill>
                <a:blip r:embed="rId5"/>
                <a:stretch>
                  <a:fillRect l="-18750" r="-14583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A20E89-3CE0-4C7F-9D77-849495A8725F}"/>
              </a:ext>
            </a:extLst>
          </p:cNvPr>
          <p:cNvCxnSpPr>
            <a:cxnSpLocks/>
          </p:cNvCxnSpPr>
          <p:nvPr/>
        </p:nvCxnSpPr>
        <p:spPr>
          <a:xfrm>
            <a:off x="2351914" y="4736613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7BE893-ED7A-4027-BC4D-442EE552D5E3}"/>
                  </a:ext>
                </a:extLst>
              </p:cNvPr>
              <p:cNvSpPr txBox="1"/>
              <p:nvPr/>
            </p:nvSpPr>
            <p:spPr>
              <a:xfrm>
                <a:off x="2221123" y="5156631"/>
                <a:ext cx="26158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7BE893-ED7A-4027-BC4D-442EE552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123" y="5156631"/>
                <a:ext cx="261580" cy="260387"/>
              </a:xfrm>
              <a:prstGeom prst="rect">
                <a:avLst/>
              </a:prstGeom>
              <a:blipFill>
                <a:blip r:embed="rId6"/>
                <a:stretch>
                  <a:fillRect l="-23256" r="-16279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1321283-F074-4E5E-A7F7-25E705A80E03}"/>
              </a:ext>
            </a:extLst>
          </p:cNvPr>
          <p:cNvSpPr/>
          <p:nvPr/>
        </p:nvSpPr>
        <p:spPr>
          <a:xfrm>
            <a:off x="3209537" y="4325554"/>
            <a:ext cx="1319757" cy="41016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03F527A-044E-497A-8586-20CB278098C9}"/>
              </a:ext>
            </a:extLst>
          </p:cNvPr>
          <p:cNvCxnSpPr>
            <a:cxnSpLocks/>
          </p:cNvCxnSpPr>
          <p:nvPr/>
        </p:nvCxnSpPr>
        <p:spPr>
          <a:xfrm>
            <a:off x="3565927" y="4735722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394916-6224-484D-80F8-0674C73AE72D}"/>
                  </a:ext>
                </a:extLst>
              </p:cNvPr>
              <p:cNvSpPr txBox="1"/>
              <p:nvPr/>
            </p:nvSpPr>
            <p:spPr>
              <a:xfrm>
                <a:off x="3401853" y="5155740"/>
                <a:ext cx="291199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394916-6224-484D-80F8-0674C73AE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53" y="5155740"/>
                <a:ext cx="291199" cy="260387"/>
              </a:xfrm>
              <a:prstGeom prst="rect">
                <a:avLst/>
              </a:prstGeom>
              <a:blipFill>
                <a:blip r:embed="rId7"/>
                <a:stretch>
                  <a:fillRect l="-18750" r="-14583" b="-3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928CF-0C77-4B6F-B43F-4886B0B596A3}"/>
              </a:ext>
            </a:extLst>
          </p:cNvPr>
          <p:cNvCxnSpPr>
            <a:cxnSpLocks/>
          </p:cNvCxnSpPr>
          <p:nvPr/>
        </p:nvCxnSpPr>
        <p:spPr>
          <a:xfrm>
            <a:off x="4151327" y="4735722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2D1340-9968-482D-A477-8A71DA9D4E41}"/>
                  </a:ext>
                </a:extLst>
              </p:cNvPr>
              <p:cNvSpPr txBox="1"/>
              <p:nvPr/>
            </p:nvSpPr>
            <p:spPr>
              <a:xfrm>
                <a:off x="4020536" y="5155740"/>
                <a:ext cx="26158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2D1340-9968-482D-A477-8A71DA9D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36" y="5155740"/>
                <a:ext cx="261580" cy="260387"/>
              </a:xfrm>
              <a:prstGeom prst="rect">
                <a:avLst/>
              </a:prstGeom>
              <a:blipFill>
                <a:blip r:embed="rId8"/>
                <a:stretch>
                  <a:fillRect l="-26190" r="-19048" b="-3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24A7DD-790D-4E92-9A0D-C0D467EA4DED}"/>
              </a:ext>
            </a:extLst>
          </p:cNvPr>
          <p:cNvSpPr/>
          <p:nvPr/>
        </p:nvSpPr>
        <p:spPr>
          <a:xfrm>
            <a:off x="5355703" y="4327190"/>
            <a:ext cx="1319757" cy="41016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15F4550-075A-4B53-808E-CA857C926815}"/>
              </a:ext>
            </a:extLst>
          </p:cNvPr>
          <p:cNvCxnSpPr>
            <a:cxnSpLocks/>
          </p:cNvCxnSpPr>
          <p:nvPr/>
        </p:nvCxnSpPr>
        <p:spPr>
          <a:xfrm>
            <a:off x="5712093" y="4737357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EC6112-BC6B-44D0-A566-97D1AB622D6F}"/>
                  </a:ext>
                </a:extLst>
              </p:cNvPr>
              <p:cNvSpPr txBox="1"/>
              <p:nvPr/>
            </p:nvSpPr>
            <p:spPr>
              <a:xfrm>
                <a:off x="5548019" y="5157375"/>
                <a:ext cx="509544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EC6112-BC6B-44D0-A566-97D1AB62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19" y="5157375"/>
                <a:ext cx="509544" cy="260387"/>
              </a:xfrm>
              <a:prstGeom prst="rect">
                <a:avLst/>
              </a:prstGeom>
              <a:blipFill>
                <a:blip r:embed="rId9"/>
                <a:stretch>
                  <a:fillRect l="-13095" r="-13095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077CEA-BB58-436B-B415-ABE22024CB28}"/>
              </a:ext>
            </a:extLst>
          </p:cNvPr>
          <p:cNvCxnSpPr>
            <a:cxnSpLocks/>
          </p:cNvCxnSpPr>
          <p:nvPr/>
        </p:nvCxnSpPr>
        <p:spPr>
          <a:xfrm>
            <a:off x="6297493" y="4737357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38D7C1-1DE5-426A-82A8-F2FEA39D9D5D}"/>
                  </a:ext>
                </a:extLst>
              </p:cNvPr>
              <p:cNvSpPr txBox="1"/>
              <p:nvPr/>
            </p:nvSpPr>
            <p:spPr>
              <a:xfrm>
                <a:off x="6166703" y="5157375"/>
                <a:ext cx="479925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38D7C1-1DE5-426A-82A8-F2FEA39D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03" y="5157375"/>
                <a:ext cx="479925" cy="260387"/>
              </a:xfrm>
              <a:prstGeom prst="rect">
                <a:avLst/>
              </a:prstGeom>
              <a:blipFill>
                <a:blip r:embed="rId10"/>
                <a:stretch>
                  <a:fillRect l="-17949" r="-15385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5216B4-8F4C-47D2-B4B3-B066B7839EC2}"/>
                  </a:ext>
                </a:extLst>
              </p:cNvPr>
              <p:cNvSpPr txBox="1"/>
              <p:nvPr/>
            </p:nvSpPr>
            <p:spPr>
              <a:xfrm>
                <a:off x="4708287" y="5155740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5216B4-8F4C-47D2-B4B3-B066B783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87" y="5155740"/>
                <a:ext cx="252250" cy="260387"/>
              </a:xfrm>
              <a:prstGeom prst="rect">
                <a:avLst/>
              </a:prstGeom>
              <a:blipFill>
                <a:blip r:embed="rId11"/>
                <a:stretch>
                  <a:fillRect l="-9524" r="-11905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B1012-3AC5-40E4-BC77-FE03AEE0FE83}"/>
                  </a:ext>
                </a:extLst>
              </p:cNvPr>
              <p:cNvSpPr txBox="1"/>
              <p:nvPr/>
            </p:nvSpPr>
            <p:spPr>
              <a:xfrm>
                <a:off x="4932473" y="5155740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B1012-3AC5-40E4-BC77-FE03AEE0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73" y="5155740"/>
                <a:ext cx="252250" cy="260387"/>
              </a:xfrm>
              <a:prstGeom prst="rect">
                <a:avLst/>
              </a:prstGeom>
              <a:blipFill>
                <a:blip r:embed="rId12"/>
                <a:stretch>
                  <a:fillRect l="-9524" r="-11905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9D43AB-A4DF-4025-BFA6-311B761D6460}"/>
                  </a:ext>
                </a:extLst>
              </p:cNvPr>
              <p:cNvSpPr txBox="1"/>
              <p:nvPr/>
            </p:nvSpPr>
            <p:spPr>
              <a:xfrm>
                <a:off x="4694144" y="4393042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9D43AB-A4DF-4025-BFA6-311B761D6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44" y="4393042"/>
                <a:ext cx="252250" cy="260387"/>
              </a:xfrm>
              <a:prstGeom prst="rect">
                <a:avLst/>
              </a:prstGeom>
              <a:blipFill>
                <a:blip r:embed="rId13"/>
                <a:stretch>
                  <a:fillRect l="-9756" r="-14634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029F63-C7C5-4630-9D7C-BF4DFEDD943A}"/>
                  </a:ext>
                </a:extLst>
              </p:cNvPr>
              <p:cNvSpPr txBox="1"/>
              <p:nvPr/>
            </p:nvSpPr>
            <p:spPr>
              <a:xfrm>
                <a:off x="4918330" y="4393042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029F63-C7C5-4630-9D7C-BF4DFEDD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0" y="4393042"/>
                <a:ext cx="252250" cy="260387"/>
              </a:xfrm>
              <a:prstGeom prst="rect">
                <a:avLst/>
              </a:prstGeom>
              <a:blipFill>
                <a:blip r:embed="rId14"/>
                <a:stretch>
                  <a:fillRect l="-12195" r="-12195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81EC7841-0640-4B6C-840F-6BC431755DDC}"/>
              </a:ext>
            </a:extLst>
          </p:cNvPr>
          <p:cNvGrpSpPr/>
          <p:nvPr/>
        </p:nvGrpSpPr>
        <p:grpSpPr>
          <a:xfrm>
            <a:off x="3693052" y="3039252"/>
            <a:ext cx="373636" cy="373636"/>
            <a:chOff x="3466746" y="3233195"/>
            <a:chExt cx="441638" cy="441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5F8459D-605A-48E1-AC51-70FF8E7B1348}"/>
                </a:ext>
              </a:extLst>
            </p:cNvPr>
            <p:cNvSpPr/>
            <p:nvPr/>
          </p:nvSpPr>
          <p:spPr>
            <a:xfrm>
              <a:off x="3466746" y="3233195"/>
              <a:ext cx="441638" cy="441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FB84AE-3866-4FFC-A33C-5243C3CB1968}"/>
                    </a:ext>
                  </a:extLst>
                </p:cNvPr>
                <p:cNvSpPr txBox="1"/>
                <p:nvPr/>
              </p:nvSpPr>
              <p:spPr>
                <a:xfrm>
                  <a:off x="3552111" y="3291028"/>
                  <a:ext cx="2709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+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FB84AE-3866-4FFC-A33C-5243C3CB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111" y="3291028"/>
                  <a:ext cx="270907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9730" r="-29730" b="-2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222CE06-3A10-496C-8459-E88400F45C69}"/>
              </a:ext>
            </a:extLst>
          </p:cNvPr>
          <p:cNvCxnSpPr>
            <a:cxnSpLocks/>
            <a:stCxn id="2" idx="2"/>
            <a:endCxn id="40" idx="0"/>
          </p:cNvCxnSpPr>
          <p:nvPr/>
        </p:nvCxnSpPr>
        <p:spPr>
          <a:xfrm flipH="1">
            <a:off x="2070002" y="3226071"/>
            <a:ext cx="1623050" cy="110037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10301C3-D15B-4B19-AB50-6AA529552139}"/>
              </a:ext>
            </a:extLst>
          </p:cNvPr>
          <p:cNvCxnSpPr>
            <a:cxnSpLocks/>
            <a:stCxn id="2" idx="4"/>
            <a:endCxn id="45" idx="0"/>
          </p:cNvCxnSpPr>
          <p:nvPr/>
        </p:nvCxnSpPr>
        <p:spPr>
          <a:xfrm flipH="1">
            <a:off x="3869415" y="3412889"/>
            <a:ext cx="10455" cy="91266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5B4D46-62EB-4058-A2E3-5A377EDDBEE4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011971" y="3358171"/>
            <a:ext cx="877285" cy="999799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B60C966-A348-44E0-98B2-527C163986C4}"/>
              </a:ext>
            </a:extLst>
          </p:cNvPr>
          <p:cNvCxnSpPr>
            <a:cxnSpLocks/>
            <a:stCxn id="2" idx="6"/>
            <a:endCxn id="50" idx="0"/>
          </p:cNvCxnSpPr>
          <p:nvPr/>
        </p:nvCxnSpPr>
        <p:spPr>
          <a:xfrm>
            <a:off x="4066689" y="3226071"/>
            <a:ext cx="1948893" cy="1101119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8256D8-1D3C-4927-BF4A-E788316C8968}"/>
                  </a:ext>
                </a:extLst>
              </p:cNvPr>
              <p:cNvSpPr txBox="1"/>
              <p:nvPr/>
            </p:nvSpPr>
            <p:spPr>
              <a:xfrm>
                <a:off x="2460253" y="3597684"/>
                <a:ext cx="293803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8256D8-1D3C-4927-BF4A-E788316C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53" y="3597684"/>
                <a:ext cx="293803" cy="260387"/>
              </a:xfrm>
              <a:prstGeom prst="rect">
                <a:avLst/>
              </a:prstGeom>
              <a:blipFill>
                <a:blip r:embed="rId16"/>
                <a:stretch>
                  <a:fillRect l="-27083" r="-16667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2BD6161-DF41-4C00-9D70-80CA892C8C32}"/>
                  </a:ext>
                </a:extLst>
              </p:cNvPr>
              <p:cNvSpPr txBox="1"/>
              <p:nvPr/>
            </p:nvSpPr>
            <p:spPr>
              <a:xfrm>
                <a:off x="3531350" y="3921799"/>
                <a:ext cx="293803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2BD6161-DF41-4C00-9D70-80CA892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50" y="3921799"/>
                <a:ext cx="293803" cy="260387"/>
              </a:xfrm>
              <a:prstGeom prst="rect">
                <a:avLst/>
              </a:prstGeom>
              <a:blipFill>
                <a:blip r:embed="rId17"/>
                <a:stretch>
                  <a:fillRect l="-25000" r="-16667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C665C2-EE6B-434B-8925-D003D6CFF91E}"/>
                  </a:ext>
                </a:extLst>
              </p:cNvPr>
              <p:cNvSpPr txBox="1"/>
              <p:nvPr/>
            </p:nvSpPr>
            <p:spPr>
              <a:xfrm>
                <a:off x="5513016" y="3776258"/>
                <a:ext cx="508079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𝑻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C665C2-EE6B-434B-8925-D003D6CFF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16" y="3776258"/>
                <a:ext cx="508079" cy="260387"/>
              </a:xfrm>
              <a:prstGeom prst="rect">
                <a:avLst/>
              </a:prstGeom>
              <a:blipFill>
                <a:blip r:embed="rId18"/>
                <a:stretch>
                  <a:fillRect l="-16667" r="-13095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99CD36A-0AF1-4A61-A08D-505E24B040C6}"/>
                  </a:ext>
                </a:extLst>
              </p:cNvPr>
              <p:cNvSpPr txBox="1"/>
              <p:nvPr/>
            </p:nvSpPr>
            <p:spPr>
              <a:xfrm>
                <a:off x="4144072" y="3942959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99CD36A-0AF1-4A61-A08D-505E24B0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72" y="3942959"/>
                <a:ext cx="252250" cy="260387"/>
              </a:xfrm>
              <a:prstGeom prst="rect">
                <a:avLst/>
              </a:prstGeom>
              <a:blipFill>
                <a:blip r:embed="rId19"/>
                <a:stretch>
                  <a:fillRect l="-12195" r="-12195"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AE5575-0A35-430F-8B4D-E18E1829A4BE}"/>
                  </a:ext>
                </a:extLst>
              </p:cNvPr>
              <p:cNvSpPr txBox="1"/>
              <p:nvPr/>
            </p:nvSpPr>
            <p:spPr>
              <a:xfrm>
                <a:off x="4947824" y="3921798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AE5575-0A35-430F-8B4D-E18E1829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24" y="3921798"/>
                <a:ext cx="252250" cy="260387"/>
              </a:xfrm>
              <a:prstGeom prst="rect">
                <a:avLst/>
              </a:prstGeom>
              <a:blipFill>
                <a:blip r:embed="rId20"/>
                <a:stretch>
                  <a:fillRect l="-12195" r="-12195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1F16DE8D-A0FF-46AD-BB80-610B971419A3}"/>
              </a:ext>
            </a:extLst>
          </p:cNvPr>
          <p:cNvGrpSpPr/>
          <p:nvPr/>
        </p:nvGrpSpPr>
        <p:grpSpPr>
          <a:xfrm>
            <a:off x="3693052" y="2326881"/>
            <a:ext cx="373636" cy="373636"/>
            <a:chOff x="3466746" y="3233195"/>
            <a:chExt cx="441638" cy="44163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A524EC9-5D14-4B63-A09C-53A559319EA2}"/>
                </a:ext>
              </a:extLst>
            </p:cNvPr>
            <p:cNvSpPr/>
            <p:nvPr/>
          </p:nvSpPr>
          <p:spPr>
            <a:xfrm>
              <a:off x="3466746" y="3233195"/>
              <a:ext cx="441638" cy="441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D5ABCC5-F21E-4D31-AB70-CEB043CA9F71}"/>
                    </a:ext>
                  </a:extLst>
                </p:cNvPr>
                <p:cNvSpPr txBox="1"/>
                <p:nvPr/>
              </p:nvSpPr>
              <p:spPr>
                <a:xfrm>
                  <a:off x="3552111" y="3291028"/>
                  <a:ext cx="2612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D5ABCC5-F21E-4D31-AB70-CEB043CA9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111" y="3291028"/>
                  <a:ext cx="261289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5000" r="-25000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1852F6-B8A0-48E6-B104-F932D132C9DF}"/>
              </a:ext>
            </a:extLst>
          </p:cNvPr>
          <p:cNvCxnSpPr>
            <a:cxnSpLocks/>
            <a:stCxn id="80" idx="4"/>
            <a:endCxn id="2" idx="0"/>
          </p:cNvCxnSpPr>
          <p:nvPr/>
        </p:nvCxnSpPr>
        <p:spPr>
          <a:xfrm>
            <a:off x="3879871" y="2700517"/>
            <a:ext cx="0" cy="33873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B92A3B6-AA6A-4BCC-8FB7-235268ED7435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4066689" y="2513699"/>
            <a:ext cx="548378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F8732C-A266-4DFB-8C15-8BFCB03BE30C}"/>
                  </a:ext>
                </a:extLst>
              </p:cNvPr>
              <p:cNvSpPr txBox="1"/>
              <p:nvPr/>
            </p:nvSpPr>
            <p:spPr>
              <a:xfrm>
                <a:off x="4693784" y="2363856"/>
                <a:ext cx="438046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/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𝑻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F8732C-A266-4DFB-8C15-8BFCB03B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84" y="2363856"/>
                <a:ext cx="438046" cy="260387"/>
              </a:xfrm>
              <a:prstGeom prst="rect">
                <a:avLst/>
              </a:prstGeom>
              <a:blipFill>
                <a:blip r:embed="rId22"/>
                <a:stretch>
                  <a:fillRect l="-20833" t="-2381" r="-19444" b="-5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360B99F-13F0-4938-AC2D-1CC49063BD6A}"/>
              </a:ext>
            </a:extLst>
          </p:cNvPr>
          <p:cNvCxnSpPr>
            <a:cxnSpLocks/>
            <a:stCxn id="90" idx="2"/>
            <a:endCxn id="80" idx="0"/>
          </p:cNvCxnSpPr>
          <p:nvPr/>
        </p:nvCxnSpPr>
        <p:spPr>
          <a:xfrm>
            <a:off x="3869415" y="1700625"/>
            <a:ext cx="10455" cy="626256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A845CF-F7A6-4B75-BF03-6E67E5B39DF2}"/>
                  </a:ext>
                </a:extLst>
              </p:cNvPr>
              <p:cNvSpPr txBox="1"/>
              <p:nvPr/>
            </p:nvSpPr>
            <p:spPr>
              <a:xfrm>
                <a:off x="3774483" y="1440238"/>
                <a:ext cx="189865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A845CF-F7A6-4B75-BF03-6E67E5B39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83" y="1440238"/>
                <a:ext cx="189865" cy="260387"/>
              </a:xfrm>
              <a:prstGeom prst="rect">
                <a:avLst/>
              </a:prstGeom>
              <a:blipFill>
                <a:blip r:embed="rId23"/>
                <a:stretch>
                  <a:fillRect l="-32258" r="-38710" b="-23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9C96F2A-9F3F-4A30-B161-EBFBAD60FFBF}"/>
              </a:ext>
            </a:extLst>
          </p:cNvPr>
          <p:cNvSpPr/>
          <p:nvPr/>
        </p:nvSpPr>
        <p:spPr>
          <a:xfrm>
            <a:off x="7812668" y="3207805"/>
            <a:ext cx="1319757" cy="410168"/>
          </a:xfrm>
          <a:prstGeom prst="roundRect">
            <a:avLst>
              <a:gd name="adj" fmla="val 6927"/>
            </a:avLst>
          </a:prstGeom>
          <a:solidFill>
            <a:srgbClr val="F2F2F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BDCD6A7-6A9C-458F-A414-C7405AF3FCAE}"/>
              </a:ext>
            </a:extLst>
          </p:cNvPr>
          <p:cNvCxnSpPr>
            <a:cxnSpLocks/>
          </p:cNvCxnSpPr>
          <p:nvPr/>
        </p:nvCxnSpPr>
        <p:spPr>
          <a:xfrm>
            <a:off x="8196130" y="3624246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E709E1-BE2C-4C8A-9441-4D709A6FA3F4}"/>
                  </a:ext>
                </a:extLst>
              </p:cNvPr>
              <p:cNvSpPr txBox="1"/>
              <p:nvPr/>
            </p:nvSpPr>
            <p:spPr>
              <a:xfrm>
                <a:off x="8032056" y="4044264"/>
                <a:ext cx="283441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𝐱𝐬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E709E1-BE2C-4C8A-9441-4D709A6F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56" y="4044264"/>
                <a:ext cx="283441" cy="260387"/>
              </a:xfrm>
              <a:prstGeom prst="rect">
                <a:avLst/>
              </a:prstGeom>
              <a:blipFill>
                <a:blip r:embed="rId24"/>
                <a:stretch>
                  <a:fillRect l="-19565" r="-19565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C1B47A0-35F7-4AA5-B9D7-D53CEC2C92F7}"/>
              </a:ext>
            </a:extLst>
          </p:cNvPr>
          <p:cNvCxnSpPr>
            <a:cxnSpLocks/>
          </p:cNvCxnSpPr>
          <p:nvPr/>
        </p:nvCxnSpPr>
        <p:spPr>
          <a:xfrm>
            <a:off x="8781530" y="3624246"/>
            <a:ext cx="0" cy="393668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3B8BF4-BCDF-4B0C-9D4B-0EBFD571F8CB}"/>
                  </a:ext>
                </a:extLst>
              </p:cNvPr>
              <p:cNvSpPr txBox="1"/>
              <p:nvPr/>
            </p:nvSpPr>
            <p:spPr>
              <a:xfrm>
                <a:off x="8650739" y="4044264"/>
                <a:ext cx="252250" cy="26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3B8BF4-BCDF-4B0C-9D4B-0EBFD571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39" y="4044264"/>
                <a:ext cx="252250" cy="260387"/>
              </a:xfrm>
              <a:prstGeom prst="rect">
                <a:avLst/>
              </a:prstGeom>
              <a:blipFill>
                <a:blip r:embed="rId25"/>
                <a:stretch>
                  <a:fillRect l="-24390" r="-29268"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1B60C271-E2D1-4459-8C96-964CE3FAF4A3}"/>
              </a:ext>
            </a:extLst>
          </p:cNvPr>
          <p:cNvSpPr txBox="1"/>
          <p:nvPr/>
        </p:nvSpPr>
        <p:spPr>
          <a:xfrm>
            <a:off x="772819" y="5895397"/>
            <a:ext cx="8123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x0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x1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,... : </a:t>
            </a:r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아래층에서부터 전해지는 점수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확률로 정규화 되기 전의 값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l"/>
            <a:r>
              <a:rPr lang="en-US" altLang="ko-KR" sz="1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t0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t1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,... : </a:t>
            </a:r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sz="1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with Loss </a:t>
            </a:r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각각이 손실을 산출하고 그 손실들을 합산해 평균한 값이 최종 손실이 된다</a:t>
            </a:r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95987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계층 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5.4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시계열 데이터 처리 계층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E8D54-FB07-4CD2-A040-F4726652242D}"/>
                  </a:ext>
                </a:extLst>
              </p:cNvPr>
              <p:cNvSpPr txBox="1"/>
              <p:nvPr/>
            </p:nvSpPr>
            <p:spPr>
              <a:xfrm>
                <a:off x="2509123" y="2391857"/>
                <a:ext cx="5677645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</m:t>
                      </m:r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𝑻</m:t>
                          </m:r>
                        </m:den>
                      </m:f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b="1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E8D54-FB07-4CD2-A040-F4726652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23" y="2391857"/>
                <a:ext cx="5677645" cy="103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1B60C271-E2D1-4459-8C96-964CE3FAF4A3}"/>
              </a:ext>
            </a:extLst>
          </p:cNvPr>
          <p:cNvSpPr txBox="1"/>
          <p:nvPr/>
        </p:nvSpPr>
        <p:spPr>
          <a:xfrm>
            <a:off x="842267" y="4298090"/>
            <a:ext cx="769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with Loss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계층도 시계열에 대한 평균을 구하는 것으로 데이터 </a:t>
            </a:r>
            <a:endParaRPr lang="en-US" altLang="ko-KR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개당 평균 손실을 구해 최종 출력으로 내보낸다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21207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확률과 언어 모델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시계열 데이터 처리 계층 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학습과 평가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순환 신경망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348231933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C1194-C853-44DE-8C2C-1535F20A23D7}"/>
              </a:ext>
            </a:extLst>
          </p:cNvPr>
          <p:cNvSpPr txBox="1"/>
          <p:nvPr/>
        </p:nvSpPr>
        <p:spPr>
          <a:xfrm>
            <a:off x="497990" y="1194718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SimpleRnnlm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계층 구성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상태는 클래스 내부에서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98EF92-5C45-49BB-9F86-71038B9FD2B0}"/>
              </a:ext>
            </a:extLst>
          </p:cNvPr>
          <p:cNvSpPr/>
          <p:nvPr/>
        </p:nvSpPr>
        <p:spPr>
          <a:xfrm>
            <a:off x="1544648" y="2631953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D6515F-AC93-42B4-AD09-3EB8BD71A9B6}"/>
              </a:ext>
            </a:extLst>
          </p:cNvPr>
          <p:cNvCxnSpPr>
            <a:cxnSpLocks/>
          </p:cNvCxnSpPr>
          <p:nvPr/>
        </p:nvCxnSpPr>
        <p:spPr>
          <a:xfrm flipV="1">
            <a:off x="2350338" y="2123965"/>
            <a:ext cx="0" cy="50798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FE9D0F0-C161-4898-9A27-29D8BAE4FA5C}"/>
              </a:ext>
            </a:extLst>
          </p:cNvPr>
          <p:cNvSpPr/>
          <p:nvPr/>
        </p:nvSpPr>
        <p:spPr>
          <a:xfrm>
            <a:off x="2374743" y="2625563"/>
            <a:ext cx="240888" cy="920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77AC4C-98EF-4FEE-AB80-00D0FE2D38BA}"/>
              </a:ext>
            </a:extLst>
          </p:cNvPr>
          <p:cNvSpPr/>
          <p:nvPr/>
        </p:nvSpPr>
        <p:spPr>
          <a:xfrm>
            <a:off x="2390915" y="2636279"/>
            <a:ext cx="193516" cy="88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663F67-98F7-4CB6-B628-61DA46B7499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50339" y="3101474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123F65-1A5E-4C05-B641-E427AEA80013}"/>
              </a:ext>
            </a:extLst>
          </p:cNvPr>
          <p:cNvSpPr/>
          <p:nvPr/>
        </p:nvSpPr>
        <p:spPr>
          <a:xfrm>
            <a:off x="1544648" y="3442367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6AE949-3FD4-4098-90B3-98C5C86C50B1}"/>
              </a:ext>
            </a:extLst>
          </p:cNvPr>
          <p:cNvSpPr/>
          <p:nvPr/>
        </p:nvSpPr>
        <p:spPr>
          <a:xfrm>
            <a:off x="1544646" y="4287836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89EF92-66D5-4B17-B465-59F4D3DED62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50336" y="3911888"/>
            <a:ext cx="3" cy="37595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38DC77F-7D65-406B-857A-896D5024AB18}"/>
              </a:ext>
            </a:extLst>
          </p:cNvPr>
          <p:cNvSpPr/>
          <p:nvPr/>
        </p:nvSpPr>
        <p:spPr>
          <a:xfrm>
            <a:off x="2374742" y="4281445"/>
            <a:ext cx="240888" cy="920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662EA6-111C-4700-B0E9-B7FDAF3EA92D}"/>
              </a:ext>
            </a:extLst>
          </p:cNvPr>
          <p:cNvSpPr/>
          <p:nvPr/>
        </p:nvSpPr>
        <p:spPr>
          <a:xfrm>
            <a:off x="2390913" y="4292161"/>
            <a:ext cx="193516" cy="88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FBD5E0-0172-44BF-ABD4-07235DAE475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50337" y="4757357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15EB28-5C6C-4546-B015-5CBBA0CFAC1E}"/>
              </a:ext>
            </a:extLst>
          </p:cNvPr>
          <p:cNvSpPr/>
          <p:nvPr/>
        </p:nvSpPr>
        <p:spPr>
          <a:xfrm>
            <a:off x="1544646" y="5098249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E2DEF6-E949-4236-A8A4-8630B7CD2CF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50337" y="5567770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2D739A-37A1-4F71-AD85-A0542968E86C}"/>
                  </a:ext>
                </a:extLst>
              </p:cNvPr>
              <p:cNvSpPr txBox="1"/>
              <p:nvPr/>
            </p:nvSpPr>
            <p:spPr>
              <a:xfrm>
                <a:off x="2046793" y="5878475"/>
                <a:ext cx="639793" cy="317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2D739A-37A1-4F71-AD85-A0542968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93" y="5878475"/>
                <a:ext cx="639793" cy="317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1A638-E111-4D89-BAD8-1CA94C83D691}"/>
                  </a:ext>
                </a:extLst>
              </p:cNvPr>
              <p:cNvSpPr txBox="1"/>
              <p:nvPr/>
            </p:nvSpPr>
            <p:spPr>
              <a:xfrm>
                <a:off x="2101992" y="1783016"/>
                <a:ext cx="6155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𝐋𝐨𝐬𝐬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1A638-E111-4D89-BAD8-1CA94C83D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92" y="1783016"/>
                <a:ext cx="615553" cy="307777"/>
              </a:xfrm>
              <a:prstGeom prst="rect">
                <a:avLst/>
              </a:prstGeom>
              <a:blipFill>
                <a:blip r:embed="rId4"/>
                <a:stretch>
                  <a:fillRect l="-7921" r="-792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B6DCFE2C-401E-4E07-92D7-D0A0286CACE6}"/>
              </a:ext>
            </a:extLst>
          </p:cNvPr>
          <p:cNvSpPr/>
          <p:nvPr/>
        </p:nvSpPr>
        <p:spPr>
          <a:xfrm>
            <a:off x="2172959" y="4019576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081913-E566-4E82-B93E-AFED8B35CE10}"/>
                  </a:ext>
                </a:extLst>
              </p:cNvPr>
              <p:cNvSpPr txBox="1"/>
              <p:nvPr/>
            </p:nvSpPr>
            <p:spPr>
              <a:xfrm>
                <a:off x="3451188" y="3523238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081913-E566-4E82-B93E-AFED8B35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88" y="3523238"/>
                <a:ext cx="298159" cy="307777"/>
              </a:xfrm>
              <a:prstGeom prst="rect">
                <a:avLst/>
              </a:prstGeom>
              <a:blipFill>
                <a:blip r:embed="rId5"/>
                <a:stretch>
                  <a:fillRect l="-12245" r="-16327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2848C05E-96D4-4551-9E13-EB53887091A8}"/>
              </a:ext>
            </a:extLst>
          </p:cNvPr>
          <p:cNvSpPr/>
          <p:nvPr/>
        </p:nvSpPr>
        <p:spPr>
          <a:xfrm>
            <a:off x="2824999" y="2979845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B3F0C9-0E4D-46C0-9342-3657DDFED4D1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rot="16200000" flipV="1">
            <a:off x="3049291" y="2972260"/>
            <a:ext cx="415374" cy="68658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930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20559ED-2787-42D8-8591-0CDD74185B2C}"/>
              </a:ext>
            </a:extLst>
          </p:cNvPr>
          <p:cNvSpPr/>
          <p:nvPr/>
        </p:nvSpPr>
        <p:spPr>
          <a:xfrm>
            <a:off x="1203990" y="2245489"/>
            <a:ext cx="633999" cy="2687311"/>
          </a:xfrm>
          <a:prstGeom prst="roundRect">
            <a:avLst>
              <a:gd name="adj" fmla="val 591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C1194-C853-44DE-8C2C-1535F20A23D7}"/>
                  </a:ext>
                </a:extLst>
              </p:cNvPr>
              <p:cNvSpPr txBox="1"/>
              <p:nvPr/>
            </p:nvSpPr>
            <p:spPr>
              <a:xfrm>
                <a:off x="497990" y="1194718"/>
                <a:ext cx="7453772" cy="465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Xavier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초기값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: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이전 계층의 노드가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n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개라면 표준편차가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인 분포를 초기값으로 사용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C1194-C853-44DE-8C2C-1535F20A2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0" y="1194718"/>
                <a:ext cx="7453772" cy="465705"/>
              </a:xfrm>
              <a:prstGeom prst="rect">
                <a:avLst/>
              </a:prstGeom>
              <a:blipFill>
                <a:blip r:embed="rId3"/>
                <a:stretch>
                  <a:fillRect l="-491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6334D6-2429-40A4-98E2-C8FE79C5554D}"/>
                  </a:ext>
                </a:extLst>
              </p:cNvPr>
              <p:cNvSpPr txBox="1"/>
              <p:nvPr/>
            </p:nvSpPr>
            <p:spPr>
              <a:xfrm>
                <a:off x="3478192" y="2180454"/>
                <a:ext cx="2864731" cy="465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인 분포로 초기화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6334D6-2429-40A4-98E2-C8FE79C5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92" y="2180454"/>
                <a:ext cx="2864731" cy="465705"/>
              </a:xfrm>
              <a:prstGeom prst="rect">
                <a:avLst/>
              </a:prstGeom>
              <a:blipFill>
                <a:blip r:embed="rId4"/>
                <a:stretch>
                  <a:fillRect l="-1277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FB0DDF12-9732-486E-8EC1-057E2B82D658}"/>
              </a:ext>
            </a:extLst>
          </p:cNvPr>
          <p:cNvSpPr/>
          <p:nvPr/>
        </p:nvSpPr>
        <p:spPr>
          <a:xfrm>
            <a:off x="1296365" y="2449975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552500-08D6-4941-8124-3EA84C6045ED}"/>
              </a:ext>
            </a:extLst>
          </p:cNvPr>
          <p:cNvSpPr/>
          <p:nvPr/>
        </p:nvSpPr>
        <p:spPr>
          <a:xfrm>
            <a:off x="1296365" y="3034496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3651E7-6DE1-440E-A889-12F5854F7C3B}"/>
              </a:ext>
            </a:extLst>
          </p:cNvPr>
          <p:cNvSpPr/>
          <p:nvPr/>
        </p:nvSpPr>
        <p:spPr>
          <a:xfrm>
            <a:off x="1296365" y="4402236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D9DD16-3F81-476A-972C-DF4A7E68FF5E}"/>
                  </a:ext>
                </a:extLst>
              </p:cNvPr>
              <p:cNvSpPr txBox="1"/>
              <p:nvPr/>
            </p:nvSpPr>
            <p:spPr>
              <a:xfrm rot="5400000">
                <a:off x="1363347" y="3525105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D9DD16-3F81-476A-972C-DF4A7E68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63347" y="3525105"/>
                <a:ext cx="298159" cy="30777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89C92A-1F8F-412A-AB56-4B9C1BB3B7C7}"/>
                  </a:ext>
                </a:extLst>
              </p:cNvPr>
              <p:cNvSpPr txBox="1"/>
              <p:nvPr/>
            </p:nvSpPr>
            <p:spPr>
              <a:xfrm rot="5400000">
                <a:off x="1363347" y="3779392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89C92A-1F8F-412A-AB56-4B9C1BB3B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63347" y="3779392"/>
                <a:ext cx="298159" cy="307777"/>
              </a:xfrm>
              <a:prstGeom prst="rect">
                <a:avLst/>
              </a:prstGeom>
              <a:blipFill>
                <a:blip r:embed="rId6"/>
                <a:stretch>
                  <a:fillRect t="-2041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646ABE-1C7C-4015-9F90-E0029DECC57C}"/>
                  </a:ext>
                </a:extLst>
              </p:cNvPr>
              <p:cNvSpPr txBox="1"/>
              <p:nvPr/>
            </p:nvSpPr>
            <p:spPr>
              <a:xfrm rot="5400000">
                <a:off x="1363347" y="4033679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646ABE-1C7C-4015-9F90-E0029DECC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63347" y="4033679"/>
                <a:ext cx="298159" cy="307777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D8733369-56BE-46DD-BE37-68510D50743B}"/>
              </a:ext>
            </a:extLst>
          </p:cNvPr>
          <p:cNvSpPr/>
          <p:nvPr/>
        </p:nvSpPr>
        <p:spPr>
          <a:xfrm>
            <a:off x="2468301" y="2716192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7238C0-F8FB-4D3E-9B2B-624D7242D732}"/>
              </a:ext>
            </a:extLst>
          </p:cNvPr>
          <p:cNvSpPr/>
          <p:nvPr/>
        </p:nvSpPr>
        <p:spPr>
          <a:xfrm>
            <a:off x="2468301" y="3529914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4CDEF5-23B4-400E-8B4C-9C06EB3E6E87}"/>
                  </a:ext>
                </a:extLst>
              </p:cNvPr>
              <p:cNvSpPr txBox="1"/>
              <p:nvPr/>
            </p:nvSpPr>
            <p:spPr>
              <a:xfrm rot="5400000">
                <a:off x="2535282" y="3998947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bg1">
                      <a:lumMod val="65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4CDEF5-23B4-400E-8B4C-9C06EB3E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35282" y="3998947"/>
                <a:ext cx="298159" cy="307777"/>
              </a:xfrm>
              <a:prstGeom prst="rect">
                <a:avLst/>
              </a:prstGeom>
              <a:blipFill>
                <a:blip r:embed="rId8"/>
                <a:stretch>
                  <a:fillRect t="-2041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BBD872EB-371C-447A-9975-CB18447230B7}"/>
              </a:ext>
            </a:extLst>
          </p:cNvPr>
          <p:cNvSpPr/>
          <p:nvPr/>
        </p:nvSpPr>
        <p:spPr>
          <a:xfrm>
            <a:off x="2441294" y="4343636"/>
            <a:ext cx="432122" cy="4321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1801A8-1ED3-4A85-AC4C-94E103F03373}"/>
              </a:ext>
            </a:extLst>
          </p:cNvPr>
          <p:cNvCxnSpPr>
            <a:cxnSpLocks/>
            <a:stCxn id="35" idx="2"/>
            <a:endCxn id="3" idx="6"/>
          </p:cNvCxnSpPr>
          <p:nvPr/>
        </p:nvCxnSpPr>
        <p:spPr>
          <a:xfrm flipH="1" flipV="1">
            <a:off x="1728487" y="2666036"/>
            <a:ext cx="739814" cy="26621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6C6045-D5A9-4390-A732-CDC9AD9FAD09}"/>
              </a:ext>
            </a:extLst>
          </p:cNvPr>
          <p:cNvCxnSpPr>
            <a:cxnSpLocks/>
            <a:stCxn id="35" idx="2"/>
            <a:endCxn id="27" idx="6"/>
          </p:cNvCxnSpPr>
          <p:nvPr/>
        </p:nvCxnSpPr>
        <p:spPr>
          <a:xfrm flipH="1">
            <a:off x="1728487" y="2932253"/>
            <a:ext cx="739814" cy="318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19A928-0E57-41BF-8DAC-1E1AC8F5920B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>
            <a:off x="1666315" y="2932253"/>
            <a:ext cx="801986" cy="10010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9EDA39-9E0B-4BB6-BF12-2E6A75768055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1728487" y="2932253"/>
            <a:ext cx="739814" cy="168604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1D7D2FA5-224D-4696-B97A-27BA1E98B809}"/>
              </a:ext>
            </a:extLst>
          </p:cNvPr>
          <p:cNvSpPr/>
          <p:nvPr/>
        </p:nvSpPr>
        <p:spPr>
          <a:xfrm>
            <a:off x="1947491" y="2791346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3031473-925B-475F-B57D-2440B76023BE}"/>
              </a:ext>
            </a:extLst>
          </p:cNvPr>
          <p:cNvCxnSpPr>
            <a:stCxn id="25" idx="1"/>
            <a:endCxn id="48" idx="7"/>
          </p:cNvCxnSpPr>
          <p:nvPr/>
        </p:nvCxnSpPr>
        <p:spPr>
          <a:xfrm rot="10800000" flipV="1">
            <a:off x="2098892" y="2413306"/>
            <a:ext cx="1379301" cy="396787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94D58DD-4120-4FCA-B8AC-3ABAE604CE70}"/>
              </a:ext>
            </a:extLst>
          </p:cNvPr>
          <p:cNvCxnSpPr>
            <a:cxnSpLocks/>
            <a:stCxn id="36" idx="2"/>
            <a:endCxn id="3" idx="6"/>
          </p:cNvCxnSpPr>
          <p:nvPr/>
        </p:nvCxnSpPr>
        <p:spPr>
          <a:xfrm flipH="1" flipV="1">
            <a:off x="1728487" y="2666036"/>
            <a:ext cx="739814" cy="107993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24A8B4-F7F3-42FD-B1A5-0F82CD6082BF}"/>
              </a:ext>
            </a:extLst>
          </p:cNvPr>
          <p:cNvCxnSpPr>
            <a:cxnSpLocks/>
            <a:stCxn id="36" idx="2"/>
            <a:endCxn id="27" idx="6"/>
          </p:cNvCxnSpPr>
          <p:nvPr/>
        </p:nvCxnSpPr>
        <p:spPr>
          <a:xfrm flipH="1" flipV="1">
            <a:off x="1728487" y="3250557"/>
            <a:ext cx="739814" cy="49541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0222BD0-5BDD-47D1-A114-6E419B50C3FC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>
          <a:xfrm flipH="1">
            <a:off x="1728487" y="3745975"/>
            <a:ext cx="739814" cy="87232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DEA4AB7-DBB5-4107-B5D7-CDC1D949E5BD}"/>
              </a:ext>
            </a:extLst>
          </p:cNvPr>
          <p:cNvCxnSpPr>
            <a:cxnSpLocks/>
            <a:stCxn id="38" idx="2"/>
            <a:endCxn id="3" idx="6"/>
          </p:cNvCxnSpPr>
          <p:nvPr/>
        </p:nvCxnSpPr>
        <p:spPr>
          <a:xfrm flipH="1" flipV="1">
            <a:off x="1728487" y="2666036"/>
            <a:ext cx="712807" cy="1893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1EACDD-C33E-4C63-93D5-4DD78191E320}"/>
              </a:ext>
            </a:extLst>
          </p:cNvPr>
          <p:cNvCxnSpPr>
            <a:cxnSpLocks/>
            <a:stCxn id="38" idx="2"/>
            <a:endCxn id="27" idx="6"/>
          </p:cNvCxnSpPr>
          <p:nvPr/>
        </p:nvCxnSpPr>
        <p:spPr>
          <a:xfrm flipH="1" flipV="1">
            <a:off x="1728487" y="3250557"/>
            <a:ext cx="712807" cy="130914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84C8A8-EF5A-4500-8358-D994EBED9742}"/>
              </a:ext>
            </a:extLst>
          </p:cNvPr>
          <p:cNvCxnSpPr>
            <a:cxnSpLocks/>
            <a:stCxn id="38" idx="2"/>
            <a:endCxn id="31" idx="6"/>
          </p:cNvCxnSpPr>
          <p:nvPr/>
        </p:nvCxnSpPr>
        <p:spPr>
          <a:xfrm flipH="1">
            <a:off x="1728487" y="4559697"/>
            <a:ext cx="712807" cy="586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25EF45-FCC0-456B-B8C4-1412CC4BCCCF}"/>
              </a:ext>
            </a:extLst>
          </p:cNvPr>
          <p:cNvSpPr txBox="1"/>
          <p:nvPr/>
        </p:nvSpPr>
        <p:spPr>
          <a:xfrm>
            <a:off x="989153" y="1893053"/>
            <a:ext cx="110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16907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언어 모델의 평가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C1194-C853-44DE-8C2C-1535F20A23D7}"/>
              </a:ext>
            </a:extLst>
          </p:cNvPr>
          <p:cNvSpPr txBox="1"/>
          <p:nvPr/>
        </p:nvSpPr>
        <p:spPr>
          <a:xfrm>
            <a:off x="497990" y="1194718"/>
            <a:ext cx="6643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"you"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입력하여 다음에 출현할 단어의 확률분포를 출력하는 모델의 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F5C3D1-C3B4-4798-90CF-759F308A895B}"/>
              </a:ext>
            </a:extLst>
          </p:cNvPr>
          <p:cNvGrpSpPr/>
          <p:nvPr/>
        </p:nvGrpSpPr>
        <p:grpSpPr>
          <a:xfrm>
            <a:off x="3277470" y="2210764"/>
            <a:ext cx="1700478" cy="1256449"/>
            <a:chOff x="2683304" y="2777924"/>
            <a:chExt cx="1700478" cy="125644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BC38891-2598-4237-8D73-044E178A6D3B}"/>
                </a:ext>
              </a:extLst>
            </p:cNvPr>
            <p:cNvCxnSpPr/>
            <p:nvPr/>
          </p:nvCxnSpPr>
          <p:spPr>
            <a:xfrm flipV="1">
              <a:off x="2736488" y="2806496"/>
              <a:ext cx="0" cy="669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C94CC6-F64C-4DDA-8A12-A4ADE42358AF}"/>
                </a:ext>
              </a:extLst>
            </p:cNvPr>
            <p:cNvSpPr/>
            <p:nvPr/>
          </p:nvSpPr>
          <p:spPr>
            <a:xfrm>
              <a:off x="2805499" y="3432724"/>
              <a:ext cx="83240" cy="4254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D473737-3257-483E-85E0-5759D42429DD}"/>
                </a:ext>
              </a:extLst>
            </p:cNvPr>
            <p:cNvSpPr/>
            <p:nvPr/>
          </p:nvSpPr>
          <p:spPr>
            <a:xfrm>
              <a:off x="3026087" y="2777924"/>
              <a:ext cx="67248" cy="69734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A1E838-DA26-4C26-A565-C628861D10A3}"/>
                </a:ext>
              </a:extLst>
            </p:cNvPr>
            <p:cNvSpPr/>
            <p:nvPr/>
          </p:nvSpPr>
          <p:spPr>
            <a:xfrm>
              <a:off x="3246674" y="3432724"/>
              <a:ext cx="83240" cy="4254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79BD832-F2FA-4104-8551-2684A044CC22}"/>
                </a:ext>
              </a:extLst>
            </p:cNvPr>
            <p:cNvSpPr/>
            <p:nvPr/>
          </p:nvSpPr>
          <p:spPr>
            <a:xfrm>
              <a:off x="3467261" y="3362096"/>
              <a:ext cx="83238" cy="1131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F7F772C-011F-4ABC-A68D-2121F285B457}"/>
                </a:ext>
              </a:extLst>
            </p:cNvPr>
            <p:cNvSpPr/>
            <p:nvPr/>
          </p:nvSpPr>
          <p:spPr>
            <a:xfrm>
              <a:off x="3687845" y="3362096"/>
              <a:ext cx="83238" cy="1131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433E96-048C-4157-9296-2CBFBE2701AD}"/>
                </a:ext>
              </a:extLst>
            </p:cNvPr>
            <p:cNvSpPr/>
            <p:nvPr/>
          </p:nvSpPr>
          <p:spPr>
            <a:xfrm>
              <a:off x="3908430" y="3432724"/>
              <a:ext cx="83240" cy="4254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AB76D8-D721-4C5C-80A0-E4A728234500}"/>
                </a:ext>
              </a:extLst>
            </p:cNvPr>
            <p:cNvSpPr/>
            <p:nvPr/>
          </p:nvSpPr>
          <p:spPr>
            <a:xfrm>
              <a:off x="4129015" y="3393529"/>
              <a:ext cx="83238" cy="817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8AB7114-4F91-4433-9403-C6F254D5E337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52" y="3476352"/>
              <a:ext cx="1652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392960-8C2E-4314-8616-078F4BAB3BE5}"/>
                </a:ext>
              </a:extLst>
            </p:cNvPr>
            <p:cNvSpPr txBox="1"/>
            <p:nvPr/>
          </p:nvSpPr>
          <p:spPr>
            <a:xfrm>
              <a:off x="2683304" y="3464344"/>
              <a:ext cx="323165" cy="291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DD79A-CD7B-4DA9-9FB2-D0082E0FB948}"/>
                </a:ext>
              </a:extLst>
            </p:cNvPr>
            <p:cNvSpPr txBox="1"/>
            <p:nvPr/>
          </p:nvSpPr>
          <p:spPr>
            <a:xfrm>
              <a:off x="2903891" y="3464344"/>
              <a:ext cx="323165" cy="2718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265271-E53B-463C-B802-009B2EBD9863}"/>
                </a:ext>
              </a:extLst>
            </p:cNvPr>
            <p:cNvSpPr txBox="1"/>
            <p:nvPr/>
          </p:nvSpPr>
          <p:spPr>
            <a:xfrm>
              <a:off x="3124145" y="3464344"/>
              <a:ext cx="323165" cy="5700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11933EA-9785-48C3-9271-E5A912F87521}"/>
                </a:ext>
              </a:extLst>
            </p:cNvPr>
            <p:cNvSpPr txBox="1"/>
            <p:nvPr/>
          </p:nvSpPr>
          <p:spPr>
            <a:xfrm>
              <a:off x="3356554" y="3464344"/>
              <a:ext cx="323165" cy="28789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DAFEDC-D702-4AA5-9117-91F3E44E78C9}"/>
                </a:ext>
              </a:extLst>
            </p:cNvPr>
            <p:cNvSpPr txBox="1"/>
            <p:nvPr/>
          </p:nvSpPr>
          <p:spPr>
            <a:xfrm>
              <a:off x="3564988" y="3464344"/>
              <a:ext cx="323165" cy="1211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 err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F67B61F-5B68-48FE-938F-2EF03F5298C6}"/>
                </a:ext>
              </a:extLst>
            </p:cNvPr>
            <p:cNvSpPr txBox="1"/>
            <p:nvPr/>
          </p:nvSpPr>
          <p:spPr>
            <a:xfrm>
              <a:off x="3785240" y="3464344"/>
              <a:ext cx="323165" cy="345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F5DC92-968B-48D7-8241-47D48A877FA3}"/>
                </a:ext>
              </a:extLst>
            </p:cNvPr>
            <p:cNvSpPr txBox="1"/>
            <p:nvPr/>
          </p:nvSpPr>
          <p:spPr>
            <a:xfrm>
              <a:off x="4048439" y="3464344"/>
              <a:ext cx="323165" cy="1259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0F8CB-BE01-4C41-9961-01E06509FD83}"/>
              </a:ext>
            </a:extLst>
          </p:cNvPr>
          <p:cNvGrpSpPr/>
          <p:nvPr/>
        </p:nvGrpSpPr>
        <p:grpSpPr>
          <a:xfrm>
            <a:off x="8073234" y="2203992"/>
            <a:ext cx="1700478" cy="1227877"/>
            <a:chOff x="8003786" y="2771152"/>
            <a:chExt cx="1700478" cy="1227877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8BBE48A-8D66-4605-9AF6-27F2F0D65DE8}"/>
                </a:ext>
              </a:extLst>
            </p:cNvPr>
            <p:cNvCxnSpPr/>
            <p:nvPr/>
          </p:nvCxnSpPr>
          <p:spPr>
            <a:xfrm flipV="1">
              <a:off x="8056970" y="2771152"/>
              <a:ext cx="0" cy="669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631D71D-7E65-41F7-A579-8BBD4E3BF396}"/>
                </a:ext>
              </a:extLst>
            </p:cNvPr>
            <p:cNvSpPr/>
            <p:nvPr/>
          </p:nvSpPr>
          <p:spPr>
            <a:xfrm>
              <a:off x="8125981" y="3161912"/>
              <a:ext cx="77285" cy="27801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9AEF42E-1289-4A10-89B7-2844B582B0E2}"/>
                </a:ext>
              </a:extLst>
            </p:cNvPr>
            <p:cNvSpPr/>
            <p:nvPr/>
          </p:nvSpPr>
          <p:spPr>
            <a:xfrm>
              <a:off x="8346568" y="3101369"/>
              <a:ext cx="77287" cy="33855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08D290F-9B03-4FBF-94C5-D51F3F64630F}"/>
                </a:ext>
              </a:extLst>
            </p:cNvPr>
            <p:cNvSpPr/>
            <p:nvPr/>
          </p:nvSpPr>
          <p:spPr>
            <a:xfrm>
              <a:off x="8567155" y="3181148"/>
              <a:ext cx="85903" cy="25877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B45D09E-D3E8-4869-9B94-8284D16B72EA}"/>
                </a:ext>
              </a:extLst>
            </p:cNvPr>
            <p:cNvSpPr/>
            <p:nvPr/>
          </p:nvSpPr>
          <p:spPr>
            <a:xfrm>
              <a:off x="8787743" y="3146870"/>
              <a:ext cx="77117" cy="29305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88CA77B-A474-40B5-A8BD-8F677AAFF5E8}"/>
                </a:ext>
              </a:extLst>
            </p:cNvPr>
            <p:cNvSpPr/>
            <p:nvPr/>
          </p:nvSpPr>
          <p:spPr>
            <a:xfrm>
              <a:off x="9008327" y="3036440"/>
              <a:ext cx="83237" cy="4034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F76A40-E77A-487D-98AE-F391F330B117}"/>
                </a:ext>
              </a:extLst>
            </p:cNvPr>
            <p:cNvSpPr/>
            <p:nvPr/>
          </p:nvSpPr>
          <p:spPr>
            <a:xfrm>
              <a:off x="9228912" y="3067292"/>
              <a:ext cx="83236" cy="3726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90605B-14FE-4192-9A9A-9AD31F3437E1}"/>
                </a:ext>
              </a:extLst>
            </p:cNvPr>
            <p:cNvSpPr/>
            <p:nvPr/>
          </p:nvSpPr>
          <p:spPr>
            <a:xfrm>
              <a:off x="9449497" y="3146870"/>
              <a:ext cx="83236" cy="29305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0FC469B-F34D-491A-A40A-AA52CC5D48E2}"/>
                </a:ext>
              </a:extLst>
            </p:cNvPr>
            <p:cNvCxnSpPr>
              <a:cxnSpLocks/>
            </p:cNvCxnSpPr>
            <p:nvPr/>
          </p:nvCxnSpPr>
          <p:spPr>
            <a:xfrm>
              <a:off x="8051934" y="3441008"/>
              <a:ext cx="1652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78B5E8-0947-4E6B-BF04-BF0E8A059033}"/>
                </a:ext>
              </a:extLst>
            </p:cNvPr>
            <p:cNvSpPr txBox="1"/>
            <p:nvPr/>
          </p:nvSpPr>
          <p:spPr>
            <a:xfrm>
              <a:off x="8003786" y="3429000"/>
              <a:ext cx="323165" cy="291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78B0CEC-C2B2-4937-85CA-42D130F03C06}"/>
                </a:ext>
              </a:extLst>
            </p:cNvPr>
            <p:cNvSpPr txBox="1"/>
            <p:nvPr/>
          </p:nvSpPr>
          <p:spPr>
            <a:xfrm>
              <a:off x="8224373" y="3429000"/>
              <a:ext cx="323165" cy="2718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29B1B0-A038-4F16-A903-77CAA083C54E}"/>
                </a:ext>
              </a:extLst>
            </p:cNvPr>
            <p:cNvSpPr txBox="1"/>
            <p:nvPr/>
          </p:nvSpPr>
          <p:spPr>
            <a:xfrm>
              <a:off x="8444627" y="3429000"/>
              <a:ext cx="323165" cy="5700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81306C-9EA0-4A5F-93AF-58F66BD543F3}"/>
                </a:ext>
              </a:extLst>
            </p:cNvPr>
            <p:cNvSpPr txBox="1"/>
            <p:nvPr/>
          </p:nvSpPr>
          <p:spPr>
            <a:xfrm>
              <a:off x="8677036" y="3429000"/>
              <a:ext cx="323165" cy="28789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1CA09A-F2AB-4373-8438-D071CD1971E6}"/>
                </a:ext>
              </a:extLst>
            </p:cNvPr>
            <p:cNvSpPr txBox="1"/>
            <p:nvPr/>
          </p:nvSpPr>
          <p:spPr>
            <a:xfrm>
              <a:off x="8885470" y="3429000"/>
              <a:ext cx="323165" cy="1211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 err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56F397-AFFD-4303-AA20-A80426E1E29A}"/>
                </a:ext>
              </a:extLst>
            </p:cNvPr>
            <p:cNvSpPr txBox="1"/>
            <p:nvPr/>
          </p:nvSpPr>
          <p:spPr>
            <a:xfrm>
              <a:off x="9105722" y="3429000"/>
              <a:ext cx="323165" cy="345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BE806A7-424F-47C4-9E00-310A0489AE43}"/>
                </a:ext>
              </a:extLst>
            </p:cNvPr>
            <p:cNvSpPr txBox="1"/>
            <p:nvPr/>
          </p:nvSpPr>
          <p:spPr>
            <a:xfrm>
              <a:off x="9368921" y="3429000"/>
              <a:ext cx="323165" cy="1259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25A86-F001-42AC-BA18-97B3613EDCE5}"/>
              </a:ext>
            </a:extLst>
          </p:cNvPr>
          <p:cNvSpPr/>
          <p:nvPr/>
        </p:nvSpPr>
        <p:spPr>
          <a:xfrm>
            <a:off x="6650654" y="2609452"/>
            <a:ext cx="827085" cy="34608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FAD671A-0053-42DB-AA92-F449FCACB113}"/>
              </a:ext>
            </a:extLst>
          </p:cNvPr>
          <p:cNvCxnSpPr>
            <a:cxnSpLocks/>
          </p:cNvCxnSpPr>
          <p:nvPr/>
        </p:nvCxnSpPr>
        <p:spPr>
          <a:xfrm flipH="1">
            <a:off x="7604567" y="2782494"/>
            <a:ext cx="39739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AFE4E9F-F352-4059-BD1C-733C1C061A5E}"/>
              </a:ext>
            </a:extLst>
          </p:cNvPr>
          <p:cNvCxnSpPr>
            <a:cxnSpLocks/>
          </p:cNvCxnSpPr>
          <p:nvPr/>
        </p:nvCxnSpPr>
        <p:spPr>
          <a:xfrm flipH="1">
            <a:off x="6161590" y="2794936"/>
            <a:ext cx="39739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63E2E6-6139-404A-B0B7-C58A402831FD}"/>
              </a:ext>
            </a:extLst>
          </p:cNvPr>
          <p:cNvSpPr txBox="1"/>
          <p:nvPr/>
        </p:nvSpPr>
        <p:spPr>
          <a:xfrm>
            <a:off x="5655861" y="2628604"/>
            <a:ext cx="48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1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57B22A-ED0D-4BF2-80EC-238F60B0BD72}"/>
              </a:ext>
            </a:extLst>
          </p:cNvPr>
          <p:cNvSpPr/>
          <p:nvPr/>
        </p:nvSpPr>
        <p:spPr>
          <a:xfrm>
            <a:off x="1835489" y="2609452"/>
            <a:ext cx="827085" cy="34608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4242173-2AD8-425F-AC32-D0C679D2B091}"/>
              </a:ext>
            </a:extLst>
          </p:cNvPr>
          <p:cNvCxnSpPr>
            <a:cxnSpLocks/>
          </p:cNvCxnSpPr>
          <p:nvPr/>
        </p:nvCxnSpPr>
        <p:spPr>
          <a:xfrm flipH="1">
            <a:off x="2789402" y="2782494"/>
            <a:ext cx="39739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1055E46-82B7-4C8A-A4A8-7F419F880500}"/>
              </a:ext>
            </a:extLst>
          </p:cNvPr>
          <p:cNvCxnSpPr>
            <a:cxnSpLocks/>
          </p:cNvCxnSpPr>
          <p:nvPr/>
        </p:nvCxnSpPr>
        <p:spPr>
          <a:xfrm flipH="1">
            <a:off x="1346425" y="2794936"/>
            <a:ext cx="39739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F65F92-31D3-4F42-B8F0-2533C52AA0B4}"/>
              </a:ext>
            </a:extLst>
          </p:cNvPr>
          <p:cNvSpPr txBox="1"/>
          <p:nvPr/>
        </p:nvSpPr>
        <p:spPr>
          <a:xfrm>
            <a:off x="840696" y="2628604"/>
            <a:ext cx="48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1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57E242-427E-4E00-97D7-3B78C58B3529}"/>
              </a:ext>
            </a:extLst>
          </p:cNvPr>
          <p:cNvSpPr txBox="1"/>
          <p:nvPr/>
        </p:nvSpPr>
        <p:spPr>
          <a:xfrm>
            <a:off x="3453341" y="19509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0.8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82244C-38C4-415F-A2BE-C1E11778DCD0}"/>
              </a:ext>
            </a:extLst>
          </p:cNvPr>
          <p:cNvSpPr txBox="1"/>
          <p:nvPr/>
        </p:nvSpPr>
        <p:spPr>
          <a:xfrm>
            <a:off x="8249276" y="226848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F0D656-31DC-4D1E-BCB2-F1D19B1AE479}"/>
              </a:ext>
            </a:extLst>
          </p:cNvPr>
          <p:cNvSpPr txBox="1"/>
          <p:nvPr/>
        </p:nvSpPr>
        <p:spPr>
          <a:xfrm>
            <a:off x="768066" y="3694875"/>
            <a:ext cx="90939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언어 모델은 주어진 과거 단어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로부터 다음에 출현할 단어의 확률분포를 출력한다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언어 모델의 예측 성능을 평가하는 척도로 혼란도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(perplexity)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자주 이용한다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혼란도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(perplexity) 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간단히 말하면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확률의 역수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 수가 하나일 때에 정확히 일치한다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.)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                      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작을수록 좋은 값이다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분기수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(number of branches):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다음에 취할 수 있는 선택사항의 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다음에 출현할 수 있는 단어의 후보 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분기수가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1.25 -&gt;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다음에 출현할 수 있는 단어의 후보를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정도로 좁혔다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좋은 모델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분기수가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5 -&gt;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후보가 아직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나쁜 모델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2580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언어 모델의 평가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5CC0D-F354-40E6-9F3E-54F90D57A2C1}"/>
                  </a:ext>
                </a:extLst>
              </p:cNvPr>
              <p:cNvSpPr txBox="1"/>
              <p:nvPr/>
            </p:nvSpPr>
            <p:spPr>
              <a:xfrm>
                <a:off x="2798490" y="1940444"/>
                <a:ext cx="4744825" cy="1194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𝒏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𝒏𝒌</m:t>
                                  </m:r>
                                </m:sub>
                              </m:s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𝒍𝒐𝒈</m:t>
                              </m:r>
                              <m:sSub>
                                <m:sSubPr>
                                  <m:ctrlP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𝒏𝒌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3200" b="1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5CC0D-F354-40E6-9F3E-54F90D57A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90" y="1940444"/>
                <a:ext cx="4744825" cy="1194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C2C714-7EBA-44F0-8CC0-ABCC3490FE5B}"/>
                  </a:ext>
                </a:extLst>
              </p:cNvPr>
              <p:cNvSpPr txBox="1"/>
              <p:nvPr/>
            </p:nvSpPr>
            <p:spPr>
              <a:xfrm>
                <a:off x="1417143" y="4803518"/>
                <a:ext cx="58769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N: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데이터의 총 개수</a:t>
                </a:r>
              </a:p>
              <a:p>
                <a:pPr algn="l"/>
                <a:r>
                  <a:rPr lang="en-US" altLang="ko-KR" sz="1800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tn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: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원 핫 벡터로 나타낸 정답 레이블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𝒕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𝒏𝒌</m:t>
                        </m:r>
                      </m:sub>
                    </m:sSub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: n</a:t>
                </a:r>
                <a:r>
                  <a:rPr lang="ko-KR" altLang="en-US" sz="1800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개째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데이터의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k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번째 값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𝒏𝒌</m:t>
                        </m:r>
                      </m:sub>
                    </m:sSub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: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확률분포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신경망에서는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Softmax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출력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</a:p>
              <a:p>
                <a:pPr algn="l"/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L: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신경망의 손실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교차 엔트로피 오차를 뜻하는 식과 같은 식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C2C714-7EBA-44F0-8CC0-ABCC3490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43" y="4803518"/>
                <a:ext cx="5876930" cy="1477328"/>
              </a:xfrm>
              <a:prstGeom prst="rect">
                <a:avLst/>
              </a:prstGeom>
              <a:blipFill>
                <a:blip r:embed="rId4"/>
                <a:stretch>
                  <a:fillRect l="-829" t="-2066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C65A35-7F4F-42EF-AA9F-4E052413CEA5}"/>
                  </a:ext>
                </a:extLst>
              </p:cNvPr>
              <p:cNvSpPr txBox="1"/>
              <p:nvPr/>
            </p:nvSpPr>
            <p:spPr>
              <a:xfrm>
                <a:off x="3318784" y="3695529"/>
                <a:ext cx="3213829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𝒑𝒆𝒓𝒑𝒍𝒆𝒙𝒊𝒕𝒚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ko-KR" altLang="en-US" sz="3200" b="1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C65A35-7F4F-42EF-AA9F-4E052413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84" y="3695529"/>
                <a:ext cx="3213829" cy="50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2F342D4-BFCF-46F0-AE9F-7F1C45ABDE73}"/>
              </a:ext>
            </a:extLst>
          </p:cNvPr>
          <p:cNvSpPr txBox="1"/>
          <p:nvPr/>
        </p:nvSpPr>
        <p:spPr>
          <a:xfrm>
            <a:off x="497990" y="1194718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데이터가 여러 개일 때</a:t>
            </a:r>
          </a:p>
        </p:txBody>
      </p:sp>
    </p:spTree>
    <p:extLst>
      <p:ext uri="{BB962C8B-B14F-4D97-AF65-F5344CB8AC3E}">
        <p14:creationId xmlns:p14="http://schemas.microsoft.com/office/powerpoint/2010/main" val="305242751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학습 코드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F342D4-BFCF-46F0-AE9F-7F1C45ABDE73}"/>
              </a:ext>
            </a:extLst>
          </p:cNvPr>
          <p:cNvSpPr txBox="1"/>
          <p:nvPr/>
        </p:nvSpPr>
        <p:spPr>
          <a:xfrm>
            <a:off x="497990" y="1194718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319285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수학과 파이썬 복습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 추론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신경망의 학습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신경망으로 문제를 풀다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복습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522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Trainer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클래스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5.5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학습과 평가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F342D4-BFCF-46F0-AE9F-7F1C45ABDE73}"/>
              </a:ext>
            </a:extLst>
          </p:cNvPr>
          <p:cNvSpPr txBox="1"/>
          <p:nvPr/>
        </p:nvSpPr>
        <p:spPr>
          <a:xfrm>
            <a:off x="497990" y="1194718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323912910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문제점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기울기 소실과 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LSTM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6.3 LSTM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6.4 LSTM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사용한 언어 모델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게이트가 추가된 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74728810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복습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F342D4-BFCF-46F0-AE9F-7F1C45ABDE73}"/>
              </a:ext>
            </a:extLst>
          </p:cNvPr>
          <p:cNvSpPr txBox="1"/>
          <p:nvPr/>
        </p:nvSpPr>
        <p:spPr>
          <a:xfrm>
            <a:off x="497990" y="119471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문제점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0DB25-DFE0-4779-8B89-BAEE74DE04CE}"/>
              </a:ext>
            </a:extLst>
          </p:cNvPr>
          <p:cNvSpPr txBox="1"/>
          <p:nvPr/>
        </p:nvSpPr>
        <p:spPr>
          <a:xfrm>
            <a:off x="951612" y="1619123"/>
            <a:ext cx="625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시계열 데이터의 장기 의존 관계를 학습하기 어렵다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이유는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BPTT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기울기 소실 혹은 기울기 폭발이 일어나기 때문이다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CAD9F-7F32-4B2A-B76C-6054D46A072D}"/>
              </a:ext>
            </a:extLst>
          </p:cNvPr>
          <p:cNvSpPr txBox="1"/>
          <p:nvPr/>
        </p:nvSpPr>
        <p:spPr>
          <a:xfrm>
            <a:off x="497990" y="2799741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순환을 펼치기 전과 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448CEF-F5D0-4537-8F28-9E8F7D2A4408}"/>
              </a:ext>
            </a:extLst>
          </p:cNvPr>
          <p:cNvSpPr/>
          <p:nvPr/>
        </p:nvSpPr>
        <p:spPr>
          <a:xfrm>
            <a:off x="529705" y="4211923"/>
            <a:ext cx="1291750" cy="423191"/>
          </a:xfrm>
          <a:prstGeom prst="roundRect">
            <a:avLst>
              <a:gd name="adj" fmla="val 6927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B8E52-7D62-42B7-A6E6-BD987271D231}"/>
                  </a:ext>
                </a:extLst>
              </p:cNvPr>
              <p:cNvSpPr txBox="1"/>
              <p:nvPr/>
            </p:nvSpPr>
            <p:spPr>
              <a:xfrm>
                <a:off x="1067824" y="3470367"/>
                <a:ext cx="224867" cy="2286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B8E52-7D62-42B7-A6E6-BD98727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24" y="3470367"/>
                <a:ext cx="224867" cy="228625"/>
              </a:xfrm>
              <a:prstGeom prst="rect">
                <a:avLst/>
              </a:prstGeom>
              <a:blipFill>
                <a:blip r:embed="rId3"/>
                <a:stretch>
                  <a:fillRect l="-32432" r="-16216" b="-342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CB731-5A54-4B31-A095-8DACC0975093}"/>
                  </a:ext>
                </a:extLst>
              </p:cNvPr>
              <p:cNvSpPr txBox="1"/>
              <p:nvPr/>
            </p:nvSpPr>
            <p:spPr>
              <a:xfrm>
                <a:off x="1058298" y="5055026"/>
                <a:ext cx="234392" cy="2286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CB731-5A54-4B31-A095-8DACC097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8" y="5055026"/>
                <a:ext cx="234392" cy="228625"/>
              </a:xfrm>
              <a:prstGeom prst="rect">
                <a:avLst/>
              </a:prstGeom>
              <a:blipFill>
                <a:blip r:embed="rId4"/>
                <a:stretch>
                  <a:fillRect l="-31579" r="-18421" b="-342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8118B9-9FD0-4CF2-90E1-16D7E69B43F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1175494" y="4635114"/>
            <a:ext cx="86" cy="41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BFC783-1318-4166-B199-97CCFC203C9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175494" y="3735135"/>
            <a:ext cx="87" cy="476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5B961DE-E57C-4E77-8EF4-958D390089B1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>
          <a:xfrm rot="16200000" flipH="1">
            <a:off x="1392720" y="3994783"/>
            <a:ext cx="211595" cy="645875"/>
          </a:xfrm>
          <a:prstGeom prst="bentConnector4">
            <a:avLst>
              <a:gd name="adj1" fmla="val -98880"/>
              <a:gd name="adj2" fmla="val 1323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E9996D-F9CA-4EB6-9A48-BC634F0B0ED2}"/>
                  </a:ext>
                </a:extLst>
              </p:cNvPr>
              <p:cNvSpPr txBox="1"/>
              <p:nvPr/>
            </p:nvSpPr>
            <p:spPr>
              <a:xfrm>
                <a:off x="2232776" y="4254504"/>
                <a:ext cx="296364" cy="3380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E9996D-F9CA-4EB6-9A48-BC634F0B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76" y="4254504"/>
                <a:ext cx="296364" cy="338031"/>
              </a:xfrm>
              <a:prstGeom prst="rect">
                <a:avLst/>
              </a:prstGeom>
              <a:blipFill>
                <a:blip r:embed="rId5"/>
                <a:stretch>
                  <a:fillRect l="-10204" r="-10204" b="-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7A06D-D424-4A38-930C-059F879707D8}"/>
              </a:ext>
            </a:extLst>
          </p:cNvPr>
          <p:cNvSpPr/>
          <p:nvPr/>
        </p:nvSpPr>
        <p:spPr>
          <a:xfrm>
            <a:off x="2734004" y="4258433"/>
            <a:ext cx="1291750" cy="423191"/>
          </a:xfrm>
          <a:prstGeom prst="roundRect">
            <a:avLst>
              <a:gd name="adj" fmla="val 6927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192A1E-7C4B-40C4-B061-0EE46BE0B671}"/>
                  </a:ext>
                </a:extLst>
              </p:cNvPr>
              <p:cNvSpPr txBox="1"/>
              <p:nvPr/>
            </p:nvSpPr>
            <p:spPr>
              <a:xfrm>
                <a:off x="3272123" y="3516876"/>
                <a:ext cx="278699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192A1E-7C4B-40C4-B061-0EE46BE0B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23" y="3516876"/>
                <a:ext cx="278699" cy="253523"/>
              </a:xfrm>
              <a:prstGeom prst="rect">
                <a:avLst/>
              </a:prstGeom>
              <a:blipFill>
                <a:blip r:embed="rId6"/>
                <a:stretch>
                  <a:fillRect l="-22222" r="-11111" b="-214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F70B74-55B5-4A9F-BF23-C27CCFB47C40}"/>
                  </a:ext>
                </a:extLst>
              </p:cNvPr>
              <p:cNvSpPr txBox="1"/>
              <p:nvPr/>
            </p:nvSpPr>
            <p:spPr>
              <a:xfrm>
                <a:off x="3234466" y="5101536"/>
                <a:ext cx="289263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F70B74-55B5-4A9F-BF23-C27CCFB47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66" y="5101536"/>
                <a:ext cx="289263" cy="253523"/>
              </a:xfrm>
              <a:prstGeom prst="rect">
                <a:avLst/>
              </a:prstGeom>
              <a:blipFill>
                <a:blip r:embed="rId7"/>
                <a:stretch>
                  <a:fillRect l="-21277" r="-10638" b="-2439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2BEA82-3C97-4EF9-8C04-77BC1BB794AE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3379097" y="4681624"/>
            <a:ext cx="783" cy="41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5C06D7-7709-4049-A657-1C188ECEF9B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379793" y="3781644"/>
            <a:ext cx="87" cy="476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B368E71-48B4-4FBD-B180-9F18842DC90C}"/>
              </a:ext>
            </a:extLst>
          </p:cNvPr>
          <p:cNvCxnSpPr>
            <a:cxnSpLocks/>
            <a:stCxn id="16" idx="0"/>
            <a:endCxn id="22" idx="1"/>
          </p:cNvCxnSpPr>
          <p:nvPr/>
        </p:nvCxnSpPr>
        <p:spPr>
          <a:xfrm rot="16200000" flipH="1">
            <a:off x="3816051" y="3822260"/>
            <a:ext cx="211595" cy="1083941"/>
          </a:xfrm>
          <a:prstGeom prst="bentConnector4">
            <a:avLst>
              <a:gd name="adj1" fmla="val -98880"/>
              <a:gd name="adj2" fmla="val 7979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D6FB60F-6D7F-4633-ABA0-2AB662704111}"/>
              </a:ext>
            </a:extLst>
          </p:cNvPr>
          <p:cNvSpPr/>
          <p:nvPr/>
        </p:nvSpPr>
        <p:spPr>
          <a:xfrm>
            <a:off x="4463821" y="4258433"/>
            <a:ext cx="1291750" cy="423191"/>
          </a:xfrm>
          <a:prstGeom prst="roundRect">
            <a:avLst>
              <a:gd name="adj" fmla="val 6927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E95140-E2DD-405A-B78B-3270D419A76F}"/>
                  </a:ext>
                </a:extLst>
              </p:cNvPr>
              <p:cNvSpPr txBox="1"/>
              <p:nvPr/>
            </p:nvSpPr>
            <p:spPr>
              <a:xfrm>
                <a:off x="5001939" y="3516876"/>
                <a:ext cx="273828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E95140-E2DD-405A-B78B-3270D419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9" y="3516876"/>
                <a:ext cx="273828" cy="253523"/>
              </a:xfrm>
              <a:prstGeom prst="rect">
                <a:avLst/>
              </a:prstGeom>
              <a:blipFill>
                <a:blip r:embed="rId8"/>
                <a:stretch>
                  <a:fillRect l="-22727" r="-11364" b="-214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698DD6-D7AC-4B03-9136-D561F92BCF98}"/>
                  </a:ext>
                </a:extLst>
              </p:cNvPr>
              <p:cNvSpPr txBox="1"/>
              <p:nvPr/>
            </p:nvSpPr>
            <p:spPr>
              <a:xfrm>
                <a:off x="4971315" y="5101536"/>
                <a:ext cx="284392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698DD6-D7AC-4B03-9136-D561F92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15" y="5101536"/>
                <a:ext cx="284392" cy="253523"/>
              </a:xfrm>
              <a:prstGeom prst="rect">
                <a:avLst/>
              </a:prstGeom>
              <a:blipFill>
                <a:blip r:embed="rId9"/>
                <a:stretch>
                  <a:fillRect l="-21739" r="-10870" b="-2439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62AA63-B9F6-44B5-A7F1-B92F4449392C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5109696" y="4681624"/>
            <a:ext cx="3815" cy="41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BE8551-3123-4676-966D-E54FA95C854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09609" y="3781644"/>
            <a:ext cx="87" cy="476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7FED389-187F-4BC0-9F2C-DEFF07BF6DB9}"/>
              </a:ext>
            </a:extLst>
          </p:cNvPr>
          <p:cNvCxnSpPr>
            <a:cxnSpLocks/>
            <a:stCxn id="22" idx="0"/>
            <a:endCxn id="28" idx="1"/>
          </p:cNvCxnSpPr>
          <p:nvPr/>
        </p:nvCxnSpPr>
        <p:spPr>
          <a:xfrm rot="16200000" flipH="1">
            <a:off x="5545868" y="3822260"/>
            <a:ext cx="211595" cy="1083941"/>
          </a:xfrm>
          <a:prstGeom prst="bentConnector4">
            <a:avLst>
              <a:gd name="adj1" fmla="val -98880"/>
              <a:gd name="adj2" fmla="val 7979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AAD024F-F326-4E94-82CD-63CFCB3CCBF1}"/>
              </a:ext>
            </a:extLst>
          </p:cNvPr>
          <p:cNvSpPr/>
          <p:nvPr/>
        </p:nvSpPr>
        <p:spPr>
          <a:xfrm>
            <a:off x="6193637" y="4258433"/>
            <a:ext cx="1291750" cy="423191"/>
          </a:xfrm>
          <a:prstGeom prst="roundRect">
            <a:avLst>
              <a:gd name="adj" fmla="val 6927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7168A1-5286-4561-B232-59717F488299}"/>
                  </a:ext>
                </a:extLst>
              </p:cNvPr>
              <p:cNvSpPr txBox="1"/>
              <p:nvPr/>
            </p:nvSpPr>
            <p:spPr>
              <a:xfrm>
                <a:off x="6731756" y="3516876"/>
                <a:ext cx="278699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7168A1-5286-4561-B232-59717F4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56" y="3516876"/>
                <a:ext cx="278699" cy="253523"/>
              </a:xfrm>
              <a:prstGeom prst="rect">
                <a:avLst/>
              </a:prstGeom>
              <a:blipFill>
                <a:blip r:embed="rId10"/>
                <a:stretch>
                  <a:fillRect l="-21739" r="-10870" b="-214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845AE0-0FC6-432B-B66B-E916D5318364}"/>
                  </a:ext>
                </a:extLst>
              </p:cNvPr>
              <p:cNvSpPr txBox="1"/>
              <p:nvPr/>
            </p:nvSpPr>
            <p:spPr>
              <a:xfrm>
                <a:off x="6694099" y="5101536"/>
                <a:ext cx="289263" cy="2535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845AE0-0FC6-432B-B66B-E916D531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99" y="5101536"/>
                <a:ext cx="289263" cy="253523"/>
              </a:xfrm>
              <a:prstGeom prst="rect">
                <a:avLst/>
              </a:prstGeom>
              <a:blipFill>
                <a:blip r:embed="rId11"/>
                <a:stretch>
                  <a:fillRect l="-18750" r="-10417" b="-2439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05E20E-0EA1-480B-96F0-0FED7B9FC8F4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6838730" y="4681624"/>
            <a:ext cx="783" cy="41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CBFB7F-B0B9-485A-9D15-4CCC8B0EFD6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39426" y="3781644"/>
            <a:ext cx="87" cy="476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1FD6753-A307-418F-AF45-4C3DABCA62C5}"/>
              </a:ext>
            </a:extLst>
          </p:cNvPr>
          <p:cNvCxnSpPr>
            <a:cxnSpLocks/>
            <a:stCxn id="28" idx="0"/>
            <a:endCxn id="34" idx="1"/>
          </p:cNvCxnSpPr>
          <p:nvPr/>
        </p:nvCxnSpPr>
        <p:spPr>
          <a:xfrm rot="16200000" flipH="1">
            <a:off x="7342496" y="3755449"/>
            <a:ext cx="211595" cy="1217564"/>
          </a:xfrm>
          <a:prstGeom prst="bentConnector4">
            <a:avLst>
              <a:gd name="adj1" fmla="val -98880"/>
              <a:gd name="adj2" fmla="val 6150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9CBD91F-3CE3-4BEF-B518-962F2FC4F7EB}"/>
              </a:ext>
            </a:extLst>
          </p:cNvPr>
          <p:cNvSpPr/>
          <p:nvPr/>
        </p:nvSpPr>
        <p:spPr>
          <a:xfrm>
            <a:off x="8057077" y="4258433"/>
            <a:ext cx="1291750" cy="423191"/>
          </a:xfrm>
          <a:prstGeom prst="roundRect">
            <a:avLst>
              <a:gd name="adj" fmla="val 6927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CD7619-1D5E-4949-9B43-DAE823049938}"/>
                  </a:ext>
                </a:extLst>
              </p:cNvPr>
              <p:cNvSpPr txBox="1"/>
              <p:nvPr/>
            </p:nvSpPr>
            <p:spPr>
              <a:xfrm>
                <a:off x="8595195" y="3516876"/>
                <a:ext cx="224867" cy="2286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CD7619-1D5E-4949-9B43-DAE82304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95" y="3516876"/>
                <a:ext cx="224867" cy="228625"/>
              </a:xfrm>
              <a:prstGeom prst="rect">
                <a:avLst/>
              </a:prstGeom>
              <a:blipFill>
                <a:blip r:embed="rId12"/>
                <a:stretch>
                  <a:fillRect l="-32432" r="-16216" b="-3783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8F5C3-564C-42A0-A0D1-184B33B6F6F7}"/>
                  </a:ext>
                </a:extLst>
              </p:cNvPr>
              <p:cNvSpPr txBox="1"/>
              <p:nvPr/>
            </p:nvSpPr>
            <p:spPr>
              <a:xfrm>
                <a:off x="8585669" y="5101536"/>
                <a:ext cx="234392" cy="2286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8F5C3-564C-42A0-A0D1-184B33B6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69" y="5101536"/>
                <a:ext cx="234392" cy="228625"/>
              </a:xfrm>
              <a:prstGeom prst="rect">
                <a:avLst/>
              </a:prstGeom>
              <a:blipFill>
                <a:blip r:embed="rId13"/>
                <a:stretch>
                  <a:fillRect l="-28205" r="-15385" b="-3783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4F9601-5576-4486-BEE8-DF801CBA8AA2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8702866" y="4681624"/>
            <a:ext cx="86" cy="41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850B4C-0200-4C48-B7BB-FEF8DC79CED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702865" y="3781644"/>
            <a:ext cx="87" cy="476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8460BCA-145F-4D3B-9323-41E84C2CF4B1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>
            <a:off x="9089975" y="3871410"/>
            <a:ext cx="209416" cy="983463"/>
          </a:xfrm>
          <a:prstGeom prst="bentConnector4">
            <a:avLst>
              <a:gd name="adj1" fmla="val -99909"/>
              <a:gd name="adj2" fmla="val 8283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39C20B-B568-411F-8B19-03071387C174}"/>
                  </a:ext>
                </a:extLst>
              </p:cNvPr>
              <p:cNvSpPr txBox="1"/>
              <p:nvPr/>
            </p:nvSpPr>
            <p:spPr>
              <a:xfrm>
                <a:off x="9686415" y="4346112"/>
                <a:ext cx="224867" cy="2286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39C20B-B568-411F-8B19-03071387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415" y="4346112"/>
                <a:ext cx="224867" cy="228625"/>
              </a:xfrm>
              <a:prstGeom prst="rect">
                <a:avLst/>
              </a:prstGeom>
              <a:blipFill>
                <a:blip r:embed="rId14"/>
                <a:stretch>
                  <a:fillRect l="-32432" r="-16216" b="-3783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ED3BB7-D577-4FC4-B772-70C5D3F722F1}"/>
                  </a:ext>
                </a:extLst>
              </p:cNvPr>
              <p:cNvSpPr txBox="1"/>
              <p:nvPr/>
            </p:nvSpPr>
            <p:spPr>
              <a:xfrm>
                <a:off x="7648725" y="4343267"/>
                <a:ext cx="245014" cy="25352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ED3BB7-D577-4FC4-B772-70C5D3F7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25" y="4343267"/>
                <a:ext cx="245014" cy="253523"/>
              </a:xfrm>
              <a:prstGeom prst="rect">
                <a:avLst/>
              </a:prstGeom>
              <a:blipFill>
                <a:blip r:embed="rId15"/>
                <a:stretch>
                  <a:fillRect l="-7500" r="-1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82FF3-81BC-4C14-ABE7-EF3A63F4E513}"/>
                  </a:ext>
                </a:extLst>
              </p:cNvPr>
              <p:cNvSpPr txBox="1"/>
              <p:nvPr/>
            </p:nvSpPr>
            <p:spPr>
              <a:xfrm>
                <a:off x="7662009" y="5099639"/>
                <a:ext cx="245014" cy="25352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82FF3-81BC-4C14-ABE7-EF3A63F4E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009" y="5099639"/>
                <a:ext cx="245014" cy="253523"/>
              </a:xfrm>
              <a:prstGeom prst="rect">
                <a:avLst/>
              </a:prstGeom>
              <a:blipFill>
                <a:blip r:embed="rId16"/>
                <a:stretch>
                  <a:fillRect l="-7500" r="-1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667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복습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A311ABE-AB53-42F5-BE47-4D58A4BE9C88}"/>
              </a:ext>
            </a:extLst>
          </p:cNvPr>
          <p:cNvSpPr/>
          <p:nvPr/>
        </p:nvSpPr>
        <p:spPr>
          <a:xfrm>
            <a:off x="2351314" y="1979375"/>
            <a:ext cx="5556265" cy="3718556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494FBB3-127A-42CA-B55F-54C2A11DFE46}"/>
              </a:ext>
            </a:extLst>
          </p:cNvPr>
          <p:cNvSpPr/>
          <p:nvPr/>
        </p:nvSpPr>
        <p:spPr>
          <a:xfrm>
            <a:off x="4349164" y="2997282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C0066EA-CE46-488D-A2FA-0359F2CF2C1B}"/>
              </a:ext>
            </a:extLst>
          </p:cNvPr>
          <p:cNvSpPr/>
          <p:nvPr/>
        </p:nvSpPr>
        <p:spPr>
          <a:xfrm>
            <a:off x="4349164" y="4405381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442C09-A360-4F58-9280-487B96E90337}"/>
              </a:ext>
            </a:extLst>
          </p:cNvPr>
          <p:cNvSpPr txBox="1"/>
          <p:nvPr/>
        </p:nvSpPr>
        <p:spPr>
          <a:xfrm>
            <a:off x="4272549" y="3135366"/>
            <a:ext cx="69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CF3D1B-C77A-4DD0-9F6E-3DF6BFD23766}"/>
              </a:ext>
            </a:extLst>
          </p:cNvPr>
          <p:cNvSpPr txBox="1"/>
          <p:nvPr/>
        </p:nvSpPr>
        <p:spPr>
          <a:xfrm>
            <a:off x="4272549" y="4543465"/>
            <a:ext cx="69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D2DC814-9053-4431-9608-5E1096F48DA9}"/>
              </a:ext>
            </a:extLst>
          </p:cNvPr>
          <p:cNvSpPr/>
          <p:nvPr/>
        </p:nvSpPr>
        <p:spPr>
          <a:xfrm>
            <a:off x="6954051" y="2590029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9B5D9B-C9DC-497A-AFDE-2C570591B448}"/>
              </a:ext>
            </a:extLst>
          </p:cNvPr>
          <p:cNvSpPr txBox="1"/>
          <p:nvPr/>
        </p:nvSpPr>
        <p:spPr>
          <a:xfrm>
            <a:off x="6915856" y="2689693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3DA1CAC-72F3-4FC6-91C7-A236F2BD213D}"/>
              </a:ext>
            </a:extLst>
          </p:cNvPr>
          <p:cNvGrpSpPr/>
          <p:nvPr/>
        </p:nvGrpSpPr>
        <p:grpSpPr>
          <a:xfrm>
            <a:off x="6954051" y="3736871"/>
            <a:ext cx="537882" cy="537882"/>
            <a:chOff x="6900263" y="3429000"/>
            <a:chExt cx="537882" cy="537882"/>
          </a:xfrm>
          <a:solidFill>
            <a:schemeClr val="bg1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AF08FB-3402-4334-A648-127C92570D05}"/>
                </a:ext>
              </a:extLst>
            </p:cNvPr>
            <p:cNvSpPr/>
            <p:nvPr/>
          </p:nvSpPr>
          <p:spPr>
            <a:xfrm>
              <a:off x="6900263" y="3429000"/>
              <a:ext cx="537882" cy="537882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A751D03-C8C3-4877-8477-42C3B7AF0F8C}"/>
                    </a:ext>
                  </a:extLst>
                </p:cNvPr>
                <p:cNvSpPr txBox="1"/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4D6AAA-C075-40E3-A226-82A6C60CC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094" r="-15094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4A84D7C-2C2E-4672-99D5-30E708095F2F}"/>
              </a:ext>
            </a:extLst>
          </p:cNvPr>
          <p:cNvGrpSpPr/>
          <p:nvPr/>
        </p:nvGrpSpPr>
        <p:grpSpPr>
          <a:xfrm>
            <a:off x="5371260" y="3736871"/>
            <a:ext cx="537882" cy="537882"/>
            <a:chOff x="6900263" y="3429000"/>
            <a:chExt cx="537882" cy="537882"/>
          </a:xfrm>
          <a:solidFill>
            <a:schemeClr val="bg1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6288AD4-C082-477A-9E6E-4BB6BD92CC3B}"/>
                </a:ext>
              </a:extLst>
            </p:cNvPr>
            <p:cNvSpPr/>
            <p:nvPr/>
          </p:nvSpPr>
          <p:spPr>
            <a:xfrm>
              <a:off x="6900263" y="3429000"/>
              <a:ext cx="537882" cy="537882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47D35A3-B6C4-485A-A83A-E8AEA895AB7B}"/>
                    </a:ext>
                  </a:extLst>
                </p:cNvPr>
                <p:cNvSpPr txBox="1"/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37017D-3AF2-4381-AA43-565945033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99" y="3513275"/>
                  <a:ext cx="3238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94" r="-15094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1106BB-53CC-419B-9B1D-3623A2D99A9E}"/>
                  </a:ext>
                </a:extLst>
              </p:cNvPr>
              <p:cNvSpPr txBox="1"/>
              <p:nvPr/>
            </p:nvSpPr>
            <p:spPr>
              <a:xfrm>
                <a:off x="3091669" y="2105126"/>
                <a:ext cx="603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1106BB-53CC-419B-9B1D-3623A2D9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69" y="2105126"/>
                <a:ext cx="6036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FC9366-428F-48B8-A46F-D16CA2F207AF}"/>
                  </a:ext>
                </a:extLst>
              </p:cNvPr>
              <p:cNvSpPr txBox="1"/>
              <p:nvPr/>
            </p:nvSpPr>
            <p:spPr>
              <a:xfrm>
                <a:off x="3107037" y="5063480"/>
                <a:ext cx="589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FC9366-428F-48B8-A46F-D16CA2F2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37" y="5063480"/>
                <a:ext cx="5895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1B36B9-125F-45CC-A21C-C1A499662019}"/>
                  </a:ext>
                </a:extLst>
              </p:cNvPr>
              <p:cNvSpPr txBox="1"/>
              <p:nvPr/>
            </p:nvSpPr>
            <p:spPr>
              <a:xfrm>
                <a:off x="1277480" y="3076053"/>
                <a:ext cx="792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1B36B9-125F-45CC-A21C-C1A49966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80" y="3076053"/>
                <a:ext cx="79233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47011-5381-4984-BCE5-8F0C7939806A}"/>
                  </a:ext>
                </a:extLst>
              </p:cNvPr>
              <p:cNvSpPr txBox="1"/>
              <p:nvPr/>
            </p:nvSpPr>
            <p:spPr>
              <a:xfrm>
                <a:off x="7001776" y="1152833"/>
                <a:ext cx="444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47011-5381-4984-BCE5-8F0C79398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76" y="1152833"/>
                <a:ext cx="44448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D2BA07-E457-41BE-AF1B-AA54036B7BB0}"/>
                  </a:ext>
                </a:extLst>
              </p:cNvPr>
              <p:cNvSpPr txBox="1"/>
              <p:nvPr/>
            </p:nvSpPr>
            <p:spPr>
              <a:xfrm>
                <a:off x="8794494" y="2997282"/>
                <a:ext cx="444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D2BA07-E457-41BE-AF1B-AA54036B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494" y="2997282"/>
                <a:ext cx="44448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7F24FE-BDB5-444F-848C-F2374327166C}"/>
              </a:ext>
            </a:extLst>
          </p:cNvPr>
          <p:cNvCxnSpPr/>
          <p:nvPr/>
        </p:nvCxnSpPr>
        <p:spPr>
          <a:xfrm>
            <a:off x="2896881" y="2566749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0D5C5D4-ED3C-437A-AC7A-68A6AD0BEB25}"/>
              </a:ext>
            </a:extLst>
          </p:cNvPr>
          <p:cNvCxnSpPr/>
          <p:nvPr/>
        </p:nvCxnSpPr>
        <p:spPr>
          <a:xfrm>
            <a:off x="2854798" y="5494367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D72E977-00B9-4F1B-9FB9-A2ECB6ACA6DA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3761513" y="4864492"/>
            <a:ext cx="666422" cy="62987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5D0011-0AB1-484B-9922-CE2B6214002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03596" y="2566749"/>
            <a:ext cx="624339" cy="50930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B1902-1CA3-4F68-B4DA-DD76078F3836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069812" y="3291497"/>
            <a:ext cx="2279352" cy="955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6C90C6-6BE3-4679-BF7D-6F73035DFCC5}"/>
                  </a:ext>
                </a:extLst>
              </p:cNvPr>
              <p:cNvSpPr txBox="1"/>
              <p:nvPr/>
            </p:nvSpPr>
            <p:spPr>
              <a:xfrm>
                <a:off x="4451392" y="6121743"/>
                <a:ext cx="4617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6C90C6-6BE3-4679-BF7D-6F73035DF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92" y="6121743"/>
                <a:ext cx="46172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77D0283-2642-4D64-98AE-33B5F42F4DD3}"/>
              </a:ext>
            </a:extLst>
          </p:cNvPr>
          <p:cNvCxnSpPr>
            <a:cxnSpLocks/>
          </p:cNvCxnSpPr>
          <p:nvPr/>
        </p:nvCxnSpPr>
        <p:spPr>
          <a:xfrm flipV="1">
            <a:off x="4620625" y="4958549"/>
            <a:ext cx="0" cy="1147908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A6335C-0436-4B78-8612-AE35BA9D7201}"/>
                  </a:ext>
                </a:extLst>
              </p:cNvPr>
              <p:cNvSpPr txBox="1"/>
              <p:nvPr/>
            </p:nvSpPr>
            <p:spPr>
              <a:xfrm>
                <a:off x="6155117" y="4605020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A6335C-0436-4B78-8612-AE35BA9D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7" y="4605020"/>
                <a:ext cx="32861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1FBE6A5-ADAA-4094-8C03-DFE88D0F793D}"/>
              </a:ext>
            </a:extLst>
          </p:cNvPr>
          <p:cNvCxnSpPr/>
          <p:nvPr/>
        </p:nvCxnSpPr>
        <p:spPr>
          <a:xfrm>
            <a:off x="5821161" y="4994552"/>
            <a:ext cx="9067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A3F9EE7-4B6A-4079-A361-6BC1FC5129C2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27876" y="4274753"/>
            <a:ext cx="495116" cy="71980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0CAAEA-DA4C-4640-A1DB-900B234E2D20}"/>
              </a:ext>
            </a:extLst>
          </p:cNvPr>
          <p:cNvCxnSpPr>
            <a:cxnSpLocks/>
            <a:stCxn id="44" idx="6"/>
            <a:endCxn id="54" idx="1"/>
          </p:cNvCxnSpPr>
          <p:nvPr/>
        </p:nvCxnSpPr>
        <p:spPr>
          <a:xfrm>
            <a:off x="4887046" y="3266223"/>
            <a:ext cx="562985" cy="54941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B883D2C-AE23-4E53-9E42-D2C791C8CBC4}"/>
              </a:ext>
            </a:extLst>
          </p:cNvPr>
          <p:cNvCxnSpPr>
            <a:cxnSpLocks/>
            <a:stCxn id="45" idx="6"/>
            <a:endCxn id="54" idx="3"/>
          </p:cNvCxnSpPr>
          <p:nvPr/>
        </p:nvCxnSpPr>
        <p:spPr>
          <a:xfrm flipV="1">
            <a:off x="4887046" y="4195982"/>
            <a:ext cx="562985" cy="47834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6CA770-B071-45AC-9782-BB126CA39071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5909142" y="4005812"/>
            <a:ext cx="1044909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F8C3FDE-579E-4878-85EE-5444C3EC0E87}"/>
              </a:ext>
            </a:extLst>
          </p:cNvPr>
          <p:cNvCxnSpPr>
            <a:cxnSpLocks/>
            <a:stCxn id="51" idx="0"/>
            <a:endCxn id="48" idx="4"/>
          </p:cNvCxnSpPr>
          <p:nvPr/>
        </p:nvCxnSpPr>
        <p:spPr>
          <a:xfrm flipV="1">
            <a:off x="7222992" y="3127911"/>
            <a:ext cx="0" cy="60896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808B4BD-1826-406C-8754-FAA3CF73E672}"/>
              </a:ext>
            </a:extLst>
          </p:cNvPr>
          <p:cNvCxnSpPr>
            <a:stCxn id="48" idx="0"/>
            <a:endCxn id="60" idx="1"/>
          </p:cNvCxnSpPr>
          <p:nvPr/>
        </p:nvCxnSpPr>
        <p:spPr>
          <a:xfrm rot="16200000" flipH="1">
            <a:off x="7697394" y="2115626"/>
            <a:ext cx="622697" cy="1571502"/>
          </a:xfrm>
          <a:prstGeom prst="bentConnector4">
            <a:avLst>
              <a:gd name="adj1" fmla="val -120977"/>
              <a:gd name="adj2" fmla="val 58557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13E8D6B-1753-4A65-A5B7-D6376187B4B8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 flipV="1">
            <a:off x="7222992" y="1583720"/>
            <a:ext cx="1025" cy="100630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14830" y="98355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계층의 계산 그래프</a:t>
            </a:r>
          </a:p>
        </p:txBody>
      </p:sp>
    </p:spTree>
    <p:extLst>
      <p:ext uri="{BB962C8B-B14F-4D97-AF65-F5344CB8AC3E}">
        <p14:creationId xmlns:p14="http://schemas.microsoft.com/office/powerpoint/2010/main" val="164243475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소실 또는 기울기 폭발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14830" y="983556"/>
            <a:ext cx="578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"?"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들어갈 단어는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: 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어느 정도의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장기 기억이 필요한 문제의 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78206-608A-4789-A64C-CEACA882EF3C}"/>
              </a:ext>
            </a:extLst>
          </p:cNvPr>
          <p:cNvSpPr txBox="1"/>
          <p:nvPr/>
        </p:nvSpPr>
        <p:spPr>
          <a:xfrm>
            <a:off x="646010" y="2087009"/>
            <a:ext cx="86810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언어 모델은 주어진 단어들을 기초로 다음에 출현할 단어를 예측하는 일을 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이번 절에서는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단점을 확인하는 차원에서 다음의 문제를 다시 생각해보았다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Tom was watching TV in his room. Mary came into the room. Mary said hi to ?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들어갈 단어는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Tom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이 문제에 올바르게 답하라면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현재 맥락에서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'Tom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방에서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TV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보고 있음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방에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Mary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들어옴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이란 정보를 기억해야 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이런 정보를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은닉 상태에 인코딩해 보관해야 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3932A-F1E0-44B4-8B85-91FBA8F0DC86}"/>
              </a:ext>
            </a:extLst>
          </p:cNvPr>
          <p:cNvSpPr txBox="1"/>
          <p:nvPr/>
        </p:nvSpPr>
        <p:spPr>
          <a:xfrm>
            <a:off x="870029" y="1348511"/>
            <a:ext cx="8092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Tom was watching TV in his room. Mary came into the room. Mary said hi to  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E57317-DA01-4176-9B0E-DDFFFCA26627}"/>
              </a:ext>
            </a:extLst>
          </p:cNvPr>
          <p:cNvSpPr/>
          <p:nvPr/>
        </p:nvSpPr>
        <p:spPr>
          <a:xfrm>
            <a:off x="8252507" y="1359884"/>
            <a:ext cx="551726" cy="27393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47675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소실 또는 기울기 폭발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4449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"Tom"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임을 학습할 때의 기울기 흐름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968105-D8D1-44AC-90EE-358FE5FCBCC3}"/>
              </a:ext>
            </a:extLst>
          </p:cNvPr>
          <p:cNvSpPr/>
          <p:nvPr/>
        </p:nvSpPr>
        <p:spPr>
          <a:xfrm>
            <a:off x="1649716" y="2824223"/>
            <a:ext cx="1029517" cy="42931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0A02B2-554D-48D5-AD44-A6554A8441F9}"/>
              </a:ext>
            </a:extLst>
          </p:cNvPr>
          <p:cNvCxnSpPr>
            <a:cxnSpLocks/>
            <a:stCxn id="9" idx="0"/>
            <a:endCxn id="42" idx="1"/>
          </p:cNvCxnSpPr>
          <p:nvPr/>
        </p:nvCxnSpPr>
        <p:spPr>
          <a:xfrm flipV="1">
            <a:off x="2164475" y="1667649"/>
            <a:ext cx="1995203" cy="1156574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FFD8B1-1C0D-4D3F-9D17-937DDB70865F}"/>
              </a:ext>
            </a:extLst>
          </p:cNvPr>
          <p:cNvCxnSpPr>
            <a:cxnSpLocks/>
          </p:cNvCxnSpPr>
          <p:nvPr/>
        </p:nvCxnSpPr>
        <p:spPr>
          <a:xfrm>
            <a:off x="2164474" y="3253537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A39A3-83B2-4D90-9049-7ABEA7D4B025}"/>
              </a:ext>
            </a:extLst>
          </p:cNvPr>
          <p:cNvSpPr/>
          <p:nvPr/>
        </p:nvSpPr>
        <p:spPr>
          <a:xfrm>
            <a:off x="1649716" y="371885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6C9882-BA31-4E2A-B2BC-94876D0CF876}"/>
              </a:ext>
            </a:extLst>
          </p:cNvPr>
          <p:cNvSpPr/>
          <p:nvPr/>
        </p:nvSpPr>
        <p:spPr>
          <a:xfrm>
            <a:off x="1649715" y="453809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0AC7DA-5D1E-4ACF-859E-BCAC7680EA32}"/>
              </a:ext>
            </a:extLst>
          </p:cNvPr>
          <p:cNvCxnSpPr>
            <a:cxnSpLocks/>
          </p:cNvCxnSpPr>
          <p:nvPr/>
        </p:nvCxnSpPr>
        <p:spPr>
          <a:xfrm flipV="1">
            <a:off x="2164473" y="4045864"/>
            <a:ext cx="0" cy="49223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B87172-177A-4D0A-9A58-46EBE6ED4842}"/>
              </a:ext>
            </a:extLst>
          </p:cNvPr>
          <p:cNvCxnSpPr>
            <a:cxnSpLocks/>
          </p:cNvCxnSpPr>
          <p:nvPr/>
        </p:nvCxnSpPr>
        <p:spPr>
          <a:xfrm>
            <a:off x="2164473" y="4858062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15606C-17D4-4821-A0BD-EC099F7754F1}"/>
              </a:ext>
            </a:extLst>
          </p:cNvPr>
          <p:cNvSpPr/>
          <p:nvPr/>
        </p:nvSpPr>
        <p:spPr>
          <a:xfrm>
            <a:off x="1649715" y="5323375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AF6DE7-069F-4E47-A0B0-3D84BAED7E1D}"/>
              </a:ext>
            </a:extLst>
          </p:cNvPr>
          <p:cNvCxnSpPr>
            <a:cxnSpLocks/>
          </p:cNvCxnSpPr>
          <p:nvPr/>
        </p:nvCxnSpPr>
        <p:spPr>
          <a:xfrm>
            <a:off x="2164473" y="5643340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F030C3-7CFF-48D2-AE2A-3693A988783F}"/>
                  </a:ext>
                </a:extLst>
              </p:cNvPr>
              <p:cNvSpPr txBox="1"/>
              <p:nvPr/>
            </p:nvSpPr>
            <p:spPr>
              <a:xfrm>
                <a:off x="1852687" y="6176808"/>
                <a:ext cx="623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𝐓𝐨𝐦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F030C3-7CFF-48D2-AE2A-3693A9887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87" y="6176808"/>
                <a:ext cx="623569" cy="307777"/>
              </a:xfrm>
              <a:prstGeom prst="rect">
                <a:avLst/>
              </a:prstGeom>
              <a:blipFill>
                <a:blip r:embed="rId3"/>
                <a:stretch>
                  <a:fillRect l="-8824" r="-784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1360F5F2-F5D0-445B-A31B-E33591813039}"/>
              </a:ext>
            </a:extLst>
          </p:cNvPr>
          <p:cNvSpPr/>
          <p:nvPr/>
        </p:nvSpPr>
        <p:spPr>
          <a:xfrm>
            <a:off x="2051146" y="4278158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DB17A56-59AB-4F45-99D8-08C6A0AB2010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164472" y="4335453"/>
            <a:ext cx="1241423" cy="362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27FDB5-83C3-4BC2-AD95-6E568ADE1A06}"/>
              </a:ext>
            </a:extLst>
          </p:cNvPr>
          <p:cNvSpPr/>
          <p:nvPr/>
        </p:nvSpPr>
        <p:spPr>
          <a:xfrm>
            <a:off x="3405896" y="2824223"/>
            <a:ext cx="1029517" cy="42931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6B689F-78F6-44DB-BA32-45C1F0461EF3}"/>
              </a:ext>
            </a:extLst>
          </p:cNvPr>
          <p:cNvCxnSpPr>
            <a:cxnSpLocks/>
            <a:stCxn id="26" idx="0"/>
            <a:endCxn id="42" idx="2"/>
          </p:cNvCxnSpPr>
          <p:nvPr/>
        </p:nvCxnSpPr>
        <p:spPr>
          <a:xfrm flipV="1">
            <a:off x="3920655" y="1821537"/>
            <a:ext cx="553212" cy="1002686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993CCF-9A59-4C5B-AAF1-29770BAECEB0}"/>
              </a:ext>
            </a:extLst>
          </p:cNvPr>
          <p:cNvCxnSpPr>
            <a:cxnSpLocks/>
          </p:cNvCxnSpPr>
          <p:nvPr/>
        </p:nvCxnSpPr>
        <p:spPr>
          <a:xfrm>
            <a:off x="3920654" y="3253537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1165C3E-4761-47B3-AF75-C9807B3ED9AF}"/>
              </a:ext>
            </a:extLst>
          </p:cNvPr>
          <p:cNvSpPr/>
          <p:nvPr/>
        </p:nvSpPr>
        <p:spPr>
          <a:xfrm>
            <a:off x="3405896" y="371885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62918FE-4CEB-4427-BFC6-A91C39277249}"/>
              </a:ext>
            </a:extLst>
          </p:cNvPr>
          <p:cNvSpPr/>
          <p:nvPr/>
        </p:nvSpPr>
        <p:spPr>
          <a:xfrm>
            <a:off x="3405895" y="453809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267AF7-A32F-4199-8B3A-99BB72F6CCB8}"/>
              </a:ext>
            </a:extLst>
          </p:cNvPr>
          <p:cNvCxnSpPr>
            <a:cxnSpLocks/>
          </p:cNvCxnSpPr>
          <p:nvPr/>
        </p:nvCxnSpPr>
        <p:spPr>
          <a:xfrm flipV="1">
            <a:off x="3920653" y="4045864"/>
            <a:ext cx="0" cy="49223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B7242D-99F0-42BE-8114-391231E3AFA7}"/>
              </a:ext>
            </a:extLst>
          </p:cNvPr>
          <p:cNvCxnSpPr>
            <a:cxnSpLocks/>
          </p:cNvCxnSpPr>
          <p:nvPr/>
        </p:nvCxnSpPr>
        <p:spPr>
          <a:xfrm>
            <a:off x="3920653" y="4858062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CCE18C4-50FC-48F2-B4A1-40A3BF0C9E80}"/>
              </a:ext>
            </a:extLst>
          </p:cNvPr>
          <p:cNvSpPr/>
          <p:nvPr/>
        </p:nvSpPr>
        <p:spPr>
          <a:xfrm>
            <a:off x="3405895" y="5323375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D4A0F4F-275C-4DE4-87FE-A6DB238E7EF2}"/>
              </a:ext>
            </a:extLst>
          </p:cNvPr>
          <p:cNvCxnSpPr>
            <a:cxnSpLocks/>
          </p:cNvCxnSpPr>
          <p:nvPr/>
        </p:nvCxnSpPr>
        <p:spPr>
          <a:xfrm>
            <a:off x="3920653" y="5643340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E3ADC-79BC-4EAB-9EDA-B20650D7C9FB}"/>
                  </a:ext>
                </a:extLst>
              </p:cNvPr>
              <p:cNvSpPr txBox="1"/>
              <p:nvPr/>
            </p:nvSpPr>
            <p:spPr>
              <a:xfrm>
                <a:off x="3636920" y="6176807"/>
                <a:ext cx="567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𝐰𝐚𝐬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E3ADC-79BC-4EAB-9EDA-B20650D7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20" y="6176807"/>
                <a:ext cx="567463" cy="307777"/>
              </a:xfrm>
              <a:prstGeom prst="rect">
                <a:avLst/>
              </a:prstGeom>
              <a:blipFill>
                <a:blip r:embed="rId4"/>
                <a:stretch>
                  <a:fillRect l="-3226" r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99318B-A038-4E8D-85F3-FF3C9E39860A}"/>
                  </a:ext>
                </a:extLst>
              </p:cNvPr>
              <p:cNvSpPr txBox="1"/>
              <p:nvPr/>
            </p:nvSpPr>
            <p:spPr>
              <a:xfrm>
                <a:off x="4159678" y="1513760"/>
                <a:ext cx="628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𝑳𝒐𝒔𝒔</m:t>
                      </m:r>
                    </m:oMath>
                  </m:oMathPara>
                </a14:m>
                <a:endParaRPr lang="ko-KR" altLang="en-US" sz="2000" b="1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99318B-A038-4E8D-85F3-FF3C9E39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78" y="1513760"/>
                <a:ext cx="628377" cy="307777"/>
              </a:xfrm>
              <a:prstGeom prst="rect">
                <a:avLst/>
              </a:prstGeom>
              <a:blipFill>
                <a:blip r:embed="rId5"/>
                <a:stretch>
                  <a:fillRect l="-6796" r="-873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0E5147B7-C932-47D4-B939-77067AC07285}"/>
              </a:ext>
            </a:extLst>
          </p:cNvPr>
          <p:cNvSpPr/>
          <p:nvPr/>
        </p:nvSpPr>
        <p:spPr>
          <a:xfrm>
            <a:off x="3807326" y="4278158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3D55B59-EED9-4F4A-96F6-8DDAA4248F0C}"/>
              </a:ext>
            </a:extLst>
          </p:cNvPr>
          <p:cNvCxnSpPr>
            <a:cxnSpLocks/>
            <a:stCxn id="43" idx="6"/>
            <a:endCxn id="51" idx="1"/>
          </p:cNvCxnSpPr>
          <p:nvPr/>
        </p:nvCxnSpPr>
        <p:spPr>
          <a:xfrm>
            <a:off x="3920652" y="4335453"/>
            <a:ext cx="1250885" cy="362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88A3909-1202-4973-8DDA-9C51877909A0}"/>
              </a:ext>
            </a:extLst>
          </p:cNvPr>
          <p:cNvSpPr/>
          <p:nvPr/>
        </p:nvSpPr>
        <p:spPr>
          <a:xfrm>
            <a:off x="5171538" y="2824223"/>
            <a:ext cx="1029517" cy="42931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6DCB7A-6B5C-4D41-AA34-B0A806CC9571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4473867" y="1821537"/>
            <a:ext cx="1212430" cy="1002686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93A3BB-E5BA-4D26-AEEB-82E8990B6026}"/>
              </a:ext>
            </a:extLst>
          </p:cNvPr>
          <p:cNvCxnSpPr>
            <a:cxnSpLocks/>
          </p:cNvCxnSpPr>
          <p:nvPr/>
        </p:nvCxnSpPr>
        <p:spPr>
          <a:xfrm>
            <a:off x="5686297" y="3253537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2915EF0-09BF-4989-B264-D8A2AC80B03C}"/>
              </a:ext>
            </a:extLst>
          </p:cNvPr>
          <p:cNvSpPr/>
          <p:nvPr/>
        </p:nvSpPr>
        <p:spPr>
          <a:xfrm>
            <a:off x="5171538" y="371885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C426EF-C52D-4E2C-B5C1-C242ADDB4F0A}"/>
              </a:ext>
            </a:extLst>
          </p:cNvPr>
          <p:cNvSpPr/>
          <p:nvPr/>
        </p:nvSpPr>
        <p:spPr>
          <a:xfrm>
            <a:off x="5171538" y="453809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CB9F31-633B-4C68-A235-29058A4483AB}"/>
              </a:ext>
            </a:extLst>
          </p:cNvPr>
          <p:cNvCxnSpPr>
            <a:cxnSpLocks/>
          </p:cNvCxnSpPr>
          <p:nvPr/>
        </p:nvCxnSpPr>
        <p:spPr>
          <a:xfrm flipV="1">
            <a:off x="5686296" y="4045864"/>
            <a:ext cx="0" cy="49223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F1E754-5791-4B00-95F2-3B3A7A467463}"/>
              </a:ext>
            </a:extLst>
          </p:cNvPr>
          <p:cNvCxnSpPr>
            <a:cxnSpLocks/>
          </p:cNvCxnSpPr>
          <p:nvPr/>
        </p:nvCxnSpPr>
        <p:spPr>
          <a:xfrm>
            <a:off x="5686296" y="4858062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5E4402B-D6FD-4C3E-BD7B-DCFDCDD429B1}"/>
              </a:ext>
            </a:extLst>
          </p:cNvPr>
          <p:cNvSpPr/>
          <p:nvPr/>
        </p:nvSpPr>
        <p:spPr>
          <a:xfrm>
            <a:off x="5171538" y="5323375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2349E4-5F19-4225-AFF3-900F14B643A2}"/>
              </a:ext>
            </a:extLst>
          </p:cNvPr>
          <p:cNvCxnSpPr>
            <a:cxnSpLocks/>
          </p:cNvCxnSpPr>
          <p:nvPr/>
        </p:nvCxnSpPr>
        <p:spPr>
          <a:xfrm>
            <a:off x="5686296" y="5643340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78049F-EF15-462B-8D8A-D5954A461CB3}"/>
                  </a:ext>
                </a:extLst>
              </p:cNvPr>
              <p:cNvSpPr txBox="1"/>
              <p:nvPr/>
            </p:nvSpPr>
            <p:spPr>
              <a:xfrm>
                <a:off x="5022154" y="6176809"/>
                <a:ext cx="11862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𝐰𝐚𝐭𝐜𝐡𝐢𝐧𝐠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78049F-EF15-462B-8D8A-D5954A461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54" y="6176809"/>
                <a:ext cx="1186222" cy="307777"/>
              </a:xfrm>
              <a:prstGeom prst="rect">
                <a:avLst/>
              </a:prstGeom>
              <a:blipFill>
                <a:blip r:embed="rId6"/>
                <a:stretch>
                  <a:fillRect l="-6701" t="-3922" r="-7216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9F32C1AA-ACC6-4637-BD31-7012F9A2E0DA}"/>
              </a:ext>
            </a:extLst>
          </p:cNvPr>
          <p:cNvSpPr/>
          <p:nvPr/>
        </p:nvSpPr>
        <p:spPr>
          <a:xfrm>
            <a:off x="5572969" y="4278158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2A66E4B-31B0-4B14-8E5D-58D09BAE25FD}"/>
              </a:ext>
            </a:extLst>
          </p:cNvPr>
          <p:cNvCxnSpPr>
            <a:cxnSpLocks/>
            <a:stCxn id="60" idx="6"/>
            <a:endCxn id="68" idx="1"/>
          </p:cNvCxnSpPr>
          <p:nvPr/>
        </p:nvCxnSpPr>
        <p:spPr>
          <a:xfrm>
            <a:off x="5686295" y="4335453"/>
            <a:ext cx="1501139" cy="362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9C7B0A3-9D4F-448A-881E-D04A03158C0E}"/>
              </a:ext>
            </a:extLst>
          </p:cNvPr>
          <p:cNvSpPr/>
          <p:nvPr/>
        </p:nvSpPr>
        <p:spPr>
          <a:xfrm>
            <a:off x="7187434" y="2824223"/>
            <a:ext cx="1029517" cy="42931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330A798-00ED-4270-9808-82AF3CD1EDD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788055" y="1667649"/>
            <a:ext cx="2800812" cy="116362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F93F164-8F69-40C1-9D5C-37CA17E27CC3}"/>
              </a:ext>
            </a:extLst>
          </p:cNvPr>
          <p:cNvCxnSpPr>
            <a:cxnSpLocks/>
          </p:cNvCxnSpPr>
          <p:nvPr/>
        </p:nvCxnSpPr>
        <p:spPr>
          <a:xfrm>
            <a:off x="7702193" y="3253537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9B60976-4381-4143-8322-E810600F6A5A}"/>
              </a:ext>
            </a:extLst>
          </p:cNvPr>
          <p:cNvSpPr/>
          <p:nvPr/>
        </p:nvSpPr>
        <p:spPr>
          <a:xfrm>
            <a:off x="7187434" y="3718851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04944B0-E39B-4859-83A6-1BDECF2160E5}"/>
              </a:ext>
            </a:extLst>
          </p:cNvPr>
          <p:cNvSpPr/>
          <p:nvPr/>
        </p:nvSpPr>
        <p:spPr>
          <a:xfrm>
            <a:off x="7187433" y="4538098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5262D5A-A73C-496C-AAA1-0E4B22FF253D}"/>
              </a:ext>
            </a:extLst>
          </p:cNvPr>
          <p:cNvCxnSpPr>
            <a:cxnSpLocks/>
          </p:cNvCxnSpPr>
          <p:nvPr/>
        </p:nvCxnSpPr>
        <p:spPr>
          <a:xfrm flipV="1">
            <a:off x="7702192" y="4045864"/>
            <a:ext cx="0" cy="49223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5407D0-7459-4173-A68B-56E0DF428209}"/>
              </a:ext>
            </a:extLst>
          </p:cNvPr>
          <p:cNvCxnSpPr>
            <a:cxnSpLocks/>
          </p:cNvCxnSpPr>
          <p:nvPr/>
        </p:nvCxnSpPr>
        <p:spPr>
          <a:xfrm>
            <a:off x="7702192" y="4858062"/>
            <a:ext cx="0" cy="465315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95CA557-85EB-4C96-A862-05794B81A7CC}"/>
              </a:ext>
            </a:extLst>
          </p:cNvPr>
          <p:cNvSpPr/>
          <p:nvPr/>
        </p:nvSpPr>
        <p:spPr>
          <a:xfrm>
            <a:off x="7187433" y="5323375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FBAD616-B939-46CF-A3B6-A58B487E9357}"/>
              </a:ext>
            </a:extLst>
          </p:cNvPr>
          <p:cNvCxnSpPr>
            <a:cxnSpLocks/>
          </p:cNvCxnSpPr>
          <p:nvPr/>
        </p:nvCxnSpPr>
        <p:spPr>
          <a:xfrm>
            <a:off x="7702192" y="5643340"/>
            <a:ext cx="0" cy="465315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930CEE-8B4C-4864-90BE-C5F1CA3F59E7}"/>
                  </a:ext>
                </a:extLst>
              </p:cNvPr>
              <p:cNvSpPr txBox="1"/>
              <p:nvPr/>
            </p:nvSpPr>
            <p:spPr>
              <a:xfrm>
                <a:off x="7508257" y="6176809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𝐭𝐨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930CEE-8B4C-4864-90BE-C5F1CA3F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57" y="6176809"/>
                <a:ext cx="333425" cy="307777"/>
              </a:xfrm>
              <a:prstGeom prst="rect">
                <a:avLst/>
              </a:prstGeom>
              <a:blipFill>
                <a:blip r:embed="rId7"/>
                <a:stretch>
                  <a:fillRect l="-12963" r="-12963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타원 76">
            <a:extLst>
              <a:ext uri="{FF2B5EF4-FFF2-40B4-BE49-F238E27FC236}">
                <a16:creationId xmlns:a16="http://schemas.microsoft.com/office/drawing/2014/main" id="{199DE0D8-ACFC-4166-900F-4D9E41A258F1}"/>
              </a:ext>
            </a:extLst>
          </p:cNvPr>
          <p:cNvSpPr/>
          <p:nvPr/>
        </p:nvSpPr>
        <p:spPr>
          <a:xfrm>
            <a:off x="5717465" y="4541075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98F251A-0D5D-4402-B9AF-84DB5DE645A7}"/>
                  </a:ext>
                </a:extLst>
              </p:cNvPr>
              <p:cNvSpPr txBox="1"/>
              <p:nvPr/>
            </p:nvSpPr>
            <p:spPr>
              <a:xfrm>
                <a:off x="6490044" y="292875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98F251A-0D5D-4402-B9AF-84DB5DE64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44" y="2928759"/>
                <a:ext cx="298159" cy="307777"/>
              </a:xfrm>
              <a:prstGeom prst="rect">
                <a:avLst/>
              </a:prstGeom>
              <a:blipFill>
                <a:blip r:embed="rId8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DB119CF-6008-43C5-8D2C-430D09225808}"/>
                  </a:ext>
                </a:extLst>
              </p:cNvPr>
              <p:cNvSpPr txBox="1"/>
              <p:nvPr/>
            </p:nvSpPr>
            <p:spPr>
              <a:xfrm>
                <a:off x="6755033" y="292875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DB119CF-6008-43C5-8D2C-430D09225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33" y="2928759"/>
                <a:ext cx="298159" cy="307777"/>
              </a:xfrm>
              <a:prstGeom prst="rect">
                <a:avLst/>
              </a:prstGeom>
              <a:blipFill>
                <a:blip r:embed="rId9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F0856F-35EE-4DA6-9CD4-8A00F0B47A80}"/>
                  </a:ext>
                </a:extLst>
              </p:cNvPr>
              <p:cNvSpPr txBox="1"/>
              <p:nvPr/>
            </p:nvSpPr>
            <p:spPr>
              <a:xfrm>
                <a:off x="6497822" y="369564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F0856F-35EE-4DA6-9CD4-8A00F0B4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22" y="3695641"/>
                <a:ext cx="298159" cy="307777"/>
              </a:xfrm>
              <a:prstGeom prst="rect">
                <a:avLst/>
              </a:prstGeom>
              <a:blipFill>
                <a:blip r:embed="rId10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FCEA60-7E17-45E9-9DBD-F44101DD35C6}"/>
                  </a:ext>
                </a:extLst>
              </p:cNvPr>
              <p:cNvSpPr txBox="1"/>
              <p:nvPr/>
            </p:nvSpPr>
            <p:spPr>
              <a:xfrm>
                <a:off x="6762811" y="369564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FCEA60-7E17-45E9-9DBD-F44101DD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11" y="3695641"/>
                <a:ext cx="298159" cy="307777"/>
              </a:xfrm>
              <a:prstGeom prst="rect">
                <a:avLst/>
              </a:prstGeom>
              <a:blipFill>
                <a:blip r:embed="rId11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D3E0F44-A8AE-4A09-BE91-7418E917ACD0}"/>
                  </a:ext>
                </a:extLst>
              </p:cNvPr>
              <p:cNvSpPr txBox="1"/>
              <p:nvPr/>
            </p:nvSpPr>
            <p:spPr>
              <a:xfrm>
                <a:off x="6491789" y="454775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D3E0F44-A8AE-4A09-BE91-7418E917A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89" y="4547755"/>
                <a:ext cx="298159" cy="307777"/>
              </a:xfrm>
              <a:prstGeom prst="rect">
                <a:avLst/>
              </a:prstGeom>
              <a:blipFill>
                <a:blip r:embed="rId12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D5EF8E-8F99-4A75-A68A-DFD39420B8CA}"/>
                  </a:ext>
                </a:extLst>
              </p:cNvPr>
              <p:cNvSpPr txBox="1"/>
              <p:nvPr/>
            </p:nvSpPr>
            <p:spPr>
              <a:xfrm>
                <a:off x="6756778" y="4547755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D5EF8E-8F99-4A75-A68A-DFD39420B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78" y="4547755"/>
                <a:ext cx="298159" cy="307777"/>
              </a:xfrm>
              <a:prstGeom prst="rect">
                <a:avLst/>
              </a:prstGeom>
              <a:blipFill>
                <a:blip r:embed="rId13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596599F-3681-4148-82CA-1D5E2767CEA3}"/>
                  </a:ext>
                </a:extLst>
              </p:cNvPr>
              <p:cNvSpPr txBox="1"/>
              <p:nvPr/>
            </p:nvSpPr>
            <p:spPr>
              <a:xfrm>
                <a:off x="6487530" y="5300483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596599F-3681-4148-82CA-1D5E2767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0" y="5300483"/>
                <a:ext cx="298159" cy="307777"/>
              </a:xfrm>
              <a:prstGeom prst="rect">
                <a:avLst/>
              </a:prstGeom>
              <a:blipFill>
                <a:blip r:embed="rId1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1A9A41-392C-4FAC-B2BE-40A6845B10E3}"/>
                  </a:ext>
                </a:extLst>
              </p:cNvPr>
              <p:cNvSpPr txBox="1"/>
              <p:nvPr/>
            </p:nvSpPr>
            <p:spPr>
              <a:xfrm>
                <a:off x="6752518" y="5300483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1A9A41-392C-4FAC-B2BE-40A6845B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518" y="5300483"/>
                <a:ext cx="298159" cy="307777"/>
              </a:xfrm>
              <a:prstGeom prst="rect">
                <a:avLst/>
              </a:prstGeom>
              <a:blipFill>
                <a:blip r:embed="rId15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3EFB363-B6DC-4108-A39E-A28B96372C1C}"/>
                  </a:ext>
                </a:extLst>
              </p:cNvPr>
              <p:cNvSpPr txBox="1"/>
              <p:nvPr/>
            </p:nvSpPr>
            <p:spPr>
              <a:xfrm>
                <a:off x="6487530" y="617680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3EFB363-B6DC-4108-A39E-A28B9637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0" y="6176809"/>
                <a:ext cx="298159" cy="307777"/>
              </a:xfrm>
              <a:prstGeom prst="rect">
                <a:avLst/>
              </a:prstGeom>
              <a:blipFill>
                <a:blip r:embed="rId16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DA290DC-AF6B-4E06-9202-EF477C68D20C}"/>
                  </a:ext>
                </a:extLst>
              </p:cNvPr>
              <p:cNvSpPr txBox="1"/>
              <p:nvPr/>
            </p:nvSpPr>
            <p:spPr>
              <a:xfrm>
                <a:off x="6752518" y="6176809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DA290DC-AF6B-4E06-9202-EF477C68D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518" y="6176809"/>
                <a:ext cx="298159" cy="307777"/>
              </a:xfrm>
              <a:prstGeom prst="rect">
                <a:avLst/>
              </a:prstGeom>
              <a:blipFill>
                <a:blip r:embed="rId17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타원 104">
            <a:extLst>
              <a:ext uri="{FF2B5EF4-FFF2-40B4-BE49-F238E27FC236}">
                <a16:creationId xmlns:a16="http://schemas.microsoft.com/office/drawing/2014/main" id="{E3B1F922-C4D8-498B-9A53-B1A5FEE7E379}"/>
              </a:ext>
            </a:extLst>
          </p:cNvPr>
          <p:cNvSpPr/>
          <p:nvPr/>
        </p:nvSpPr>
        <p:spPr>
          <a:xfrm>
            <a:off x="3945893" y="4541075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EF5B55D-9F78-402A-9261-7E52E976C747}"/>
              </a:ext>
            </a:extLst>
          </p:cNvPr>
          <p:cNvSpPr/>
          <p:nvPr/>
        </p:nvSpPr>
        <p:spPr>
          <a:xfrm>
            <a:off x="2182037" y="4541075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2ADBC6F-36D3-4D60-9F2B-A57A0FFA4B54}"/>
              </a:ext>
            </a:extLst>
          </p:cNvPr>
          <p:cNvSpPr/>
          <p:nvPr/>
        </p:nvSpPr>
        <p:spPr>
          <a:xfrm>
            <a:off x="3405452" y="4704112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A63C0E1-E848-4EA0-9A18-D6F9B7933D0C}"/>
              </a:ext>
            </a:extLst>
          </p:cNvPr>
          <p:cNvSpPr/>
          <p:nvPr/>
        </p:nvSpPr>
        <p:spPr>
          <a:xfrm>
            <a:off x="5171396" y="4710654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2EDA8C4-CB47-4620-A965-EAACCF1E9F7F}"/>
              </a:ext>
            </a:extLst>
          </p:cNvPr>
          <p:cNvSpPr/>
          <p:nvPr/>
        </p:nvSpPr>
        <p:spPr>
          <a:xfrm>
            <a:off x="7187432" y="4718145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AF5290C-7355-48FE-B488-0D5F099C3C7E}"/>
              </a:ext>
            </a:extLst>
          </p:cNvPr>
          <p:cNvCxnSpPr>
            <a:cxnSpLocks/>
            <a:stCxn id="109" idx="2"/>
            <a:endCxn id="77" idx="0"/>
          </p:cNvCxnSpPr>
          <p:nvPr/>
        </p:nvCxnSpPr>
        <p:spPr>
          <a:xfrm rot="10800000">
            <a:off x="5774128" y="4541076"/>
            <a:ext cx="1413304" cy="234365"/>
          </a:xfrm>
          <a:prstGeom prst="bentConnector4">
            <a:avLst>
              <a:gd name="adj1" fmla="val 58096"/>
              <a:gd name="adj2" fmla="val 15309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E3B781A-1806-4FC8-8BF5-74EC2F8BD36F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>
            <a:off x="4002556" y="4541075"/>
            <a:ext cx="1168840" cy="226874"/>
          </a:xfrm>
          <a:prstGeom prst="bentConnector4">
            <a:avLst>
              <a:gd name="adj1" fmla="val 58139"/>
              <a:gd name="adj2" fmla="val 153144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D83B74C7-2055-4C4A-A316-9D24DDB51E0E}"/>
              </a:ext>
            </a:extLst>
          </p:cNvPr>
          <p:cNvCxnSpPr>
            <a:cxnSpLocks/>
            <a:stCxn id="107" idx="2"/>
            <a:endCxn id="106" idx="0"/>
          </p:cNvCxnSpPr>
          <p:nvPr/>
        </p:nvCxnSpPr>
        <p:spPr>
          <a:xfrm rot="10800000">
            <a:off x="2238700" y="4541075"/>
            <a:ext cx="1166752" cy="220332"/>
          </a:xfrm>
          <a:prstGeom prst="bentConnector4">
            <a:avLst>
              <a:gd name="adj1" fmla="val 57492"/>
              <a:gd name="adj2" fmla="val 15647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ECFBBBB-B65B-4BF4-A0DA-E538C872E420}"/>
              </a:ext>
            </a:extLst>
          </p:cNvPr>
          <p:cNvCxnSpPr>
            <a:cxnSpLocks/>
          </p:cNvCxnSpPr>
          <p:nvPr/>
        </p:nvCxnSpPr>
        <p:spPr>
          <a:xfrm>
            <a:off x="7804436" y="3253536"/>
            <a:ext cx="0" cy="46531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3F9B904-96CC-49AA-A57C-A334EEC3ED91}"/>
              </a:ext>
            </a:extLst>
          </p:cNvPr>
          <p:cNvCxnSpPr>
            <a:cxnSpLocks/>
          </p:cNvCxnSpPr>
          <p:nvPr/>
        </p:nvCxnSpPr>
        <p:spPr>
          <a:xfrm>
            <a:off x="7804436" y="4059322"/>
            <a:ext cx="0" cy="46531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43A14BF-07C7-4A09-B934-C0F68AAA74D2}"/>
              </a:ext>
            </a:extLst>
          </p:cNvPr>
          <p:cNvCxnSpPr>
            <a:cxnSpLocks/>
          </p:cNvCxnSpPr>
          <p:nvPr/>
        </p:nvCxnSpPr>
        <p:spPr>
          <a:xfrm>
            <a:off x="7804436" y="4873195"/>
            <a:ext cx="0" cy="46531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C873460-9E74-4390-9662-0DA2D18BCBF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4834645" y="1630011"/>
            <a:ext cx="2867548" cy="1194212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A1CE00A9-80E2-4FEF-8834-6B265110BE1E}"/>
              </a:ext>
            </a:extLst>
          </p:cNvPr>
          <p:cNvSpPr/>
          <p:nvPr/>
        </p:nvSpPr>
        <p:spPr>
          <a:xfrm>
            <a:off x="2885790" y="3486193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1E1EDB4B-6FAB-41F5-97B3-D64818217DEB}"/>
              </a:ext>
            </a:extLst>
          </p:cNvPr>
          <p:cNvCxnSpPr>
            <a:cxnSpLocks/>
            <a:stCxn id="137" idx="2"/>
            <a:endCxn id="141" idx="4"/>
          </p:cNvCxnSpPr>
          <p:nvPr/>
        </p:nvCxnSpPr>
        <p:spPr>
          <a:xfrm rot="10800000">
            <a:off x="2257406" y="3250810"/>
            <a:ext cx="628384" cy="29267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C438F7E1-D8A8-4602-9D8A-6D31674ED6BC}"/>
              </a:ext>
            </a:extLst>
          </p:cNvPr>
          <p:cNvSpPr/>
          <p:nvPr/>
        </p:nvSpPr>
        <p:spPr>
          <a:xfrm>
            <a:off x="2200743" y="3136220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FADD87B-C84D-48C1-9B29-E54727B2CC9B}"/>
              </a:ext>
            </a:extLst>
          </p:cNvPr>
          <p:cNvSpPr/>
          <p:nvPr/>
        </p:nvSpPr>
        <p:spPr>
          <a:xfrm>
            <a:off x="4650167" y="3491324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C9025DC4-7B45-440C-9ADB-D4CFBD6C76DA}"/>
              </a:ext>
            </a:extLst>
          </p:cNvPr>
          <p:cNvCxnSpPr>
            <a:cxnSpLocks/>
            <a:stCxn id="143" idx="2"/>
            <a:endCxn id="145" idx="4"/>
          </p:cNvCxnSpPr>
          <p:nvPr/>
        </p:nvCxnSpPr>
        <p:spPr>
          <a:xfrm rot="10800000">
            <a:off x="4021783" y="3255941"/>
            <a:ext cx="628384" cy="29267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C2F6E310-D9F0-4426-A6D0-F63B4B809C0B}"/>
              </a:ext>
            </a:extLst>
          </p:cNvPr>
          <p:cNvSpPr/>
          <p:nvPr/>
        </p:nvSpPr>
        <p:spPr>
          <a:xfrm>
            <a:off x="3965120" y="3141351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E0C4CF6-76DC-4D93-9E0C-E7BF424F228E}"/>
              </a:ext>
            </a:extLst>
          </p:cNvPr>
          <p:cNvSpPr/>
          <p:nvPr/>
        </p:nvSpPr>
        <p:spPr>
          <a:xfrm>
            <a:off x="6404804" y="3485829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1FA07DC0-7DE7-4273-9F70-5A271E223727}"/>
              </a:ext>
            </a:extLst>
          </p:cNvPr>
          <p:cNvCxnSpPr>
            <a:cxnSpLocks/>
            <a:stCxn id="146" idx="2"/>
            <a:endCxn id="148" idx="4"/>
          </p:cNvCxnSpPr>
          <p:nvPr/>
        </p:nvCxnSpPr>
        <p:spPr>
          <a:xfrm rot="10800000">
            <a:off x="5776420" y="3250446"/>
            <a:ext cx="628384" cy="29267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58D4D01D-87B0-4783-B3EC-5678C8ECE9A3}"/>
              </a:ext>
            </a:extLst>
          </p:cNvPr>
          <p:cNvSpPr/>
          <p:nvPr/>
        </p:nvSpPr>
        <p:spPr>
          <a:xfrm>
            <a:off x="5719757" y="3135856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BE1D7E3-BC25-49E6-882A-77A94938DA24}"/>
              </a:ext>
            </a:extLst>
          </p:cNvPr>
          <p:cNvSpPr/>
          <p:nvPr/>
        </p:nvSpPr>
        <p:spPr>
          <a:xfrm>
            <a:off x="8587788" y="3485828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2B2E5C6C-3BBC-4287-A68E-9050B2EDDC6D}"/>
              </a:ext>
            </a:extLst>
          </p:cNvPr>
          <p:cNvCxnSpPr>
            <a:cxnSpLocks/>
            <a:stCxn id="149" idx="2"/>
            <a:endCxn id="151" idx="4"/>
          </p:cNvCxnSpPr>
          <p:nvPr/>
        </p:nvCxnSpPr>
        <p:spPr>
          <a:xfrm rot="10800000">
            <a:off x="7959404" y="3250445"/>
            <a:ext cx="628384" cy="29267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BA6D1A1A-0A5F-4AEE-A62D-9DD663A51426}"/>
              </a:ext>
            </a:extLst>
          </p:cNvPr>
          <p:cNvSpPr/>
          <p:nvPr/>
        </p:nvSpPr>
        <p:spPr>
          <a:xfrm>
            <a:off x="7902741" y="3135855"/>
            <a:ext cx="113326" cy="114589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730138B-15F9-4655-93DB-E62D83AC892B}"/>
              </a:ext>
            </a:extLst>
          </p:cNvPr>
          <p:cNvSpPr/>
          <p:nvPr/>
        </p:nvSpPr>
        <p:spPr>
          <a:xfrm>
            <a:off x="8576408" y="3471006"/>
            <a:ext cx="937932" cy="532412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Tom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CCE857-B425-4665-BF27-348CC27B44F5}"/>
                  </a:ext>
                </a:extLst>
              </p:cNvPr>
              <p:cNvSpPr txBox="1"/>
              <p:nvPr/>
            </p:nvSpPr>
            <p:spPr>
              <a:xfrm>
                <a:off x="6505294" y="454969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CCE857-B425-4665-BF27-348CC27B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94" y="4549691"/>
                <a:ext cx="298159" cy="307777"/>
              </a:xfrm>
              <a:prstGeom prst="rect">
                <a:avLst/>
              </a:prstGeom>
              <a:blipFill>
                <a:blip r:embed="rId18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B283706-C605-46CD-8CD2-89D71C3A639B}"/>
                  </a:ext>
                </a:extLst>
              </p:cNvPr>
              <p:cNvSpPr txBox="1"/>
              <p:nvPr/>
            </p:nvSpPr>
            <p:spPr>
              <a:xfrm>
                <a:off x="6770283" y="4549691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B283706-C605-46CD-8CD2-89D71C3A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83" y="4549691"/>
                <a:ext cx="298159" cy="307777"/>
              </a:xfrm>
              <a:prstGeom prst="rect">
                <a:avLst/>
              </a:prstGeom>
              <a:blipFill>
                <a:blip r:embed="rId19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848CBBE-ED18-4AF0-B08C-358D7C2012D2}"/>
                  </a:ext>
                </a:extLst>
              </p:cNvPr>
              <p:cNvSpPr txBox="1"/>
              <p:nvPr/>
            </p:nvSpPr>
            <p:spPr>
              <a:xfrm>
                <a:off x="6512076" y="458193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848CBBE-ED18-4AF0-B08C-358D7C20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76" y="4581936"/>
                <a:ext cx="298159" cy="307777"/>
              </a:xfrm>
              <a:prstGeom prst="rect">
                <a:avLst/>
              </a:prstGeom>
              <a:blipFill>
                <a:blip r:embed="rId20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C42BBE-E43C-4B48-81D0-19F7322DA32F}"/>
                  </a:ext>
                </a:extLst>
              </p:cNvPr>
              <p:cNvSpPr txBox="1"/>
              <p:nvPr/>
            </p:nvSpPr>
            <p:spPr>
              <a:xfrm>
                <a:off x="6777065" y="4581936"/>
                <a:ext cx="2981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C42BBE-E43C-4B48-81D0-19F7322D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065" y="4581936"/>
                <a:ext cx="298159" cy="307777"/>
              </a:xfrm>
              <a:prstGeom prst="rect">
                <a:avLst/>
              </a:prstGeom>
              <a:blipFill>
                <a:blip r:embed="rId21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7722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소실 또는 기울기 폭발의 원인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계층에서 시간 방향으로의 기울기 전파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46AE81A-1382-427E-8298-471739AAF00D}"/>
              </a:ext>
            </a:extLst>
          </p:cNvPr>
          <p:cNvSpPr/>
          <p:nvPr/>
        </p:nvSpPr>
        <p:spPr>
          <a:xfrm>
            <a:off x="992130" y="2306090"/>
            <a:ext cx="2379739" cy="163097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229679-7C48-4995-AE5D-3662C2C76E28}"/>
              </a:ext>
            </a:extLst>
          </p:cNvPr>
          <p:cNvSpPr/>
          <p:nvPr/>
        </p:nvSpPr>
        <p:spPr>
          <a:xfrm>
            <a:off x="1667957" y="270936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12AFA19-7751-440B-B721-40516FB16FAA}"/>
              </a:ext>
            </a:extLst>
          </p:cNvPr>
          <p:cNvSpPr/>
          <p:nvPr/>
        </p:nvSpPr>
        <p:spPr>
          <a:xfrm>
            <a:off x="1667957" y="326722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727CEF-C940-41F1-BE56-93B0B6E50A44}"/>
              </a:ext>
            </a:extLst>
          </p:cNvPr>
          <p:cNvSpPr txBox="1"/>
          <p:nvPr/>
        </p:nvSpPr>
        <p:spPr>
          <a:xfrm>
            <a:off x="1609162" y="2746295"/>
            <a:ext cx="329712" cy="14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DE11B3-838F-4BBE-99E4-04C8BD07259A}"/>
              </a:ext>
            </a:extLst>
          </p:cNvPr>
          <p:cNvSpPr txBox="1"/>
          <p:nvPr/>
        </p:nvSpPr>
        <p:spPr>
          <a:xfrm>
            <a:off x="1609162" y="3304155"/>
            <a:ext cx="329712" cy="14181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CDB49A0-2563-4A96-B655-9B9911A6013A}"/>
              </a:ext>
            </a:extLst>
          </p:cNvPr>
          <p:cNvSpPr/>
          <p:nvPr/>
        </p:nvSpPr>
        <p:spPr>
          <a:xfrm>
            <a:off x="2699962" y="2548019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0A39E3-A3F7-4E15-BB9F-6C6E768719A6}"/>
              </a:ext>
            </a:extLst>
          </p:cNvPr>
          <p:cNvSpPr txBox="1"/>
          <p:nvPr/>
        </p:nvSpPr>
        <p:spPr>
          <a:xfrm>
            <a:off x="2656387" y="2569728"/>
            <a:ext cx="317895" cy="170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6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5F374A6-7835-4D80-99A9-0C50FB2148A1}"/>
              </a:ext>
            </a:extLst>
          </p:cNvPr>
          <p:cNvSpPr/>
          <p:nvPr/>
        </p:nvSpPr>
        <p:spPr>
          <a:xfrm>
            <a:off x="2699962" y="300237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37CCBB-C965-4FDC-915E-E9AB9A51B9E0}"/>
                  </a:ext>
                </a:extLst>
              </p:cNvPr>
              <p:cNvSpPr txBox="1"/>
              <p:nvPr/>
            </p:nvSpPr>
            <p:spPr>
              <a:xfrm>
                <a:off x="2753033" y="305353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37CCBB-C965-4FDC-915E-E9AB9A51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3053539"/>
                <a:ext cx="112268" cy="127630"/>
              </a:xfrm>
              <a:prstGeom prst="rect">
                <a:avLst/>
              </a:prstGeom>
              <a:blipFill>
                <a:blip r:embed="rId3"/>
                <a:stretch>
                  <a:fillRect l="-22222" r="-22222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타원 102">
            <a:extLst>
              <a:ext uri="{FF2B5EF4-FFF2-40B4-BE49-F238E27FC236}">
                <a16:creationId xmlns:a16="http://schemas.microsoft.com/office/drawing/2014/main" id="{631D2BBF-ADB7-4249-B3A3-E2D4F8352AD3}"/>
              </a:ext>
            </a:extLst>
          </p:cNvPr>
          <p:cNvSpPr/>
          <p:nvPr/>
        </p:nvSpPr>
        <p:spPr>
          <a:xfrm>
            <a:off x="2072891" y="300237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5751383-9AAB-48FB-A9EC-D1E99CDEFA39}"/>
                  </a:ext>
                </a:extLst>
              </p:cNvPr>
              <p:cNvSpPr txBox="1"/>
              <p:nvPr/>
            </p:nvSpPr>
            <p:spPr>
              <a:xfrm>
                <a:off x="2125962" y="305353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5751383-9AAB-48FB-A9EC-D1E99CDE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62" y="3053539"/>
                <a:ext cx="112268" cy="127630"/>
              </a:xfrm>
              <a:prstGeom prst="rect">
                <a:avLst/>
              </a:prstGeom>
              <a:blipFill>
                <a:blip r:embed="rId3"/>
                <a:stretch>
                  <a:fillRect l="-22222" r="-22222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F70C518-955D-4FE9-9AF2-D0C67C1E37D9}"/>
                  </a:ext>
                </a:extLst>
              </p:cNvPr>
              <p:cNvSpPr txBox="1"/>
              <p:nvPr/>
            </p:nvSpPr>
            <p:spPr>
              <a:xfrm>
                <a:off x="1169762" y="2355910"/>
                <a:ext cx="199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1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F70C518-955D-4FE9-9AF2-D0C67C1E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62" y="2355910"/>
                <a:ext cx="199836" cy="141812"/>
              </a:xfrm>
              <a:prstGeom prst="rect">
                <a:avLst/>
              </a:prstGeom>
              <a:blipFill>
                <a:blip r:embed="rId4"/>
                <a:stretch>
                  <a:fillRect l="-18182" r="-3030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0D2BCD-8107-435D-86B4-64C8F8A68B48}"/>
                  </a:ext>
                </a:extLst>
              </p:cNvPr>
              <p:cNvSpPr txBox="1"/>
              <p:nvPr/>
            </p:nvSpPr>
            <p:spPr>
              <a:xfrm>
                <a:off x="1172791" y="3541197"/>
                <a:ext cx="195169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0D2BCD-8107-435D-86B4-64C8F8A6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91" y="3541197"/>
                <a:ext cx="195169" cy="141812"/>
              </a:xfrm>
              <a:prstGeom prst="rect">
                <a:avLst/>
              </a:prstGeom>
              <a:blipFill>
                <a:blip r:embed="rId5"/>
                <a:stretch>
                  <a:fillRect l="-1562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2256FF0-EB98-4999-BD32-439D5437C380}"/>
              </a:ext>
            </a:extLst>
          </p:cNvPr>
          <p:cNvCxnSpPr/>
          <p:nvPr/>
        </p:nvCxnSpPr>
        <p:spPr>
          <a:xfrm>
            <a:off x="1092591" y="2538796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2208695-C835-47EC-958A-FFE609562060}"/>
              </a:ext>
            </a:extLst>
          </p:cNvPr>
          <p:cNvCxnSpPr/>
          <p:nvPr/>
        </p:nvCxnSpPr>
        <p:spPr>
          <a:xfrm>
            <a:off x="1075919" y="3698660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B528D05-19B9-4A9C-82FF-ABCAA3D090D3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1435141" y="3449117"/>
            <a:ext cx="264023" cy="24954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94FE55E-6245-4562-9963-3CCE9ABCCE32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451813" y="2538796"/>
            <a:ext cx="247351" cy="201776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402FF19-3285-4486-B21B-F0F7305FDF17}"/>
              </a:ext>
            </a:extLst>
          </p:cNvPr>
          <p:cNvCxnSpPr>
            <a:cxnSpLocks/>
          </p:cNvCxnSpPr>
          <p:nvPr/>
        </p:nvCxnSpPr>
        <p:spPr>
          <a:xfrm flipV="1">
            <a:off x="555342" y="2829710"/>
            <a:ext cx="1112615" cy="5028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DC9E2AB-E4F0-498A-BB87-50B35735A6A5}"/>
                  </a:ext>
                </a:extLst>
              </p:cNvPr>
              <p:cNvSpPr txBox="1"/>
              <p:nvPr/>
            </p:nvSpPr>
            <p:spPr>
              <a:xfrm>
                <a:off x="2383440" y="3346318"/>
                <a:ext cx="107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DC9E2AB-E4F0-498A-BB87-50B35735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40" y="3346318"/>
                <a:ext cx="107836" cy="141812"/>
              </a:xfrm>
              <a:prstGeom prst="rect">
                <a:avLst/>
              </a:prstGeom>
              <a:blipFill>
                <a:blip r:embed="rId6"/>
                <a:stretch>
                  <a:fillRect l="-38889" t="-8696" r="-2777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BE299E-1960-448B-A5AE-37FE1A74FC45}"/>
              </a:ext>
            </a:extLst>
          </p:cNvPr>
          <p:cNvCxnSpPr/>
          <p:nvPr/>
        </p:nvCxnSpPr>
        <p:spPr>
          <a:xfrm>
            <a:off x="2251133" y="3500644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E8994BC-8A76-4B33-8461-89016FD7BBA7}"/>
              </a:ext>
            </a:extLst>
          </p:cNvPr>
          <p:cNvCxnSpPr>
            <a:cxnSpLocks/>
            <a:endCxn id="101" idx="4"/>
          </p:cNvCxnSpPr>
          <p:nvPr/>
        </p:nvCxnSpPr>
        <p:spPr>
          <a:xfrm flipV="1">
            <a:off x="2610355" y="3215473"/>
            <a:ext cx="196155" cy="28517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976E51-CD93-412C-AD8D-C8F5B3F1BCF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878184" y="2850169"/>
            <a:ext cx="225914" cy="18341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7170AAD-94AB-4511-BA92-99DC9DDAF485}"/>
              </a:ext>
            </a:extLst>
          </p:cNvPr>
          <p:cNvCxnSpPr>
            <a:cxnSpLocks/>
            <a:stCxn id="96" idx="7"/>
            <a:endCxn id="103" idx="3"/>
          </p:cNvCxnSpPr>
          <p:nvPr/>
        </p:nvCxnSpPr>
        <p:spPr>
          <a:xfrm flipV="1">
            <a:off x="1849847" y="3184266"/>
            <a:ext cx="254251" cy="114167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48C31C9-5F84-4E17-9A0B-F64CF513A517}"/>
              </a:ext>
            </a:extLst>
          </p:cNvPr>
          <p:cNvCxnSpPr>
            <a:cxnSpLocks/>
            <a:stCxn id="103" idx="6"/>
            <a:endCxn id="101" idx="2"/>
          </p:cNvCxnSpPr>
          <p:nvPr/>
        </p:nvCxnSpPr>
        <p:spPr>
          <a:xfrm>
            <a:off x="2285989" y="3108925"/>
            <a:ext cx="413972" cy="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B8387D4-580D-477F-9308-28EA71115502}"/>
              </a:ext>
            </a:extLst>
          </p:cNvPr>
          <p:cNvCxnSpPr>
            <a:cxnSpLocks/>
            <a:stCxn id="101" idx="0"/>
            <a:endCxn id="99" idx="4"/>
          </p:cNvCxnSpPr>
          <p:nvPr/>
        </p:nvCxnSpPr>
        <p:spPr>
          <a:xfrm flipV="1">
            <a:off x="2806510" y="2761117"/>
            <a:ext cx="0" cy="241258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7B10C933-1274-4885-8AC3-C27ED516C759}"/>
              </a:ext>
            </a:extLst>
          </p:cNvPr>
          <p:cNvSpPr/>
          <p:nvPr/>
        </p:nvSpPr>
        <p:spPr>
          <a:xfrm>
            <a:off x="2840470" y="2552563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7A4BC76-D9A4-48DE-BDA8-1DA220D6F299}"/>
              </a:ext>
            </a:extLst>
          </p:cNvPr>
          <p:cNvSpPr/>
          <p:nvPr/>
        </p:nvSpPr>
        <p:spPr>
          <a:xfrm>
            <a:off x="2828553" y="318029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5FA8B7-5780-4AA7-9756-006031853763}"/>
              </a:ext>
            </a:extLst>
          </p:cNvPr>
          <p:cNvSpPr/>
          <p:nvPr/>
        </p:nvSpPr>
        <p:spPr>
          <a:xfrm>
            <a:off x="2707089" y="3120578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CF15FA4-44B0-486B-8E7D-35C3C8BBFBC0}"/>
              </a:ext>
            </a:extLst>
          </p:cNvPr>
          <p:cNvSpPr/>
          <p:nvPr/>
        </p:nvSpPr>
        <p:spPr>
          <a:xfrm>
            <a:off x="2123444" y="317660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EE52827B-E478-482B-9D79-AE65613841E5}"/>
              </a:ext>
            </a:extLst>
          </p:cNvPr>
          <p:cNvSpPr/>
          <p:nvPr/>
        </p:nvSpPr>
        <p:spPr>
          <a:xfrm>
            <a:off x="2078729" y="305311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FB600C9-D2CD-4442-92A7-F619046CF975}"/>
              </a:ext>
            </a:extLst>
          </p:cNvPr>
          <p:cNvSpPr/>
          <p:nvPr/>
        </p:nvSpPr>
        <p:spPr>
          <a:xfrm>
            <a:off x="1690168" y="2854966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C15710B-0642-418A-AA22-B277C8EA4A1B}"/>
              </a:ext>
            </a:extLst>
          </p:cNvPr>
          <p:cNvSpPr/>
          <p:nvPr/>
        </p:nvSpPr>
        <p:spPr>
          <a:xfrm>
            <a:off x="1674971" y="2758016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51045E1-089C-4AC0-90E4-52747CDA282D}"/>
              </a:ext>
            </a:extLst>
          </p:cNvPr>
          <p:cNvSpPr/>
          <p:nvPr/>
        </p:nvSpPr>
        <p:spPr>
          <a:xfrm>
            <a:off x="1732329" y="344080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55C5D87-B4F3-4B2C-9DCE-459BFF16A582}"/>
              </a:ext>
            </a:extLst>
          </p:cNvPr>
          <p:cNvSpPr/>
          <p:nvPr/>
        </p:nvSpPr>
        <p:spPr>
          <a:xfrm>
            <a:off x="2825421" y="272961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4EE787E-DDEB-40CD-86AA-BAD60ABF0795}"/>
              </a:ext>
            </a:extLst>
          </p:cNvPr>
          <p:cNvSpPr/>
          <p:nvPr/>
        </p:nvSpPr>
        <p:spPr>
          <a:xfrm>
            <a:off x="3624389" y="282038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3CB6438-06F8-44FD-92B4-F4CEA9AF5C55}"/>
              </a:ext>
            </a:extLst>
          </p:cNvPr>
          <p:cNvCxnSpPr>
            <a:cxnSpLocks/>
            <a:stCxn id="153" idx="4"/>
            <a:endCxn id="157" idx="0"/>
          </p:cNvCxnSpPr>
          <p:nvPr/>
        </p:nvCxnSpPr>
        <p:spPr>
          <a:xfrm flipH="1">
            <a:off x="2840470" y="2760007"/>
            <a:ext cx="148" cy="243864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376CA54A-BB07-4BD6-B4CB-3F4C4A344F27}"/>
              </a:ext>
            </a:extLst>
          </p:cNvPr>
          <p:cNvSpPr/>
          <p:nvPr/>
        </p:nvSpPr>
        <p:spPr>
          <a:xfrm>
            <a:off x="2825272" y="300387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F74824D-FCCD-414D-9358-C1EE1FEE1240}"/>
              </a:ext>
            </a:extLst>
          </p:cNvPr>
          <p:cNvSpPr/>
          <p:nvPr/>
        </p:nvSpPr>
        <p:spPr>
          <a:xfrm>
            <a:off x="2258034" y="312281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D7A77C5-23B7-470B-9020-8C2569169B7D}"/>
              </a:ext>
            </a:extLst>
          </p:cNvPr>
          <p:cNvCxnSpPr>
            <a:cxnSpLocks/>
            <a:stCxn id="134" idx="2"/>
            <a:endCxn id="164" idx="6"/>
          </p:cNvCxnSpPr>
          <p:nvPr/>
        </p:nvCxnSpPr>
        <p:spPr>
          <a:xfrm flipH="1">
            <a:off x="2288431" y="3135775"/>
            <a:ext cx="418659" cy="2235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4A72C0C2-5731-4983-839D-D4E99A170B39}"/>
              </a:ext>
            </a:extLst>
          </p:cNvPr>
          <p:cNvSpPr/>
          <p:nvPr/>
        </p:nvSpPr>
        <p:spPr>
          <a:xfrm>
            <a:off x="1843156" y="332546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4D75821-3A1E-4698-BC0F-BAF0D83BA36D}"/>
              </a:ext>
            </a:extLst>
          </p:cNvPr>
          <p:cNvSpPr/>
          <p:nvPr/>
        </p:nvSpPr>
        <p:spPr>
          <a:xfrm>
            <a:off x="1828750" y="285511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C76E0A5-E145-45BF-AE68-D6A06ACFE9A5}"/>
              </a:ext>
            </a:extLst>
          </p:cNvPr>
          <p:cNvCxnSpPr>
            <a:cxnSpLocks/>
            <a:stCxn id="136" idx="1"/>
            <a:endCxn id="167" idx="5"/>
          </p:cNvCxnSpPr>
          <p:nvPr/>
        </p:nvCxnSpPr>
        <p:spPr>
          <a:xfrm flipH="1" flipV="1">
            <a:off x="1854694" y="2881056"/>
            <a:ext cx="228487" cy="176512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204E6C2-F00C-4A29-A344-3499B175243A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555342" y="2870164"/>
            <a:ext cx="1134826" cy="6828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8A89494-D441-4F5E-BD09-AF48CA3D2FF6}"/>
                  </a:ext>
                </a:extLst>
              </p:cNvPr>
              <p:cNvSpPr txBox="1"/>
              <p:nvPr/>
            </p:nvSpPr>
            <p:spPr>
              <a:xfrm>
                <a:off x="611750" y="2635199"/>
                <a:ext cx="256030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𝐢𝐧𝐢𝐭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8A89494-D441-4F5E-BD09-AF48CA3D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0" y="2635199"/>
                <a:ext cx="256030" cy="141812"/>
              </a:xfrm>
              <a:prstGeom prst="rect">
                <a:avLst/>
              </a:prstGeom>
              <a:blipFill>
                <a:blip r:embed="rId7"/>
                <a:stretch>
                  <a:fillRect l="-14286" t="-4167" r="-9524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380E1A-088C-444C-8C87-B06623754178}"/>
                  </a:ext>
                </a:extLst>
              </p:cNvPr>
              <p:cNvSpPr txBox="1"/>
              <p:nvPr/>
            </p:nvSpPr>
            <p:spPr>
              <a:xfrm>
                <a:off x="526405" y="2881629"/>
                <a:ext cx="35638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</m:t>
                      </m:r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𝐢𝐧𝐢𝐭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380E1A-088C-444C-8C87-B0662375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5" y="2881629"/>
                <a:ext cx="356380" cy="153888"/>
              </a:xfrm>
              <a:prstGeom prst="rect">
                <a:avLst/>
              </a:prstGeom>
              <a:blipFill>
                <a:blip r:embed="rId8"/>
                <a:stretch>
                  <a:fillRect l="-8475" t="-8000" r="-1695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D336A63-B3C3-46C8-B1DD-6D16038D7C3D}"/>
                  </a:ext>
                </a:extLst>
              </p:cNvPr>
              <p:cNvSpPr txBox="1"/>
              <p:nvPr/>
            </p:nvSpPr>
            <p:spPr>
              <a:xfrm>
                <a:off x="3616650" y="2656505"/>
                <a:ext cx="165920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D336A63-B3C3-46C8-B1DD-6D16038D7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50" y="2656505"/>
                <a:ext cx="165920" cy="141812"/>
              </a:xfrm>
              <a:prstGeom prst="rect">
                <a:avLst/>
              </a:prstGeom>
              <a:blipFill>
                <a:blip r:embed="rId9"/>
                <a:stretch>
                  <a:fillRect l="-21429" t="-8696" r="-714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B324B9B-B9A9-429F-A346-6633CCDEF4A9}"/>
                  </a:ext>
                </a:extLst>
              </p:cNvPr>
              <p:cNvSpPr txBox="1"/>
              <p:nvPr/>
            </p:nvSpPr>
            <p:spPr>
              <a:xfrm>
                <a:off x="2719363" y="1750364"/>
                <a:ext cx="165920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B324B9B-B9A9-429F-A346-6633CCDE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63" y="1750364"/>
                <a:ext cx="165920" cy="141812"/>
              </a:xfrm>
              <a:prstGeom prst="rect">
                <a:avLst/>
              </a:prstGeom>
              <a:blipFill>
                <a:blip r:embed="rId10"/>
                <a:stretch>
                  <a:fillRect l="-22222" t="-4348" r="-1111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9FFC40D-832F-4E63-ACCE-27B3C815F555}"/>
                  </a:ext>
                </a:extLst>
              </p:cNvPr>
              <p:cNvSpPr txBox="1"/>
              <p:nvPr/>
            </p:nvSpPr>
            <p:spPr>
              <a:xfrm>
                <a:off x="3569582" y="2859620"/>
                <a:ext cx="2585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9FFC40D-832F-4E63-ACCE-27B3C815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2" y="2859620"/>
                <a:ext cx="258596" cy="153888"/>
              </a:xfrm>
              <a:prstGeom prst="rect">
                <a:avLst/>
              </a:prstGeom>
              <a:blipFill>
                <a:blip r:embed="rId11"/>
                <a:stretch>
                  <a:fillRect l="-14286" t="-4000" r="-238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2488389-B5DA-4F2C-B7E0-48CFFEA30758}"/>
              </a:ext>
            </a:extLst>
          </p:cNvPr>
          <p:cNvCxnSpPr>
            <a:cxnSpLocks/>
            <a:stCxn id="99" idx="0"/>
            <a:endCxn id="181" idx="2"/>
          </p:cNvCxnSpPr>
          <p:nvPr/>
        </p:nvCxnSpPr>
        <p:spPr>
          <a:xfrm flipH="1" flipV="1">
            <a:off x="2802324" y="1892176"/>
            <a:ext cx="4187" cy="65584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4667962-A602-4508-8F99-9EE0F783900D}"/>
                  </a:ext>
                </a:extLst>
              </p:cNvPr>
              <p:cNvSpPr txBox="1"/>
              <p:nvPr/>
            </p:nvSpPr>
            <p:spPr>
              <a:xfrm>
                <a:off x="1699164" y="4094523"/>
                <a:ext cx="132096" cy="141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4667962-A602-4508-8F99-9EE0F783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64" y="4094523"/>
                <a:ext cx="132096" cy="141812"/>
              </a:xfrm>
              <a:prstGeom prst="rect">
                <a:avLst/>
              </a:prstGeom>
              <a:blipFill>
                <a:blip r:embed="rId12"/>
                <a:stretch>
                  <a:fillRect l="-28571" r="-238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0C88D276-ED84-48A1-983A-E6014014515A}"/>
              </a:ext>
            </a:extLst>
          </p:cNvPr>
          <p:cNvCxnSpPr>
            <a:cxnSpLocks/>
          </p:cNvCxnSpPr>
          <p:nvPr/>
        </p:nvCxnSpPr>
        <p:spPr>
          <a:xfrm flipV="1">
            <a:off x="1764078" y="3480353"/>
            <a:ext cx="0" cy="630972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4BC7D17-FBC6-464A-9E86-14FA391D60B6}"/>
              </a:ext>
            </a:extLst>
          </p:cNvPr>
          <p:cNvSpPr/>
          <p:nvPr/>
        </p:nvSpPr>
        <p:spPr>
          <a:xfrm>
            <a:off x="3905097" y="2306090"/>
            <a:ext cx="2379739" cy="163097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A56413F-0027-4A7A-8863-268967D832FD}"/>
              </a:ext>
            </a:extLst>
          </p:cNvPr>
          <p:cNvSpPr/>
          <p:nvPr/>
        </p:nvSpPr>
        <p:spPr>
          <a:xfrm>
            <a:off x="4580924" y="270936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E39405C-1605-489C-96EE-CB04409091BA}"/>
              </a:ext>
            </a:extLst>
          </p:cNvPr>
          <p:cNvSpPr/>
          <p:nvPr/>
        </p:nvSpPr>
        <p:spPr>
          <a:xfrm>
            <a:off x="4580924" y="326722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AAD906-5B0A-43A0-BC53-79209601D9A1}"/>
              </a:ext>
            </a:extLst>
          </p:cNvPr>
          <p:cNvSpPr txBox="1"/>
          <p:nvPr/>
        </p:nvSpPr>
        <p:spPr>
          <a:xfrm>
            <a:off x="4529049" y="2748158"/>
            <a:ext cx="329712" cy="14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07A16E0-C72B-46ED-B473-13F1E331DC06}"/>
              </a:ext>
            </a:extLst>
          </p:cNvPr>
          <p:cNvSpPr txBox="1"/>
          <p:nvPr/>
        </p:nvSpPr>
        <p:spPr>
          <a:xfrm>
            <a:off x="4522129" y="3304155"/>
            <a:ext cx="329712" cy="14181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0933285-CF64-4E3F-A2F7-339E45B7F89A}"/>
              </a:ext>
            </a:extLst>
          </p:cNvPr>
          <p:cNvSpPr/>
          <p:nvPr/>
        </p:nvSpPr>
        <p:spPr>
          <a:xfrm>
            <a:off x="5612928" y="2548019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5FF463D-6CD1-402C-A79E-2AA94C735C8C}"/>
              </a:ext>
            </a:extLst>
          </p:cNvPr>
          <p:cNvSpPr txBox="1"/>
          <p:nvPr/>
        </p:nvSpPr>
        <p:spPr>
          <a:xfrm>
            <a:off x="5569354" y="2569728"/>
            <a:ext cx="317895" cy="170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6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3137F52-2E72-4D3D-AB22-E5F9D6479C4D}"/>
              </a:ext>
            </a:extLst>
          </p:cNvPr>
          <p:cNvSpPr/>
          <p:nvPr/>
        </p:nvSpPr>
        <p:spPr>
          <a:xfrm>
            <a:off x="5612928" y="300237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009B7FE-E97F-4084-A878-8095176A2D19}"/>
                  </a:ext>
                </a:extLst>
              </p:cNvPr>
              <p:cNvSpPr txBox="1"/>
              <p:nvPr/>
            </p:nvSpPr>
            <p:spPr>
              <a:xfrm>
                <a:off x="5666000" y="305353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009B7FE-E97F-4084-A878-8095176A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00" y="3053539"/>
                <a:ext cx="112268" cy="127630"/>
              </a:xfrm>
              <a:prstGeom prst="rect">
                <a:avLst/>
              </a:prstGeom>
              <a:blipFill>
                <a:blip r:embed="rId13"/>
                <a:stretch>
                  <a:fillRect l="-21053" r="-15789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타원 197">
            <a:extLst>
              <a:ext uri="{FF2B5EF4-FFF2-40B4-BE49-F238E27FC236}">
                <a16:creationId xmlns:a16="http://schemas.microsoft.com/office/drawing/2014/main" id="{981C2E84-E4C8-4182-A021-F2BD1CEAEC9A}"/>
              </a:ext>
            </a:extLst>
          </p:cNvPr>
          <p:cNvSpPr/>
          <p:nvPr/>
        </p:nvSpPr>
        <p:spPr>
          <a:xfrm>
            <a:off x="4985857" y="300237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F02C4ABB-552E-4BF2-BC86-7AD21A094EEF}"/>
                  </a:ext>
                </a:extLst>
              </p:cNvPr>
              <p:cNvSpPr txBox="1"/>
              <p:nvPr/>
            </p:nvSpPr>
            <p:spPr>
              <a:xfrm>
                <a:off x="5038929" y="305353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F02C4ABB-552E-4BF2-BC86-7AD21A09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29" y="3053539"/>
                <a:ext cx="112268" cy="127630"/>
              </a:xfrm>
              <a:prstGeom prst="rect">
                <a:avLst/>
              </a:prstGeom>
              <a:blipFill>
                <a:blip r:embed="rId3"/>
                <a:stretch>
                  <a:fillRect l="-22222" r="-22222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857000-F348-4E37-8F9C-2266E2E99ACC}"/>
                  </a:ext>
                </a:extLst>
              </p:cNvPr>
              <p:cNvSpPr txBox="1"/>
              <p:nvPr/>
            </p:nvSpPr>
            <p:spPr>
              <a:xfrm>
                <a:off x="4082729" y="2355910"/>
                <a:ext cx="199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1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857000-F348-4E37-8F9C-2266E2E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9" y="2355910"/>
                <a:ext cx="199836" cy="141812"/>
              </a:xfrm>
              <a:prstGeom prst="rect">
                <a:avLst/>
              </a:prstGeom>
              <a:blipFill>
                <a:blip r:embed="rId4"/>
                <a:stretch>
                  <a:fillRect l="-18182" r="-3030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4A5E91E-9B30-4881-94F9-BA7F27099091}"/>
                  </a:ext>
                </a:extLst>
              </p:cNvPr>
              <p:cNvSpPr txBox="1"/>
              <p:nvPr/>
            </p:nvSpPr>
            <p:spPr>
              <a:xfrm>
                <a:off x="4085758" y="3541197"/>
                <a:ext cx="195169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4A5E91E-9B30-4881-94F9-BA7F27099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758" y="3541197"/>
                <a:ext cx="195169" cy="141812"/>
              </a:xfrm>
              <a:prstGeom prst="rect">
                <a:avLst/>
              </a:prstGeom>
              <a:blipFill>
                <a:blip r:embed="rId5"/>
                <a:stretch>
                  <a:fillRect l="-1562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318B1C73-C11B-44C6-B014-40F78C40014D}"/>
              </a:ext>
            </a:extLst>
          </p:cNvPr>
          <p:cNvCxnSpPr/>
          <p:nvPr/>
        </p:nvCxnSpPr>
        <p:spPr>
          <a:xfrm>
            <a:off x="4005558" y="2538796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89CC9445-E73F-43A6-B9E5-B8320D52BAF0}"/>
              </a:ext>
            </a:extLst>
          </p:cNvPr>
          <p:cNvCxnSpPr/>
          <p:nvPr/>
        </p:nvCxnSpPr>
        <p:spPr>
          <a:xfrm>
            <a:off x="3988885" y="3698660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A77181B2-1A11-4578-8627-B2F7158C73B4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4348108" y="3449117"/>
            <a:ext cx="264023" cy="24954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38024439-CF04-4CEA-8988-220A9FCAE8AE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4364780" y="2538796"/>
            <a:ext cx="247351" cy="201776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B8A5DF3-C2B5-4381-9C18-3E506FB30251}"/>
                  </a:ext>
                </a:extLst>
              </p:cNvPr>
              <p:cNvSpPr txBox="1"/>
              <p:nvPr/>
            </p:nvSpPr>
            <p:spPr>
              <a:xfrm>
                <a:off x="5296407" y="3346318"/>
                <a:ext cx="107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B8A5DF3-C2B5-4381-9C18-3E506FB3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407" y="3346318"/>
                <a:ext cx="107836" cy="141812"/>
              </a:xfrm>
              <a:prstGeom prst="rect">
                <a:avLst/>
              </a:prstGeom>
              <a:blipFill>
                <a:blip r:embed="rId6"/>
                <a:stretch>
                  <a:fillRect l="-38889" t="-8696" r="-2777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BCBF7DD-A6FA-4062-B02F-DDB0ADDF155A}"/>
              </a:ext>
            </a:extLst>
          </p:cNvPr>
          <p:cNvCxnSpPr/>
          <p:nvPr/>
        </p:nvCxnSpPr>
        <p:spPr>
          <a:xfrm>
            <a:off x="5164100" y="3500644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BE2E95A8-EA1D-4224-B53C-391CBAC26943}"/>
              </a:ext>
            </a:extLst>
          </p:cNvPr>
          <p:cNvCxnSpPr>
            <a:cxnSpLocks/>
            <a:endCxn id="196" idx="4"/>
          </p:cNvCxnSpPr>
          <p:nvPr/>
        </p:nvCxnSpPr>
        <p:spPr>
          <a:xfrm flipV="1">
            <a:off x="5523322" y="3215473"/>
            <a:ext cx="196155" cy="28517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A1D4651-5882-4C68-A840-533E1453FF40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4791151" y="2850169"/>
            <a:ext cx="225914" cy="18341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E1861C1-C985-423B-89DF-5D72C2B62BD3}"/>
              </a:ext>
            </a:extLst>
          </p:cNvPr>
          <p:cNvCxnSpPr>
            <a:cxnSpLocks/>
            <a:stCxn id="191" idx="7"/>
            <a:endCxn id="198" idx="3"/>
          </p:cNvCxnSpPr>
          <p:nvPr/>
        </p:nvCxnSpPr>
        <p:spPr>
          <a:xfrm flipV="1">
            <a:off x="4762814" y="3184266"/>
            <a:ext cx="254251" cy="114167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280AD519-BCAB-4D2A-AC13-B63A46B03981}"/>
              </a:ext>
            </a:extLst>
          </p:cNvPr>
          <p:cNvCxnSpPr>
            <a:cxnSpLocks/>
            <a:stCxn id="198" idx="6"/>
            <a:endCxn id="196" idx="2"/>
          </p:cNvCxnSpPr>
          <p:nvPr/>
        </p:nvCxnSpPr>
        <p:spPr>
          <a:xfrm>
            <a:off x="5198955" y="3108925"/>
            <a:ext cx="413972" cy="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FB534565-DB90-4CF9-AADA-6AB529B87722}"/>
              </a:ext>
            </a:extLst>
          </p:cNvPr>
          <p:cNvCxnSpPr>
            <a:cxnSpLocks/>
            <a:stCxn id="196" idx="0"/>
            <a:endCxn id="194" idx="4"/>
          </p:cNvCxnSpPr>
          <p:nvPr/>
        </p:nvCxnSpPr>
        <p:spPr>
          <a:xfrm flipV="1">
            <a:off x="5719477" y="2761117"/>
            <a:ext cx="0" cy="241258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8AB5CFE7-5261-4C45-9EBC-E3F238A1FD52}"/>
              </a:ext>
            </a:extLst>
          </p:cNvPr>
          <p:cNvSpPr/>
          <p:nvPr/>
        </p:nvSpPr>
        <p:spPr>
          <a:xfrm>
            <a:off x="5753437" y="2552563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0B6E754-27A8-4EB8-9263-EC3D900E970A}"/>
              </a:ext>
            </a:extLst>
          </p:cNvPr>
          <p:cNvSpPr/>
          <p:nvPr/>
        </p:nvSpPr>
        <p:spPr>
          <a:xfrm>
            <a:off x="5741520" y="318029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8F54B5C-4D60-4755-8CEE-81E711495E8B}"/>
              </a:ext>
            </a:extLst>
          </p:cNvPr>
          <p:cNvSpPr/>
          <p:nvPr/>
        </p:nvSpPr>
        <p:spPr>
          <a:xfrm>
            <a:off x="5620056" y="3120578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2285DC7-EDAB-49BC-AE74-96754FF3E4DB}"/>
              </a:ext>
            </a:extLst>
          </p:cNvPr>
          <p:cNvSpPr/>
          <p:nvPr/>
        </p:nvSpPr>
        <p:spPr>
          <a:xfrm>
            <a:off x="5036410" y="317660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2A815D9E-2887-4EE4-9916-15EF2D81EDF1}"/>
              </a:ext>
            </a:extLst>
          </p:cNvPr>
          <p:cNvSpPr/>
          <p:nvPr/>
        </p:nvSpPr>
        <p:spPr>
          <a:xfrm>
            <a:off x="4991696" y="305311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F4AE0AF-D4FE-4AC5-B517-9B8C21331150}"/>
              </a:ext>
            </a:extLst>
          </p:cNvPr>
          <p:cNvSpPr/>
          <p:nvPr/>
        </p:nvSpPr>
        <p:spPr>
          <a:xfrm>
            <a:off x="4603135" y="2854966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A9C8D2E-D45A-49AF-99A0-44366617A1FB}"/>
              </a:ext>
            </a:extLst>
          </p:cNvPr>
          <p:cNvSpPr/>
          <p:nvPr/>
        </p:nvSpPr>
        <p:spPr>
          <a:xfrm>
            <a:off x="4587937" y="2758016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5D8C0A38-3003-43AA-81A6-ABF470E2F85E}"/>
              </a:ext>
            </a:extLst>
          </p:cNvPr>
          <p:cNvSpPr/>
          <p:nvPr/>
        </p:nvSpPr>
        <p:spPr>
          <a:xfrm>
            <a:off x="4645296" y="344080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3E3B6CA-6252-4151-A53A-439DA0AD767A}"/>
              </a:ext>
            </a:extLst>
          </p:cNvPr>
          <p:cNvSpPr/>
          <p:nvPr/>
        </p:nvSpPr>
        <p:spPr>
          <a:xfrm>
            <a:off x="5738388" y="272961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FAD3B8B-89EC-4C25-8171-4A88D2A42471}"/>
              </a:ext>
            </a:extLst>
          </p:cNvPr>
          <p:cNvSpPr/>
          <p:nvPr/>
        </p:nvSpPr>
        <p:spPr>
          <a:xfrm>
            <a:off x="6537356" y="282038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A30844F4-A02E-4358-9359-490FDA3C3D3A}"/>
              </a:ext>
            </a:extLst>
          </p:cNvPr>
          <p:cNvCxnSpPr>
            <a:cxnSpLocks/>
            <a:stCxn id="223" idx="4"/>
            <a:endCxn id="227" idx="0"/>
          </p:cNvCxnSpPr>
          <p:nvPr/>
        </p:nvCxnSpPr>
        <p:spPr>
          <a:xfrm flipH="1">
            <a:off x="5753437" y="2760007"/>
            <a:ext cx="148" cy="243864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>
            <a:extLst>
              <a:ext uri="{FF2B5EF4-FFF2-40B4-BE49-F238E27FC236}">
                <a16:creationId xmlns:a16="http://schemas.microsoft.com/office/drawing/2014/main" id="{40BC6E8A-5558-4074-8BC6-89D879185454}"/>
              </a:ext>
            </a:extLst>
          </p:cNvPr>
          <p:cNvSpPr/>
          <p:nvPr/>
        </p:nvSpPr>
        <p:spPr>
          <a:xfrm>
            <a:off x="5738239" y="300387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59DA1D-5C0F-481B-927E-780E1FC8A1B8}"/>
              </a:ext>
            </a:extLst>
          </p:cNvPr>
          <p:cNvSpPr/>
          <p:nvPr/>
        </p:nvSpPr>
        <p:spPr>
          <a:xfrm>
            <a:off x="5171001" y="312281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2150D386-757A-4D62-9620-D8EE969532A0}"/>
              </a:ext>
            </a:extLst>
          </p:cNvPr>
          <p:cNvCxnSpPr>
            <a:cxnSpLocks/>
            <a:stCxn id="217" idx="2"/>
            <a:endCxn id="228" idx="6"/>
          </p:cNvCxnSpPr>
          <p:nvPr/>
        </p:nvCxnSpPr>
        <p:spPr>
          <a:xfrm flipH="1">
            <a:off x="5201398" y="3135775"/>
            <a:ext cx="418659" cy="2235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2E00ED47-E22E-4CF7-AD6A-CCE5EC33E0B3}"/>
              </a:ext>
            </a:extLst>
          </p:cNvPr>
          <p:cNvSpPr/>
          <p:nvPr/>
        </p:nvSpPr>
        <p:spPr>
          <a:xfrm>
            <a:off x="4756123" y="332546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AD2BC88-90D4-42C7-B3B2-687232D38EE2}"/>
              </a:ext>
            </a:extLst>
          </p:cNvPr>
          <p:cNvSpPr/>
          <p:nvPr/>
        </p:nvSpPr>
        <p:spPr>
          <a:xfrm>
            <a:off x="4741717" y="285511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88C5A461-FEB2-419A-9CE5-5A4C53F2B70C}"/>
              </a:ext>
            </a:extLst>
          </p:cNvPr>
          <p:cNvCxnSpPr>
            <a:cxnSpLocks/>
            <a:stCxn id="219" idx="1"/>
            <a:endCxn id="231" idx="5"/>
          </p:cNvCxnSpPr>
          <p:nvPr/>
        </p:nvCxnSpPr>
        <p:spPr>
          <a:xfrm flipH="1" flipV="1">
            <a:off x="4767661" y="2881056"/>
            <a:ext cx="228487" cy="176512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EF48189-7006-49F9-B980-09BE83F742BC}"/>
                  </a:ext>
                </a:extLst>
              </p:cNvPr>
              <p:cNvSpPr txBox="1"/>
              <p:nvPr/>
            </p:nvSpPr>
            <p:spPr>
              <a:xfrm>
                <a:off x="6504633" y="2656505"/>
                <a:ext cx="1800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EF48189-7006-49F9-B980-09BE83F74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33" y="2656505"/>
                <a:ext cx="180049" cy="153888"/>
              </a:xfrm>
              <a:prstGeom prst="rect">
                <a:avLst/>
              </a:prstGeom>
              <a:blipFill>
                <a:blip r:embed="rId14"/>
                <a:stretch>
                  <a:fillRect l="-16667" t="-8000" r="-3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E776B70-0285-4328-8241-ED2DC1CEB3C6}"/>
                  </a:ext>
                </a:extLst>
              </p:cNvPr>
              <p:cNvSpPr txBox="1"/>
              <p:nvPr/>
            </p:nvSpPr>
            <p:spPr>
              <a:xfrm>
                <a:off x="5632330" y="1750364"/>
                <a:ext cx="1800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E776B70-0285-4328-8241-ED2DC1CE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30" y="1750364"/>
                <a:ext cx="180049" cy="153888"/>
              </a:xfrm>
              <a:prstGeom prst="rect">
                <a:avLst/>
              </a:prstGeom>
              <a:blipFill>
                <a:blip r:embed="rId15"/>
                <a:stretch>
                  <a:fillRect l="-20690" t="-4000" r="-3448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F51245F-D18E-4EF1-AC3A-4E97952EAAE3}"/>
                  </a:ext>
                </a:extLst>
              </p:cNvPr>
              <p:cNvSpPr txBox="1"/>
              <p:nvPr/>
            </p:nvSpPr>
            <p:spPr>
              <a:xfrm>
                <a:off x="6482549" y="2859620"/>
                <a:ext cx="2585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F51245F-D18E-4EF1-AC3A-4E97952E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9" y="2859620"/>
                <a:ext cx="258596" cy="153888"/>
              </a:xfrm>
              <a:prstGeom prst="rect">
                <a:avLst/>
              </a:prstGeom>
              <a:blipFill>
                <a:blip r:embed="rId16"/>
                <a:stretch>
                  <a:fillRect l="-11628" t="-4000" r="-232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B6E8A300-F092-40BA-AE3B-1A0CAE044EC0}"/>
              </a:ext>
            </a:extLst>
          </p:cNvPr>
          <p:cNvCxnSpPr>
            <a:cxnSpLocks/>
            <a:stCxn id="194" idx="0"/>
            <a:endCxn id="237" idx="2"/>
          </p:cNvCxnSpPr>
          <p:nvPr/>
        </p:nvCxnSpPr>
        <p:spPr>
          <a:xfrm flipV="1">
            <a:off x="5719477" y="1904252"/>
            <a:ext cx="2878" cy="643767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B75613C-73CB-4C4C-8A66-D99F10C05708}"/>
                  </a:ext>
                </a:extLst>
              </p:cNvPr>
              <p:cNvSpPr txBox="1"/>
              <p:nvPr/>
            </p:nvSpPr>
            <p:spPr>
              <a:xfrm>
                <a:off x="4612131" y="4094523"/>
                <a:ext cx="13209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B75613C-73CB-4C4C-8A66-D99F10C0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31" y="4094523"/>
                <a:ext cx="132096" cy="153888"/>
              </a:xfrm>
              <a:prstGeom prst="rect">
                <a:avLst/>
              </a:prstGeom>
              <a:blipFill>
                <a:blip r:embed="rId17"/>
                <a:stretch>
                  <a:fillRect l="-28571" r="-2381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B14CD7D8-0EA2-41A5-B1BA-195D4958B5BD}"/>
              </a:ext>
            </a:extLst>
          </p:cNvPr>
          <p:cNvCxnSpPr>
            <a:cxnSpLocks/>
          </p:cNvCxnSpPr>
          <p:nvPr/>
        </p:nvCxnSpPr>
        <p:spPr>
          <a:xfrm flipV="1">
            <a:off x="4677045" y="3480353"/>
            <a:ext cx="0" cy="630972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991BE9C0-5A3B-40DF-9428-5817A1BBF5AB}"/>
              </a:ext>
            </a:extLst>
          </p:cNvPr>
          <p:cNvCxnSpPr>
            <a:cxnSpLocks/>
            <a:stCxn id="220" idx="2"/>
            <a:endCxn id="131" idx="7"/>
          </p:cNvCxnSpPr>
          <p:nvPr/>
        </p:nvCxnSpPr>
        <p:spPr>
          <a:xfrm rot="10800000">
            <a:off x="2866415" y="2557015"/>
            <a:ext cx="1736721" cy="313150"/>
          </a:xfrm>
          <a:prstGeom prst="bentConnector4">
            <a:avLst>
              <a:gd name="adj1" fmla="val 63179"/>
              <a:gd name="adj2" fmla="val 21495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A0657538-5E43-4347-AF7C-53FB5C3BD418}"/>
              </a:ext>
            </a:extLst>
          </p:cNvPr>
          <p:cNvCxnSpPr>
            <a:cxnSpLocks/>
            <a:stCxn id="99" idx="0"/>
            <a:endCxn id="190" idx="2"/>
          </p:cNvCxnSpPr>
          <p:nvPr/>
        </p:nvCxnSpPr>
        <p:spPr>
          <a:xfrm rot="16200000" flipH="1">
            <a:off x="3559770" y="1794760"/>
            <a:ext cx="267895" cy="1774413"/>
          </a:xfrm>
          <a:prstGeom prst="bentConnector4">
            <a:avLst>
              <a:gd name="adj1" fmla="val -148977"/>
              <a:gd name="adj2" fmla="val 42382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B952D30C-C87A-495E-99AE-8B592E057909}"/>
              </a:ext>
            </a:extLst>
          </p:cNvPr>
          <p:cNvSpPr/>
          <p:nvPr/>
        </p:nvSpPr>
        <p:spPr>
          <a:xfrm>
            <a:off x="7369361" y="2303900"/>
            <a:ext cx="2379739" cy="163097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2391FFF-DE0B-4E35-AC88-D36618842E4C}"/>
              </a:ext>
            </a:extLst>
          </p:cNvPr>
          <p:cNvSpPr/>
          <p:nvPr/>
        </p:nvSpPr>
        <p:spPr>
          <a:xfrm>
            <a:off x="8045188" y="270717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CC9D9BE7-DAB8-4DE0-8740-9A2E735C7DDC}"/>
              </a:ext>
            </a:extLst>
          </p:cNvPr>
          <p:cNvSpPr/>
          <p:nvPr/>
        </p:nvSpPr>
        <p:spPr>
          <a:xfrm>
            <a:off x="8045188" y="326503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F26374-8924-4C6A-9362-FAC93FDB99AB}"/>
              </a:ext>
            </a:extLst>
          </p:cNvPr>
          <p:cNvSpPr txBox="1"/>
          <p:nvPr/>
        </p:nvSpPr>
        <p:spPr>
          <a:xfrm>
            <a:off x="7971276" y="2744655"/>
            <a:ext cx="329712" cy="14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E2B93BD-076A-4FB5-B0E0-C8719A659180}"/>
              </a:ext>
            </a:extLst>
          </p:cNvPr>
          <p:cNvSpPr txBox="1"/>
          <p:nvPr/>
        </p:nvSpPr>
        <p:spPr>
          <a:xfrm>
            <a:off x="7986393" y="3301965"/>
            <a:ext cx="329712" cy="14181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5802CECE-FF16-4536-AD59-8634B9AE8EFC}"/>
              </a:ext>
            </a:extLst>
          </p:cNvPr>
          <p:cNvSpPr/>
          <p:nvPr/>
        </p:nvSpPr>
        <p:spPr>
          <a:xfrm>
            <a:off x="9077192" y="2545829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D1CE7B5-163B-45AD-94CC-F5E62B9DFDD1}"/>
              </a:ext>
            </a:extLst>
          </p:cNvPr>
          <p:cNvSpPr txBox="1"/>
          <p:nvPr/>
        </p:nvSpPr>
        <p:spPr>
          <a:xfrm>
            <a:off x="9033618" y="2567538"/>
            <a:ext cx="317895" cy="170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6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5F2895BD-25C4-471B-810F-796D6399C111}"/>
              </a:ext>
            </a:extLst>
          </p:cNvPr>
          <p:cNvSpPr/>
          <p:nvPr/>
        </p:nvSpPr>
        <p:spPr>
          <a:xfrm>
            <a:off x="9077192" y="300018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F639797-59AE-46A0-99A8-EBC0DDE9DF97}"/>
                  </a:ext>
                </a:extLst>
              </p:cNvPr>
              <p:cNvSpPr txBox="1"/>
              <p:nvPr/>
            </p:nvSpPr>
            <p:spPr>
              <a:xfrm>
                <a:off x="9130264" y="305134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F639797-59AE-46A0-99A8-EBC0DDE9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264" y="3051349"/>
                <a:ext cx="112268" cy="127630"/>
              </a:xfrm>
              <a:prstGeom prst="rect">
                <a:avLst/>
              </a:prstGeom>
              <a:blipFill>
                <a:blip r:embed="rId18"/>
                <a:stretch>
                  <a:fillRect l="-22222" r="-2222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타원 250">
            <a:extLst>
              <a:ext uri="{FF2B5EF4-FFF2-40B4-BE49-F238E27FC236}">
                <a16:creationId xmlns:a16="http://schemas.microsoft.com/office/drawing/2014/main" id="{89BEDCF8-4F6A-4657-A507-CA180998C871}"/>
              </a:ext>
            </a:extLst>
          </p:cNvPr>
          <p:cNvSpPr/>
          <p:nvPr/>
        </p:nvSpPr>
        <p:spPr>
          <a:xfrm>
            <a:off x="8450121" y="3000185"/>
            <a:ext cx="213098" cy="2130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9A206A-7185-4B71-A4BE-EFB063A39F1C}"/>
                  </a:ext>
                </a:extLst>
              </p:cNvPr>
              <p:cNvSpPr txBox="1"/>
              <p:nvPr/>
            </p:nvSpPr>
            <p:spPr>
              <a:xfrm>
                <a:off x="8503193" y="3051349"/>
                <a:ext cx="112268" cy="127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9A206A-7185-4B71-A4BE-EFB063A3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193" y="3051349"/>
                <a:ext cx="112268" cy="127630"/>
              </a:xfrm>
              <a:prstGeom prst="rect">
                <a:avLst/>
              </a:prstGeom>
              <a:blipFill>
                <a:blip r:embed="rId18"/>
                <a:stretch>
                  <a:fillRect l="-22222" r="-2222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ACD100F-C027-438F-A1E4-2E57E902D3C0}"/>
                  </a:ext>
                </a:extLst>
              </p:cNvPr>
              <p:cNvSpPr txBox="1"/>
              <p:nvPr/>
            </p:nvSpPr>
            <p:spPr>
              <a:xfrm>
                <a:off x="7546993" y="2353720"/>
                <a:ext cx="199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1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ACD100F-C027-438F-A1E4-2E57E902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93" y="2353720"/>
                <a:ext cx="199836" cy="141812"/>
              </a:xfrm>
              <a:prstGeom prst="rect">
                <a:avLst/>
              </a:prstGeom>
              <a:blipFill>
                <a:blip r:embed="rId19"/>
                <a:stretch>
                  <a:fillRect l="-15152" r="-606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D7B339-D006-44F4-872D-4F61D3955873}"/>
                  </a:ext>
                </a:extLst>
              </p:cNvPr>
              <p:cNvSpPr txBox="1"/>
              <p:nvPr/>
            </p:nvSpPr>
            <p:spPr>
              <a:xfrm>
                <a:off x="7550022" y="3539007"/>
                <a:ext cx="195169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D7B339-D006-44F4-872D-4F61D395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22" y="3539007"/>
                <a:ext cx="195169" cy="141812"/>
              </a:xfrm>
              <a:prstGeom prst="rect">
                <a:avLst/>
              </a:prstGeom>
              <a:blipFill>
                <a:blip r:embed="rId20"/>
                <a:stretch>
                  <a:fillRect l="-1875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8AC422BC-C28F-4E04-8C8B-02AEF80F5E9F}"/>
              </a:ext>
            </a:extLst>
          </p:cNvPr>
          <p:cNvCxnSpPr/>
          <p:nvPr/>
        </p:nvCxnSpPr>
        <p:spPr>
          <a:xfrm>
            <a:off x="7469822" y="2536606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DBDEEEA-6AA0-4DCD-9724-49ABEEBE3DAA}"/>
              </a:ext>
            </a:extLst>
          </p:cNvPr>
          <p:cNvCxnSpPr/>
          <p:nvPr/>
        </p:nvCxnSpPr>
        <p:spPr>
          <a:xfrm>
            <a:off x="7453149" y="3696470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4EA80D6C-CB6E-4177-BEDF-E41C1A725A06}"/>
              </a:ext>
            </a:extLst>
          </p:cNvPr>
          <p:cNvCxnSpPr>
            <a:cxnSpLocks/>
            <a:endCxn id="244" idx="3"/>
          </p:cNvCxnSpPr>
          <p:nvPr/>
        </p:nvCxnSpPr>
        <p:spPr>
          <a:xfrm flipV="1">
            <a:off x="7812372" y="3446927"/>
            <a:ext cx="264023" cy="24954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B70FFB8A-F90C-4F29-A6E0-4F80F69F648E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7829044" y="2536606"/>
            <a:ext cx="247351" cy="201776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5CA5D36-CD1B-4200-9830-E863530D53DE}"/>
                  </a:ext>
                </a:extLst>
              </p:cNvPr>
              <p:cNvSpPr txBox="1"/>
              <p:nvPr/>
            </p:nvSpPr>
            <p:spPr>
              <a:xfrm>
                <a:off x="8760671" y="3344128"/>
                <a:ext cx="107836" cy="14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5CA5D36-CD1B-4200-9830-E863530D5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71" y="3344128"/>
                <a:ext cx="107836" cy="141812"/>
              </a:xfrm>
              <a:prstGeom prst="rect">
                <a:avLst/>
              </a:prstGeom>
              <a:blipFill>
                <a:blip r:embed="rId21"/>
                <a:stretch>
                  <a:fillRect l="-33333" t="-8696" r="-3333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239A420F-8E83-4FC6-88A8-BD8BB7083DF3}"/>
              </a:ext>
            </a:extLst>
          </p:cNvPr>
          <p:cNvCxnSpPr/>
          <p:nvPr/>
        </p:nvCxnSpPr>
        <p:spPr>
          <a:xfrm>
            <a:off x="8628364" y="3498454"/>
            <a:ext cx="35922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DA380DDC-3806-4C81-8BD6-C9D6DC547428}"/>
              </a:ext>
            </a:extLst>
          </p:cNvPr>
          <p:cNvCxnSpPr>
            <a:cxnSpLocks/>
            <a:endCxn id="249" idx="4"/>
          </p:cNvCxnSpPr>
          <p:nvPr/>
        </p:nvCxnSpPr>
        <p:spPr>
          <a:xfrm flipV="1">
            <a:off x="8987586" y="3213283"/>
            <a:ext cx="196155" cy="28517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6E8A96AF-C18D-47AA-8981-938AF25EF0D8}"/>
              </a:ext>
            </a:extLst>
          </p:cNvPr>
          <p:cNvCxnSpPr>
            <a:cxnSpLocks/>
            <a:endCxn id="251" idx="1"/>
          </p:cNvCxnSpPr>
          <p:nvPr/>
        </p:nvCxnSpPr>
        <p:spPr>
          <a:xfrm>
            <a:off x="8255415" y="2847979"/>
            <a:ext cx="225914" cy="18341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6C1260F-E041-4255-B241-BD056649094F}"/>
              </a:ext>
            </a:extLst>
          </p:cNvPr>
          <p:cNvCxnSpPr>
            <a:cxnSpLocks/>
            <a:stCxn id="244" idx="7"/>
            <a:endCxn id="251" idx="3"/>
          </p:cNvCxnSpPr>
          <p:nvPr/>
        </p:nvCxnSpPr>
        <p:spPr>
          <a:xfrm flipV="1">
            <a:off x="8227078" y="3182076"/>
            <a:ext cx="254251" cy="114167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93ABF53-F483-4975-9499-865C6D10409F}"/>
              </a:ext>
            </a:extLst>
          </p:cNvPr>
          <p:cNvCxnSpPr>
            <a:cxnSpLocks/>
            <a:stCxn id="251" idx="6"/>
            <a:endCxn id="249" idx="2"/>
          </p:cNvCxnSpPr>
          <p:nvPr/>
        </p:nvCxnSpPr>
        <p:spPr>
          <a:xfrm>
            <a:off x="8663219" y="3106735"/>
            <a:ext cx="413972" cy="0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DAA901CD-D4D6-438F-B2AD-00B4D8655513}"/>
              </a:ext>
            </a:extLst>
          </p:cNvPr>
          <p:cNvCxnSpPr>
            <a:cxnSpLocks/>
            <a:stCxn id="249" idx="0"/>
            <a:endCxn id="247" idx="4"/>
          </p:cNvCxnSpPr>
          <p:nvPr/>
        </p:nvCxnSpPr>
        <p:spPr>
          <a:xfrm flipV="1">
            <a:off x="9183741" y="2758927"/>
            <a:ext cx="0" cy="241258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A6A83304-BED0-45D6-83FE-CB8FB1E876E4}"/>
              </a:ext>
            </a:extLst>
          </p:cNvPr>
          <p:cNvSpPr/>
          <p:nvPr/>
        </p:nvSpPr>
        <p:spPr>
          <a:xfrm>
            <a:off x="9217701" y="2550373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F65BFBC0-2C4C-4F07-9E7D-B18EEFC69084}"/>
              </a:ext>
            </a:extLst>
          </p:cNvPr>
          <p:cNvSpPr/>
          <p:nvPr/>
        </p:nvSpPr>
        <p:spPr>
          <a:xfrm>
            <a:off x="9205784" y="317810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1B5415C6-1972-42C6-BAFA-BD0279C853DC}"/>
              </a:ext>
            </a:extLst>
          </p:cNvPr>
          <p:cNvSpPr/>
          <p:nvPr/>
        </p:nvSpPr>
        <p:spPr>
          <a:xfrm>
            <a:off x="9084320" y="3118388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98BE9945-8632-4997-B315-D4A0CE06C633}"/>
              </a:ext>
            </a:extLst>
          </p:cNvPr>
          <p:cNvSpPr/>
          <p:nvPr/>
        </p:nvSpPr>
        <p:spPr>
          <a:xfrm>
            <a:off x="8500674" y="317441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C50B482-FD68-491C-B4C5-ED4EC5C02F08}"/>
              </a:ext>
            </a:extLst>
          </p:cNvPr>
          <p:cNvSpPr/>
          <p:nvPr/>
        </p:nvSpPr>
        <p:spPr>
          <a:xfrm>
            <a:off x="8455960" y="305092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9E57707-1398-4DD4-9002-A6E45CFC80CE}"/>
              </a:ext>
            </a:extLst>
          </p:cNvPr>
          <p:cNvSpPr/>
          <p:nvPr/>
        </p:nvSpPr>
        <p:spPr>
          <a:xfrm>
            <a:off x="8071257" y="2868208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8679F466-C90A-4FED-AAAE-3A3D634FA5E3}"/>
              </a:ext>
            </a:extLst>
          </p:cNvPr>
          <p:cNvSpPr/>
          <p:nvPr/>
        </p:nvSpPr>
        <p:spPr>
          <a:xfrm>
            <a:off x="8052201" y="2755826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A286B56-1027-4C5F-A172-E955302B56F6}"/>
              </a:ext>
            </a:extLst>
          </p:cNvPr>
          <p:cNvSpPr/>
          <p:nvPr/>
        </p:nvSpPr>
        <p:spPr>
          <a:xfrm>
            <a:off x="8109560" y="343861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A2BF9F43-8DAB-4D19-B67D-F1FA638F2AD2}"/>
              </a:ext>
            </a:extLst>
          </p:cNvPr>
          <p:cNvSpPr/>
          <p:nvPr/>
        </p:nvSpPr>
        <p:spPr>
          <a:xfrm>
            <a:off x="9202652" y="272742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91B04708-13C7-4A3B-83FC-64F02A40A92C}"/>
              </a:ext>
            </a:extLst>
          </p:cNvPr>
          <p:cNvSpPr/>
          <p:nvPr/>
        </p:nvSpPr>
        <p:spPr>
          <a:xfrm>
            <a:off x="10001620" y="281819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0D1DEC71-C534-42C7-BCA5-D3E1E7442A17}"/>
              </a:ext>
            </a:extLst>
          </p:cNvPr>
          <p:cNvCxnSpPr>
            <a:cxnSpLocks/>
            <a:stCxn id="275" idx="4"/>
            <a:endCxn id="279" idx="0"/>
          </p:cNvCxnSpPr>
          <p:nvPr/>
        </p:nvCxnSpPr>
        <p:spPr>
          <a:xfrm flipH="1">
            <a:off x="9217701" y="2757817"/>
            <a:ext cx="148" cy="243864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950C3135-F614-499B-B21F-9F22DA2DCFCF}"/>
              </a:ext>
            </a:extLst>
          </p:cNvPr>
          <p:cNvSpPr/>
          <p:nvPr/>
        </p:nvSpPr>
        <p:spPr>
          <a:xfrm>
            <a:off x="9202503" y="300168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411C09F3-9494-4BBE-8C71-A4B9A3B3DD0A}"/>
              </a:ext>
            </a:extLst>
          </p:cNvPr>
          <p:cNvSpPr/>
          <p:nvPr/>
        </p:nvSpPr>
        <p:spPr>
          <a:xfrm>
            <a:off x="8635265" y="3120622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BE8118EB-B301-4370-BFAC-28ABE01ED1C0}"/>
              </a:ext>
            </a:extLst>
          </p:cNvPr>
          <p:cNvCxnSpPr>
            <a:cxnSpLocks/>
            <a:stCxn id="269" idx="2"/>
            <a:endCxn id="280" idx="6"/>
          </p:cNvCxnSpPr>
          <p:nvPr/>
        </p:nvCxnSpPr>
        <p:spPr>
          <a:xfrm flipH="1">
            <a:off x="8665662" y="3133585"/>
            <a:ext cx="418659" cy="2235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>
            <a:extLst>
              <a:ext uri="{FF2B5EF4-FFF2-40B4-BE49-F238E27FC236}">
                <a16:creationId xmlns:a16="http://schemas.microsoft.com/office/drawing/2014/main" id="{3DBE8CCF-C5FE-4E21-BF91-46620C887851}"/>
              </a:ext>
            </a:extLst>
          </p:cNvPr>
          <p:cNvSpPr/>
          <p:nvPr/>
        </p:nvSpPr>
        <p:spPr>
          <a:xfrm>
            <a:off x="8220387" y="3323275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5F2456C9-A70E-49DD-9850-367017196A47}"/>
              </a:ext>
            </a:extLst>
          </p:cNvPr>
          <p:cNvSpPr/>
          <p:nvPr/>
        </p:nvSpPr>
        <p:spPr>
          <a:xfrm>
            <a:off x="8205981" y="2852921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8CF35CC4-5C33-4E41-A6AC-F08B16EA189F}"/>
              </a:ext>
            </a:extLst>
          </p:cNvPr>
          <p:cNvCxnSpPr>
            <a:cxnSpLocks/>
            <a:stCxn id="271" idx="1"/>
            <a:endCxn id="283" idx="5"/>
          </p:cNvCxnSpPr>
          <p:nvPr/>
        </p:nvCxnSpPr>
        <p:spPr>
          <a:xfrm flipH="1" flipV="1">
            <a:off x="8231925" y="2878866"/>
            <a:ext cx="228487" cy="176512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968636A-19A0-4559-88A0-49050E466EAA}"/>
                  </a:ext>
                </a:extLst>
              </p:cNvPr>
              <p:cNvSpPr txBox="1"/>
              <p:nvPr/>
            </p:nvSpPr>
            <p:spPr>
              <a:xfrm>
                <a:off x="8844003" y="1780989"/>
                <a:ext cx="3082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968636A-19A0-4559-88A0-49050E466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03" y="1780989"/>
                <a:ext cx="308290" cy="153888"/>
              </a:xfrm>
              <a:prstGeom prst="rect">
                <a:avLst/>
              </a:prstGeom>
              <a:blipFill>
                <a:blip r:embed="rId22"/>
                <a:stretch>
                  <a:fillRect l="-12000" t="-4000" r="-2000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E7130564-4BAD-4890-BD8B-403C58BCDCD3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9183741" y="1775863"/>
            <a:ext cx="0" cy="769966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644A7C1-800E-4CEE-B147-4104C0F3BA68}"/>
                  </a:ext>
                </a:extLst>
              </p:cNvPr>
              <p:cNvSpPr txBox="1"/>
              <p:nvPr/>
            </p:nvSpPr>
            <p:spPr>
              <a:xfrm>
                <a:off x="8076395" y="4092333"/>
                <a:ext cx="13209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644A7C1-800E-4CEE-B147-4104C0F3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395" y="4092333"/>
                <a:ext cx="132096" cy="153888"/>
              </a:xfrm>
              <a:prstGeom prst="rect">
                <a:avLst/>
              </a:prstGeom>
              <a:blipFill>
                <a:blip r:embed="rId23"/>
                <a:stretch>
                  <a:fillRect l="-27273" r="-113636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CF4451A3-BF85-436A-98E1-9AA3AFA2EB87}"/>
              </a:ext>
            </a:extLst>
          </p:cNvPr>
          <p:cNvCxnSpPr>
            <a:cxnSpLocks/>
          </p:cNvCxnSpPr>
          <p:nvPr/>
        </p:nvCxnSpPr>
        <p:spPr>
          <a:xfrm flipV="1">
            <a:off x="8141309" y="3478163"/>
            <a:ext cx="0" cy="630972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0FED53E2-ED01-469D-873F-445983EBE762}"/>
              </a:ext>
            </a:extLst>
          </p:cNvPr>
          <p:cNvCxnSpPr>
            <a:cxnSpLocks/>
            <a:stCxn id="194" idx="0"/>
            <a:endCxn id="243" idx="2"/>
          </p:cNvCxnSpPr>
          <p:nvPr/>
        </p:nvCxnSpPr>
        <p:spPr>
          <a:xfrm rot="16200000" flipH="1">
            <a:off x="6749479" y="1518016"/>
            <a:ext cx="265705" cy="2325711"/>
          </a:xfrm>
          <a:prstGeom prst="bentConnector4">
            <a:avLst>
              <a:gd name="adj1" fmla="val -157186"/>
              <a:gd name="adj2" fmla="val 32052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B272E9A1-DCDD-4801-B0FA-9627B9035228}"/>
              </a:ext>
            </a:extLst>
          </p:cNvPr>
          <p:cNvSpPr/>
          <p:nvPr/>
        </p:nvSpPr>
        <p:spPr>
          <a:xfrm>
            <a:off x="8057147" y="2842618"/>
            <a:ext cx="30396" cy="303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22243607-E01B-4EBE-84B4-F8EECB118DC8}"/>
              </a:ext>
            </a:extLst>
          </p:cNvPr>
          <p:cNvCxnSpPr>
            <a:cxnSpLocks/>
            <a:stCxn id="291" idx="2"/>
            <a:endCxn id="215" idx="7"/>
          </p:cNvCxnSpPr>
          <p:nvPr/>
        </p:nvCxnSpPr>
        <p:spPr>
          <a:xfrm rot="10800000">
            <a:off x="5779383" y="2557014"/>
            <a:ext cx="2277765" cy="300802"/>
          </a:xfrm>
          <a:prstGeom prst="bentConnector4">
            <a:avLst>
              <a:gd name="adj1" fmla="val 72769"/>
              <a:gd name="adj2" fmla="val 2260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1CFF11A8-9E6A-44D1-A566-D56D7127ADE4}"/>
              </a:ext>
            </a:extLst>
          </p:cNvPr>
          <p:cNvSpPr/>
          <p:nvPr/>
        </p:nvSpPr>
        <p:spPr>
          <a:xfrm>
            <a:off x="6840419" y="2737712"/>
            <a:ext cx="400955" cy="205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DAB2A59-061B-436E-833D-C65D2BCD3787}"/>
              </a:ext>
            </a:extLst>
          </p:cNvPr>
          <p:cNvCxnSpPr>
            <a:cxnSpLocks/>
          </p:cNvCxnSpPr>
          <p:nvPr/>
        </p:nvCxnSpPr>
        <p:spPr>
          <a:xfrm>
            <a:off x="6871023" y="2808186"/>
            <a:ext cx="358777" cy="0"/>
          </a:xfrm>
          <a:prstGeom prst="line">
            <a:avLst/>
          </a:prstGeom>
          <a:ln w="9525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415B657D-5D8B-4AB9-90B6-DF356C7AC26A}"/>
              </a:ext>
            </a:extLst>
          </p:cNvPr>
          <p:cNvCxnSpPr>
            <a:cxnSpLocks/>
          </p:cNvCxnSpPr>
          <p:nvPr/>
        </p:nvCxnSpPr>
        <p:spPr>
          <a:xfrm>
            <a:off x="6867161" y="2858816"/>
            <a:ext cx="358777" cy="0"/>
          </a:xfrm>
          <a:prstGeom prst="line">
            <a:avLst/>
          </a:prstGeom>
          <a:ln w="9525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3F6AACBE-EDBE-4260-9FD4-3C2951C435BF}"/>
              </a:ext>
            </a:extLst>
          </p:cNvPr>
          <p:cNvCxnSpPr>
            <a:cxnSpLocks/>
          </p:cNvCxnSpPr>
          <p:nvPr/>
        </p:nvCxnSpPr>
        <p:spPr>
          <a:xfrm flipV="1">
            <a:off x="9220982" y="1775863"/>
            <a:ext cx="0" cy="781151"/>
          </a:xfrm>
          <a:prstGeom prst="line">
            <a:avLst/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056F52A4-E846-481F-9327-9D90AED71E85}"/>
                  </a:ext>
                </a:extLst>
              </p:cNvPr>
              <p:cNvSpPr txBox="1"/>
              <p:nvPr/>
            </p:nvSpPr>
            <p:spPr>
              <a:xfrm>
                <a:off x="9258494" y="1773849"/>
                <a:ext cx="3836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00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056F52A4-E846-481F-9327-9D90AED7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494" y="1773849"/>
                <a:ext cx="383631" cy="153888"/>
              </a:xfrm>
              <a:prstGeom prst="rect">
                <a:avLst/>
              </a:prstGeom>
              <a:blipFill>
                <a:blip r:embed="rId24"/>
                <a:stretch>
                  <a:fillRect l="-9524" t="-8000" r="-1587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11E81164-9C62-458A-A209-22D9D3CAA582}"/>
              </a:ext>
            </a:extLst>
          </p:cNvPr>
          <p:cNvSpPr txBox="1"/>
          <p:nvPr/>
        </p:nvSpPr>
        <p:spPr>
          <a:xfrm>
            <a:off x="635797" y="4635654"/>
            <a:ext cx="90108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위의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그림에서 시간 방향 기울기 전파에만 주목해보자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길이가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시계열 데이터를 가정하여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정답 레이블로부터 전해지는 기울기가 어떻게 변하는지 보자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앞의 문제에 대입하면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정답 레이블이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'Tom'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경우에 해당한다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시간 방향 기울기에 주목하면 역전파로 전해지는 기울기는 차례로 </a:t>
            </a: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'tanh','+','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 곱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)'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연산을 통과한다는 것을 알 수 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'+'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역전파는 상류에서 전해지는 기울기를 그대로 하류로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흘려보내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기울기는 변하지 않는다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5259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소실 또는 기울기 폭발의 원인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3004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y=tanh(x)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그래프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점선은 미분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E81164-9C62-458A-A209-22D9D3CAA582}"/>
              </a:ext>
            </a:extLst>
          </p:cNvPr>
          <p:cNvSpPr txBox="1"/>
          <p:nvPr/>
        </p:nvSpPr>
        <p:spPr>
          <a:xfrm>
            <a:off x="635797" y="4635654"/>
            <a:ext cx="8511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그림에서 점선이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y=tanh(x)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미분이고 값은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1.0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이하이며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x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으로부터 멀어질수록 작아진다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역전파에서 기울기가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노드를 지날 때마다 값은 계속 작아진다는 의미이다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통과하면 기울기도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반복해서 작아진다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 곱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)'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노드의 경우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노드를 무시하기로 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그러면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시 기울기는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연산에 의해서만 변화하게 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AA796-DF1C-4D66-9675-5E6EA2233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"/>
          <a:stretch/>
        </p:blipFill>
        <p:spPr bwMode="auto">
          <a:xfrm>
            <a:off x="1725903" y="1593449"/>
            <a:ext cx="3910967" cy="29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5219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소실 또는 기울기 폭발의 원인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4902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행렬 곱에만 주목했을 때의 역전파의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E81164-9C62-458A-A209-22D9D3CAA582}"/>
                  </a:ext>
                </a:extLst>
              </p:cNvPr>
              <p:cNvSpPr txBox="1"/>
              <p:nvPr/>
            </p:nvSpPr>
            <p:spPr>
              <a:xfrm>
                <a:off x="763119" y="3601649"/>
                <a:ext cx="9288120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상류로부터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dh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라는 기울기가 흘러온다고 가정하고 이때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MatMul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노드에서의 역전파는 </a:t>
                </a:r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dh(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𝐖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sub>
                      <m:sup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𝐓</m:t>
                        </m:r>
                      </m:sup>
                    </m:sSubSup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라는 행렬 곱으로 기울기를 계산한다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pPr algn="l"/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그리고 같은 계산을 시계열 데이터의 시간 크기만큼 반복한다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주의할 점은 행렬 곱셈에서 매번 똑같은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𝐖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가중치를 쓴다는 것이다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  <a:p>
                <a:pPr algn="l"/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즉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행렬 곱의 기울기는 시간에 비례해 지수적으로 증가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감소함을 알 수 있으며 </a:t>
                </a:r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증가할 경우 기울기 폭발이라고 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기울기 폭발이 일어나면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오버플로를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일으켜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NaN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같은 값을 발생시킨다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반대로 기울기가 감소하면 기울기 소실이 일어나고 이는 일정 수준 이하로 작아지면 가중치 매개변수가 </a:t>
                </a:r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더 이상 갱신되지 않으므로 장기 의존 관계를 학습할 수 없게 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E81164-9C62-458A-A209-22D9D3C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9" y="3601649"/>
                <a:ext cx="9288120" cy="2554545"/>
              </a:xfrm>
              <a:prstGeom prst="rect">
                <a:avLst/>
              </a:prstGeom>
              <a:blipFill>
                <a:blip r:embed="rId3"/>
                <a:stretch>
                  <a:fillRect l="-328" t="-716" b="-2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FB1C304-3A49-4297-8498-AC28A6D5DA8E}"/>
              </a:ext>
            </a:extLst>
          </p:cNvPr>
          <p:cNvSpPr/>
          <p:nvPr/>
        </p:nvSpPr>
        <p:spPr>
          <a:xfrm>
            <a:off x="3080458" y="2546247"/>
            <a:ext cx="358997" cy="3589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461AB-81B0-409B-9398-0EFAA81CC5C6}"/>
              </a:ext>
            </a:extLst>
          </p:cNvPr>
          <p:cNvSpPr txBox="1"/>
          <p:nvPr/>
        </p:nvSpPr>
        <p:spPr>
          <a:xfrm>
            <a:off x="2996840" y="262003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46C1E8-1D4E-487D-8CA2-13D41C285068}"/>
                  </a:ext>
                </a:extLst>
              </p:cNvPr>
              <p:cNvSpPr txBox="1"/>
              <p:nvPr/>
            </p:nvSpPr>
            <p:spPr>
              <a:xfrm>
                <a:off x="2241169" y="1950796"/>
                <a:ext cx="344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46C1E8-1D4E-487D-8CA2-13D41C28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69" y="1950796"/>
                <a:ext cx="344772" cy="246221"/>
              </a:xfrm>
              <a:prstGeom prst="rect">
                <a:avLst/>
              </a:prstGeom>
              <a:blipFill>
                <a:blip r:embed="rId4"/>
                <a:stretch>
                  <a:fillRect l="-12500" r="-3571"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D5A83C-2D24-4F68-AFE3-9D9C0FD4FFB7}"/>
              </a:ext>
            </a:extLst>
          </p:cNvPr>
          <p:cNvCxnSpPr/>
          <p:nvPr/>
        </p:nvCxnSpPr>
        <p:spPr>
          <a:xfrm>
            <a:off x="2111162" y="2258897"/>
            <a:ext cx="6051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E67494-09DE-465F-866C-E6C5E3D1AB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16329" y="2258897"/>
            <a:ext cx="416702" cy="33992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B7AC776-648C-4A98-8751-14DE57C7ED91}"/>
              </a:ext>
            </a:extLst>
          </p:cNvPr>
          <p:cNvSpPr/>
          <p:nvPr/>
        </p:nvSpPr>
        <p:spPr>
          <a:xfrm>
            <a:off x="3117875" y="2791536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0C45AF-A107-4BBD-82B4-C13E2C2DDD74}"/>
              </a:ext>
            </a:extLst>
          </p:cNvPr>
          <p:cNvSpPr/>
          <p:nvPr/>
        </p:nvSpPr>
        <p:spPr>
          <a:xfrm>
            <a:off x="3092274" y="2628208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C64F5A-3A40-44DF-BD45-9EE3BA58C716}"/>
              </a:ext>
            </a:extLst>
          </p:cNvPr>
          <p:cNvSpPr/>
          <p:nvPr/>
        </p:nvSpPr>
        <p:spPr>
          <a:xfrm>
            <a:off x="3351339" y="2791780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72D076-9AE8-407C-B103-BF4B0138EA0D}"/>
              </a:ext>
            </a:extLst>
          </p:cNvPr>
          <p:cNvSpPr/>
          <p:nvPr/>
        </p:nvSpPr>
        <p:spPr>
          <a:xfrm>
            <a:off x="5401439" y="2546247"/>
            <a:ext cx="358997" cy="3589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AEA9A-094B-4F82-86A6-725CB049D56B}"/>
              </a:ext>
            </a:extLst>
          </p:cNvPr>
          <p:cNvSpPr txBox="1"/>
          <p:nvPr/>
        </p:nvSpPr>
        <p:spPr>
          <a:xfrm>
            <a:off x="5329396" y="2627752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EF5936-BD51-4488-83B5-A368DEE87A46}"/>
              </a:ext>
            </a:extLst>
          </p:cNvPr>
          <p:cNvCxnSpPr/>
          <p:nvPr/>
        </p:nvCxnSpPr>
        <p:spPr>
          <a:xfrm>
            <a:off x="4432143" y="2258897"/>
            <a:ext cx="6051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0A0CC98-6CD1-42E8-A673-1FF6211753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37310" y="2258897"/>
            <a:ext cx="416702" cy="33992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28FAA50-0A61-44EE-9EC5-BC2A0E9758C1}"/>
              </a:ext>
            </a:extLst>
          </p:cNvPr>
          <p:cNvSpPr/>
          <p:nvPr/>
        </p:nvSpPr>
        <p:spPr>
          <a:xfrm>
            <a:off x="5413255" y="2628208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267F91-8DE5-4611-99F2-D2783214E7F2}"/>
              </a:ext>
            </a:extLst>
          </p:cNvPr>
          <p:cNvSpPr/>
          <p:nvPr/>
        </p:nvSpPr>
        <p:spPr>
          <a:xfrm>
            <a:off x="5672320" y="2791780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A216A9-D41C-4E5D-A9ED-5C2762E67D51}"/>
              </a:ext>
            </a:extLst>
          </p:cNvPr>
          <p:cNvSpPr/>
          <p:nvPr/>
        </p:nvSpPr>
        <p:spPr>
          <a:xfrm>
            <a:off x="6634209" y="2547856"/>
            <a:ext cx="358997" cy="3589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57513-C519-4EFB-BD7C-B25C99A729E9}"/>
              </a:ext>
            </a:extLst>
          </p:cNvPr>
          <p:cNvSpPr txBox="1"/>
          <p:nvPr/>
        </p:nvSpPr>
        <p:spPr>
          <a:xfrm>
            <a:off x="6550591" y="2621645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1D56D1-0A56-4633-B7C3-1D139A236C40}"/>
              </a:ext>
            </a:extLst>
          </p:cNvPr>
          <p:cNvCxnSpPr/>
          <p:nvPr/>
        </p:nvCxnSpPr>
        <p:spPr>
          <a:xfrm>
            <a:off x="5664913" y="2260506"/>
            <a:ext cx="6051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550B0D-42A3-469C-9B8E-86DBC8038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70080" y="2260506"/>
            <a:ext cx="416702" cy="339924"/>
          </a:xfrm>
          <a:prstGeom prst="line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D24E8BE-C3FE-4F6A-9993-29F6705AA54B}"/>
              </a:ext>
            </a:extLst>
          </p:cNvPr>
          <p:cNvSpPr/>
          <p:nvPr/>
        </p:nvSpPr>
        <p:spPr>
          <a:xfrm>
            <a:off x="6671626" y="2793145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7B6431-731C-4208-95CA-9C22F6979E25}"/>
              </a:ext>
            </a:extLst>
          </p:cNvPr>
          <p:cNvSpPr/>
          <p:nvPr/>
        </p:nvSpPr>
        <p:spPr>
          <a:xfrm>
            <a:off x="6646025" y="2629817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D4D377A-688A-4510-ABAF-431F8DE464BC}"/>
              </a:ext>
            </a:extLst>
          </p:cNvPr>
          <p:cNvSpPr/>
          <p:nvPr/>
        </p:nvSpPr>
        <p:spPr>
          <a:xfrm>
            <a:off x="6905090" y="2793389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6C8273-AF04-4286-8550-4F2A01F2FD0E}"/>
                  </a:ext>
                </a:extLst>
              </p:cNvPr>
              <p:cNvSpPr txBox="1"/>
              <p:nvPr/>
            </p:nvSpPr>
            <p:spPr>
              <a:xfrm>
                <a:off x="4562340" y="1945471"/>
                <a:ext cx="344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6C8273-AF04-4286-8550-4F2A01F2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40" y="1945471"/>
                <a:ext cx="344772" cy="246221"/>
              </a:xfrm>
              <a:prstGeom prst="rect">
                <a:avLst/>
              </a:prstGeom>
              <a:blipFill>
                <a:blip r:embed="rId5"/>
                <a:stretch>
                  <a:fillRect l="-10526" r="-3509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A7C34-61EA-4360-85C6-23E99A785BB4}"/>
                  </a:ext>
                </a:extLst>
              </p:cNvPr>
              <p:cNvSpPr txBox="1"/>
              <p:nvPr/>
            </p:nvSpPr>
            <p:spPr>
              <a:xfrm>
                <a:off x="5795110" y="1945471"/>
                <a:ext cx="344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A7C34-61EA-4360-85C6-23E99A7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10" y="1945471"/>
                <a:ext cx="344772" cy="246221"/>
              </a:xfrm>
              <a:prstGeom prst="rect">
                <a:avLst/>
              </a:prstGeom>
              <a:blipFill>
                <a:blip r:embed="rId6"/>
                <a:stretch>
                  <a:fillRect l="-12500" r="-3571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449BDB8-8F02-4E9A-86B6-774A973F528B}"/>
              </a:ext>
            </a:extLst>
          </p:cNvPr>
          <p:cNvCxnSpPr>
            <a:cxnSpLocks/>
          </p:cNvCxnSpPr>
          <p:nvPr/>
        </p:nvCxnSpPr>
        <p:spPr>
          <a:xfrm flipH="1">
            <a:off x="1945632" y="2757700"/>
            <a:ext cx="1134826" cy="6828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32E45F-9208-49DD-AF8F-079FE1243989}"/>
              </a:ext>
            </a:extLst>
          </p:cNvPr>
          <p:cNvCxnSpPr>
            <a:cxnSpLocks/>
          </p:cNvCxnSpPr>
          <p:nvPr/>
        </p:nvCxnSpPr>
        <p:spPr>
          <a:xfrm flipH="1">
            <a:off x="3429704" y="2757700"/>
            <a:ext cx="1978286" cy="2290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BDFC9A5-FF35-4157-980A-4CE050A04E41}"/>
              </a:ext>
            </a:extLst>
          </p:cNvPr>
          <p:cNvSpPr/>
          <p:nvPr/>
        </p:nvSpPr>
        <p:spPr>
          <a:xfrm>
            <a:off x="5407990" y="2756814"/>
            <a:ext cx="51207" cy="512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D8A70A1-5A8A-4C9F-8A33-B154E1363AEA}"/>
              </a:ext>
            </a:extLst>
          </p:cNvPr>
          <p:cNvCxnSpPr>
            <a:cxnSpLocks/>
          </p:cNvCxnSpPr>
          <p:nvPr/>
        </p:nvCxnSpPr>
        <p:spPr>
          <a:xfrm flipH="1">
            <a:off x="5760075" y="2757700"/>
            <a:ext cx="887652" cy="0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2127C12-F598-449E-9498-A3A5015F379C}"/>
              </a:ext>
            </a:extLst>
          </p:cNvPr>
          <p:cNvCxnSpPr>
            <a:cxnSpLocks/>
          </p:cNvCxnSpPr>
          <p:nvPr/>
        </p:nvCxnSpPr>
        <p:spPr>
          <a:xfrm flipH="1">
            <a:off x="6990849" y="2757700"/>
            <a:ext cx="887652" cy="0"/>
          </a:xfrm>
          <a:prstGeom prst="line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82201F-9ACB-484C-89E0-63C72D96BF67}"/>
              </a:ext>
            </a:extLst>
          </p:cNvPr>
          <p:cNvCxnSpPr>
            <a:cxnSpLocks/>
          </p:cNvCxnSpPr>
          <p:nvPr/>
        </p:nvCxnSpPr>
        <p:spPr>
          <a:xfrm>
            <a:off x="1959981" y="2715261"/>
            <a:ext cx="1126602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095912-55EE-4C84-84B1-CC9A68E672F3}"/>
              </a:ext>
            </a:extLst>
          </p:cNvPr>
          <p:cNvCxnSpPr>
            <a:cxnSpLocks/>
          </p:cNvCxnSpPr>
          <p:nvPr/>
        </p:nvCxnSpPr>
        <p:spPr>
          <a:xfrm>
            <a:off x="3456973" y="2715261"/>
            <a:ext cx="1940688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40511AD-89BC-41FA-81F4-FD9624FD9388}"/>
              </a:ext>
            </a:extLst>
          </p:cNvPr>
          <p:cNvCxnSpPr>
            <a:cxnSpLocks/>
          </p:cNvCxnSpPr>
          <p:nvPr/>
        </p:nvCxnSpPr>
        <p:spPr>
          <a:xfrm>
            <a:off x="5779627" y="2715261"/>
            <a:ext cx="848809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B7F1CF-8754-408E-9B20-59BAD897FA47}"/>
              </a:ext>
            </a:extLst>
          </p:cNvPr>
          <p:cNvSpPr/>
          <p:nvPr/>
        </p:nvSpPr>
        <p:spPr>
          <a:xfrm>
            <a:off x="3892953" y="2596587"/>
            <a:ext cx="598025" cy="2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4328E4-1AED-4345-96B5-17D05B1C275E}"/>
              </a:ext>
            </a:extLst>
          </p:cNvPr>
          <p:cNvCxnSpPr>
            <a:cxnSpLocks/>
          </p:cNvCxnSpPr>
          <p:nvPr/>
        </p:nvCxnSpPr>
        <p:spPr>
          <a:xfrm flipH="1">
            <a:off x="3950567" y="2765417"/>
            <a:ext cx="497971" cy="0"/>
          </a:xfrm>
          <a:prstGeom prst="line">
            <a:avLst/>
          </a:prstGeom>
          <a:ln w="9525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D60433-827B-4AA1-B23E-21F1E0EE9113}"/>
              </a:ext>
            </a:extLst>
          </p:cNvPr>
          <p:cNvCxnSpPr>
            <a:cxnSpLocks/>
          </p:cNvCxnSpPr>
          <p:nvPr/>
        </p:nvCxnSpPr>
        <p:spPr>
          <a:xfrm flipH="1">
            <a:off x="3954425" y="2715260"/>
            <a:ext cx="497971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BFF71E-2BEE-44B3-8D37-849DC83B0E25}"/>
                  </a:ext>
                </a:extLst>
              </p:cNvPr>
              <p:cNvSpPr txBox="1"/>
              <p:nvPr/>
            </p:nvSpPr>
            <p:spPr>
              <a:xfrm>
                <a:off x="7319110" y="2767273"/>
                <a:ext cx="3238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𝐝𝐡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BFF71E-2BEE-44B3-8D37-849DC83B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10" y="2767273"/>
                <a:ext cx="323807" cy="246221"/>
              </a:xfrm>
              <a:prstGeom prst="rect">
                <a:avLst/>
              </a:prstGeom>
              <a:blipFill>
                <a:blip r:embed="rId7"/>
                <a:stretch>
                  <a:fillRect l="-13208" t="-2500" r="-943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4E36171-FB50-4739-90C5-A914D24A8FF8}"/>
                  </a:ext>
                </a:extLst>
              </p:cNvPr>
              <p:cNvSpPr txBox="1"/>
              <p:nvPr/>
            </p:nvSpPr>
            <p:spPr>
              <a:xfrm>
                <a:off x="5903140" y="2782706"/>
                <a:ext cx="672172" cy="26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𝐝𝐡</m:t>
                    </m:r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𝐖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sub>
                      <m:sup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ko-KR" altLang="en-US" b="1" dirty="0">
                    <a:solidFill>
                      <a:srgbClr val="C0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4E36171-FB50-4739-90C5-A914D24A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40" y="2782706"/>
                <a:ext cx="672172" cy="264688"/>
              </a:xfrm>
              <a:prstGeom prst="rect">
                <a:avLst/>
              </a:prstGeom>
              <a:blipFill>
                <a:blip r:embed="rId8"/>
                <a:stretch>
                  <a:fillRect l="-10811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D0F38C-58AF-46AC-8A50-E711D47D1E28}"/>
                  </a:ext>
                </a:extLst>
              </p:cNvPr>
              <p:cNvSpPr txBox="1"/>
              <p:nvPr/>
            </p:nvSpPr>
            <p:spPr>
              <a:xfrm>
                <a:off x="1740112" y="2798139"/>
                <a:ext cx="1276440" cy="26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𝐝𝐡</m:t>
                      </m:r>
                      <m:r>
                        <a:rPr lang="en-US" altLang="ko-KR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  <m:sup>
                          <m:r>
                            <a:rPr lang="en-US" altLang="ko-KR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</m:sup>
                      </m:sSubSup>
                      <m:r>
                        <a:rPr lang="en-US" altLang="ko-KR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  <m:sup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</m:sup>
                      </m:sSubSup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D0F38C-58AF-46AC-8A50-E711D47D1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112" y="2798139"/>
                <a:ext cx="1276440" cy="264688"/>
              </a:xfrm>
              <a:prstGeom prst="rect">
                <a:avLst/>
              </a:prstGeom>
              <a:blipFill>
                <a:blip r:embed="rId9"/>
                <a:stretch>
                  <a:fillRect l="-2857"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D0694C4-76A7-40BB-AB50-2D1EDBE1AAEF}"/>
              </a:ext>
            </a:extLst>
          </p:cNvPr>
          <p:cNvCxnSpPr>
            <a:cxnSpLocks/>
          </p:cNvCxnSpPr>
          <p:nvPr/>
        </p:nvCxnSpPr>
        <p:spPr>
          <a:xfrm>
            <a:off x="7014260" y="2711402"/>
            <a:ext cx="875816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2722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기울기 폭발 대책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6.1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317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클리핑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(gradients clipping)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74A9F-93AE-463F-BAAE-FD262609D409}"/>
                  </a:ext>
                </a:extLst>
              </p:cNvPr>
              <p:cNvSpPr txBox="1"/>
              <p:nvPr/>
            </p:nvSpPr>
            <p:spPr>
              <a:xfrm>
                <a:off x="2540643" y="1846161"/>
                <a:ext cx="37253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𝑖𝑓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74A9F-93AE-463F-BAAE-FD262609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43" y="1846161"/>
                <a:ext cx="37253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746AA6-4DC0-478E-B9A7-987BD3E44264}"/>
                  </a:ext>
                </a:extLst>
              </p:cNvPr>
              <p:cNvSpPr txBox="1"/>
              <p:nvPr/>
            </p:nvSpPr>
            <p:spPr>
              <a:xfrm>
                <a:off x="2540643" y="2656389"/>
                <a:ext cx="3050129" cy="10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𝑔</m:t>
                          </m:r>
                        </m:e>
                      </m:acc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𝑡h𝑟𝑒𝑠h𝑜𝑙𝑑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746AA6-4DC0-478E-B9A7-987BD3E4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43" y="2656389"/>
                <a:ext cx="3050129" cy="102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7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913974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복습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자연어와 단어의 분산 표현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word2vec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word2vec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속도 개선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순환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(RNN)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게이트가 추가된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RNN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RNN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을 사용한 문장 생성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어텐션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손실 함수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30485" y="1029649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 함수를 적용한 신경망의 계층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4CB7F-E198-4E8B-A8B8-A1B14C9DD45C}"/>
              </a:ext>
            </a:extLst>
          </p:cNvPr>
          <p:cNvSpPr/>
          <p:nvPr/>
        </p:nvSpPr>
        <p:spPr>
          <a:xfrm>
            <a:off x="1154782" y="2581832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AB962-6DCC-491A-BF8E-3F383851B9BE}"/>
              </a:ext>
            </a:extLst>
          </p:cNvPr>
          <p:cNvSpPr/>
          <p:nvPr/>
        </p:nvSpPr>
        <p:spPr>
          <a:xfrm>
            <a:off x="2855502" y="2581832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463FE-BBED-4934-B72A-F1ED7B2243F1}"/>
              </a:ext>
            </a:extLst>
          </p:cNvPr>
          <p:cNvSpPr/>
          <p:nvPr/>
        </p:nvSpPr>
        <p:spPr>
          <a:xfrm>
            <a:off x="4556223" y="2581832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2B27B-E82A-437C-9045-1CD53A43DBF7}"/>
              </a:ext>
            </a:extLst>
          </p:cNvPr>
          <p:cNvSpPr txBox="1"/>
          <p:nvPr/>
        </p:nvSpPr>
        <p:spPr>
          <a:xfrm>
            <a:off x="223017" y="4006867"/>
            <a:ext cx="32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A31-1291-4907-A22A-27FF16D8C9C5}"/>
              </a:ext>
            </a:extLst>
          </p:cNvPr>
          <p:cNvSpPr txBox="1"/>
          <p:nvPr/>
        </p:nvSpPr>
        <p:spPr>
          <a:xfrm>
            <a:off x="9783901" y="4006867"/>
            <a:ext cx="4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CE92F6-E198-47D6-824D-FCA371B6E61E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547679" y="4268477"/>
            <a:ext cx="60710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1DA503-7A98-4AD9-B4A5-2214A889323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33542" y="4268478"/>
            <a:ext cx="621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FBE69A-71C7-485F-BDCF-8438EFA4CA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34262" y="4268478"/>
            <a:ext cx="62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30F920-110C-4089-8C4E-D56D2041EDB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9036424" y="4268477"/>
            <a:ext cx="7474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362537-6A8D-44DA-A55F-EB0D85A0BCD5}"/>
              </a:ext>
            </a:extLst>
          </p:cNvPr>
          <p:cNvSpPr/>
          <p:nvPr/>
        </p:nvSpPr>
        <p:spPr>
          <a:xfrm>
            <a:off x="6256943" y="2581832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4F77FA-A8C5-424C-A2E1-CD34FC5D2A47}"/>
              </a:ext>
            </a:extLst>
          </p:cNvPr>
          <p:cNvSpPr/>
          <p:nvPr/>
        </p:nvSpPr>
        <p:spPr>
          <a:xfrm>
            <a:off x="7957664" y="2581832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Entropy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Error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9CA3FC-DA74-470E-9754-2AEFF7CC43F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634983" y="4268478"/>
            <a:ext cx="621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A84CED-411E-40C4-BF56-B5983C9D7DD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335703" y="4268478"/>
            <a:ext cx="62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92754-ADAD-42A3-98FA-CF6987EAD91A}"/>
              </a:ext>
            </a:extLst>
          </p:cNvPr>
          <p:cNvSpPr txBox="1"/>
          <p:nvPr/>
        </p:nvSpPr>
        <p:spPr>
          <a:xfrm>
            <a:off x="6899839" y="1395254"/>
            <a:ext cx="4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838B59-2A1C-49A7-8CCE-815F0475326D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>
            <a:off x="7333909" y="1656864"/>
            <a:ext cx="623755" cy="21174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C04668B-9179-48F5-B5A3-3F5EE46B2D16}"/>
              </a:ext>
            </a:extLst>
          </p:cNvPr>
          <p:cNvSpPr/>
          <p:nvPr/>
        </p:nvSpPr>
        <p:spPr>
          <a:xfrm>
            <a:off x="7957664" y="3719072"/>
            <a:ext cx="110571" cy="1105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876F5-0E03-4751-A3F3-CC95BC374C62}"/>
              </a:ext>
            </a:extLst>
          </p:cNvPr>
          <p:cNvSpPr txBox="1"/>
          <p:nvPr/>
        </p:nvSpPr>
        <p:spPr>
          <a:xfrm>
            <a:off x="6475273" y="1162744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</p:txBody>
      </p:sp>
    </p:spTree>
    <p:extLst>
      <p:ext uri="{BB962C8B-B14F-4D97-AF65-F5344CB8AC3E}">
        <p14:creationId xmlns:p14="http://schemas.microsoft.com/office/powerpoint/2010/main" val="242521287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문제점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기울기 소실과 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LSTM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6.3 LSTM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6.4 LSTM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사용한 언어 모델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게이트가 추가된 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72965628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인터페이스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D7CEB-CB01-4257-A584-B1F70ACB203D}"/>
              </a:ext>
            </a:extLst>
          </p:cNvPr>
          <p:cNvSpPr txBox="1"/>
          <p:nvPr/>
        </p:nvSpPr>
        <p:spPr>
          <a:xfrm>
            <a:off x="526405" y="1029855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학습에서 기울기 소실도 큰 문제이다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문제를 해결하려면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아키텍처를 근본부터 뜯어고쳐야 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4ADB8-F186-40F7-BDED-A1F36A49B278}"/>
              </a:ext>
            </a:extLst>
          </p:cNvPr>
          <p:cNvSpPr txBox="1"/>
          <p:nvPr/>
        </p:nvSpPr>
        <p:spPr>
          <a:xfrm>
            <a:off x="522547" y="1816934"/>
            <a:ext cx="3244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단순화한 도법을 적용한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CB3F9-83AE-416A-A8D5-C92E81992A9E}"/>
                  </a:ext>
                </a:extLst>
              </p:cNvPr>
              <p:cNvSpPr txBox="1"/>
              <p:nvPr/>
            </p:nvSpPr>
            <p:spPr>
              <a:xfrm>
                <a:off x="3627387" y="2260715"/>
                <a:ext cx="207698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CB3F9-83AE-416A-A8D5-C92E8199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87" y="2260715"/>
                <a:ext cx="207698" cy="202787"/>
              </a:xfrm>
              <a:prstGeom prst="rect">
                <a:avLst/>
              </a:prstGeom>
              <a:blipFill>
                <a:blip r:embed="rId3"/>
                <a:stretch>
                  <a:fillRect l="-29412" t="-3030" r="-14706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499F4-D9FF-4BF9-B60C-4F16916AA6C8}"/>
              </a:ext>
            </a:extLst>
          </p:cNvPr>
          <p:cNvSpPr/>
          <p:nvPr/>
        </p:nvSpPr>
        <p:spPr>
          <a:xfrm>
            <a:off x="927411" y="2925008"/>
            <a:ext cx="3163212" cy="1827438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031A74-6E19-4BD5-BEC3-380E6415E502}"/>
              </a:ext>
            </a:extLst>
          </p:cNvPr>
          <p:cNvSpPr/>
          <p:nvPr/>
        </p:nvSpPr>
        <p:spPr>
          <a:xfrm>
            <a:off x="2064798" y="3522463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C764CC-C799-4D75-A045-9334E8D4997C}"/>
              </a:ext>
            </a:extLst>
          </p:cNvPr>
          <p:cNvSpPr/>
          <p:nvPr/>
        </p:nvSpPr>
        <p:spPr>
          <a:xfrm>
            <a:off x="2064798" y="4016591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34129-96ED-4DC3-AEB2-6C922FB1DB7B}"/>
              </a:ext>
            </a:extLst>
          </p:cNvPr>
          <p:cNvSpPr txBox="1"/>
          <p:nvPr/>
        </p:nvSpPr>
        <p:spPr>
          <a:xfrm>
            <a:off x="2005748" y="3595556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6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25CD-0057-415A-B830-BD0539DF6AA1}"/>
              </a:ext>
            </a:extLst>
          </p:cNvPr>
          <p:cNvSpPr txBox="1"/>
          <p:nvPr/>
        </p:nvSpPr>
        <p:spPr>
          <a:xfrm>
            <a:off x="2005748" y="4087487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FA65DE-1EF6-40E8-862D-AC0B80968A63}"/>
              </a:ext>
            </a:extLst>
          </p:cNvPr>
          <p:cNvSpPr/>
          <p:nvPr/>
        </p:nvSpPr>
        <p:spPr>
          <a:xfrm>
            <a:off x="3624652" y="3521246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A1764-AC39-4D07-9B22-E8B1D9C16132}"/>
              </a:ext>
            </a:extLst>
          </p:cNvPr>
          <p:cNvSpPr txBox="1"/>
          <p:nvPr/>
        </p:nvSpPr>
        <p:spPr>
          <a:xfrm>
            <a:off x="3570382" y="3561572"/>
            <a:ext cx="351445" cy="190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4E84B-7EE7-44A0-B727-62C30DE0D54F}"/>
              </a:ext>
            </a:extLst>
          </p:cNvPr>
          <p:cNvSpPr/>
          <p:nvPr/>
        </p:nvSpPr>
        <p:spPr>
          <a:xfrm>
            <a:off x="3117259" y="3521786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AEF3A-4B35-478E-BD4B-D662AFF51388}"/>
                  </a:ext>
                </a:extLst>
              </p:cNvPr>
              <p:cNvSpPr txBox="1"/>
              <p:nvPr/>
            </p:nvSpPr>
            <p:spPr>
              <a:xfrm>
                <a:off x="3209972" y="3601540"/>
                <a:ext cx="122781" cy="13941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AEF3A-4B35-478E-BD4B-D662AFF5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72" y="3601540"/>
                <a:ext cx="122781" cy="139416"/>
              </a:xfrm>
              <a:prstGeom prst="rect">
                <a:avLst/>
              </a:prstGeom>
              <a:blipFill>
                <a:blip r:embed="rId4"/>
                <a:stretch>
                  <a:fillRect l="-30000" r="-25000" b="-2173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F6946C16-C37E-4A0E-8533-2DFE8E3F7C18}"/>
              </a:ext>
            </a:extLst>
          </p:cNvPr>
          <p:cNvSpPr/>
          <p:nvPr/>
        </p:nvSpPr>
        <p:spPr>
          <a:xfrm>
            <a:off x="2646683" y="3521786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B2B33D-3CD4-4AA8-8EC8-97D600CF6B84}"/>
                  </a:ext>
                </a:extLst>
              </p:cNvPr>
              <p:cNvSpPr txBox="1"/>
              <p:nvPr/>
            </p:nvSpPr>
            <p:spPr>
              <a:xfrm>
                <a:off x="2739395" y="3601540"/>
                <a:ext cx="122781" cy="13941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B2B33D-3CD4-4AA8-8EC8-97D600CF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95" y="3601540"/>
                <a:ext cx="122781" cy="139416"/>
              </a:xfrm>
              <a:prstGeom prst="rect">
                <a:avLst/>
              </a:prstGeom>
              <a:blipFill>
                <a:blip r:embed="rId5"/>
                <a:stretch>
                  <a:fillRect l="-28571" r="-19048" b="-2173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EBA00-F6BD-4AC8-BFD3-33197A4FC77F}"/>
                  </a:ext>
                </a:extLst>
              </p:cNvPr>
              <p:cNvSpPr txBox="1"/>
              <p:nvPr/>
            </p:nvSpPr>
            <p:spPr>
              <a:xfrm>
                <a:off x="1348899" y="3004669"/>
                <a:ext cx="283954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EBA00-F6BD-4AC8-BFD3-33197A4FC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99" y="3004669"/>
                <a:ext cx="283954" cy="202787"/>
              </a:xfrm>
              <a:prstGeom prst="rect">
                <a:avLst/>
              </a:prstGeom>
              <a:blipFill>
                <a:blip r:embed="rId6"/>
                <a:stretch>
                  <a:fillRect l="-23404" r="-14894" b="-39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9B4A4-4079-43C0-B142-71C664D767FA}"/>
                  </a:ext>
                </a:extLst>
              </p:cNvPr>
              <p:cNvSpPr txBox="1"/>
              <p:nvPr/>
            </p:nvSpPr>
            <p:spPr>
              <a:xfrm>
                <a:off x="1370827" y="4365991"/>
                <a:ext cx="277300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9B4A4-4079-43C0-B142-71C664D7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27" y="4365991"/>
                <a:ext cx="277300" cy="202787"/>
              </a:xfrm>
              <a:prstGeom prst="rect">
                <a:avLst/>
              </a:prstGeom>
              <a:blipFill>
                <a:blip r:embed="rId7"/>
                <a:stretch>
                  <a:fillRect l="-26667" r="-88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2DA382-C18B-4E52-A1A9-2F6C297C634C}"/>
                  </a:ext>
                </a:extLst>
              </p:cNvPr>
              <p:cNvSpPr txBox="1"/>
              <p:nvPr/>
            </p:nvSpPr>
            <p:spPr>
              <a:xfrm>
                <a:off x="344626" y="3397357"/>
                <a:ext cx="371405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2DA382-C18B-4E52-A1A9-2F6C297C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6" y="3397357"/>
                <a:ext cx="371405" cy="202787"/>
              </a:xfrm>
              <a:prstGeom prst="rect">
                <a:avLst/>
              </a:prstGeom>
              <a:blipFill>
                <a:blip r:embed="rId8"/>
                <a:stretch>
                  <a:fillRect l="-21667" r="-15000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EF28F8-18F0-4FE7-8115-5BC74C37BDB7}"/>
                  </a:ext>
                </a:extLst>
              </p:cNvPr>
              <p:cNvSpPr txBox="1"/>
              <p:nvPr/>
            </p:nvSpPr>
            <p:spPr>
              <a:xfrm>
                <a:off x="4572646" y="3577009"/>
                <a:ext cx="207698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EF28F8-18F0-4FE7-8115-5BC74C3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646" y="3577009"/>
                <a:ext cx="207698" cy="202787"/>
              </a:xfrm>
              <a:prstGeom prst="rect">
                <a:avLst/>
              </a:prstGeom>
              <a:blipFill>
                <a:blip r:embed="rId9"/>
                <a:stretch>
                  <a:fillRect l="-29412" t="-3030" r="-14706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06EDB8-E78E-4604-A92E-F366DDFDAE65}"/>
              </a:ext>
            </a:extLst>
          </p:cNvPr>
          <p:cNvCxnSpPr/>
          <p:nvPr/>
        </p:nvCxnSpPr>
        <p:spPr>
          <a:xfrm>
            <a:off x="1244594" y="3279555"/>
            <a:ext cx="51619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826F8-EBEC-429B-995F-EA77C3EE2E9D}"/>
              </a:ext>
            </a:extLst>
          </p:cNvPr>
          <p:cNvCxnSpPr/>
          <p:nvPr/>
        </p:nvCxnSpPr>
        <p:spPr>
          <a:xfrm>
            <a:off x="1214047" y="4636557"/>
            <a:ext cx="51619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0209AD-89C1-4D1E-B331-B74CB3DF5B2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730245" y="4277966"/>
            <a:ext cx="379397" cy="35859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4D5ED6-F436-431A-9644-D4B39B9D790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54202" y="3277359"/>
            <a:ext cx="355440" cy="28994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485AF4-BEFE-4C21-B159-33B75B700759}"/>
              </a:ext>
            </a:extLst>
          </p:cNvPr>
          <p:cNvCxnSpPr>
            <a:cxnSpLocks/>
          </p:cNvCxnSpPr>
          <p:nvPr/>
        </p:nvCxnSpPr>
        <p:spPr>
          <a:xfrm>
            <a:off x="320233" y="3682220"/>
            <a:ext cx="1740171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8C5F3-A963-44F8-907A-78B985F50A87}"/>
                  </a:ext>
                </a:extLst>
              </p:cNvPr>
              <p:cNvSpPr txBox="1"/>
              <p:nvPr/>
            </p:nvSpPr>
            <p:spPr>
              <a:xfrm>
                <a:off x="2110098" y="4911414"/>
                <a:ext cx="215619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8C5F3-A963-44F8-907A-78B985F5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98" y="4911414"/>
                <a:ext cx="215619" cy="202787"/>
              </a:xfrm>
              <a:prstGeom prst="rect">
                <a:avLst/>
              </a:prstGeom>
              <a:blipFill>
                <a:blip r:embed="rId10"/>
                <a:stretch>
                  <a:fillRect l="-27778" r="-833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7577AB-662B-4005-A8C6-C9B93D054B5F}"/>
              </a:ext>
            </a:extLst>
          </p:cNvPr>
          <p:cNvCxnSpPr>
            <a:cxnSpLocks/>
            <a:stCxn id="31" idx="0"/>
            <a:endCxn id="10" idx="4"/>
          </p:cNvCxnSpPr>
          <p:nvPr/>
        </p:nvCxnSpPr>
        <p:spPr>
          <a:xfrm flipV="1">
            <a:off x="2217907" y="4322810"/>
            <a:ext cx="0" cy="58860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396F87-AB15-4664-B4B7-981ABD10B8CB}"/>
                  </a:ext>
                </a:extLst>
              </p:cNvPr>
              <p:cNvSpPr txBox="1"/>
              <p:nvPr/>
            </p:nvSpPr>
            <p:spPr>
              <a:xfrm>
                <a:off x="2796407" y="4037715"/>
                <a:ext cx="154466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396F87-AB15-4664-B4B7-981ABD10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07" y="4037715"/>
                <a:ext cx="154466" cy="202787"/>
              </a:xfrm>
              <a:prstGeom prst="rect">
                <a:avLst/>
              </a:prstGeom>
              <a:blipFill>
                <a:blip r:embed="rId11"/>
                <a:stretch>
                  <a:fillRect l="-44000" r="-36000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A57D35-8943-4DCC-A588-E8EA47B2FE2A}"/>
              </a:ext>
            </a:extLst>
          </p:cNvPr>
          <p:cNvCxnSpPr>
            <a:cxnSpLocks/>
          </p:cNvCxnSpPr>
          <p:nvPr/>
        </p:nvCxnSpPr>
        <p:spPr>
          <a:xfrm>
            <a:off x="2729269" y="4237790"/>
            <a:ext cx="26308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59F956-FB89-435D-B116-801617611856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2988497" y="3828005"/>
            <a:ext cx="281872" cy="409786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17E495B-A0F2-42B8-B67D-E1DDFE8F106F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2371017" y="3674895"/>
            <a:ext cx="275666" cy="678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8505D62-668C-4758-A851-AAFC60BF3FD4}"/>
              </a:ext>
            </a:extLst>
          </p:cNvPr>
          <p:cNvCxnSpPr>
            <a:cxnSpLocks/>
            <a:stCxn id="10" idx="6"/>
            <a:endCxn id="19" idx="3"/>
          </p:cNvCxnSpPr>
          <p:nvPr/>
        </p:nvCxnSpPr>
        <p:spPr>
          <a:xfrm flipV="1">
            <a:off x="2371017" y="3783160"/>
            <a:ext cx="320510" cy="38654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B75C89-E164-45B8-8817-AC41F2998AD4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2952901" y="3674895"/>
            <a:ext cx="164358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D1285B-B0BD-43F6-9F06-7A534F1526E1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3423479" y="3674355"/>
            <a:ext cx="201173" cy="53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40B4D78-601C-455A-8CB0-C4F9162931A0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 flipH="1" flipV="1">
            <a:off x="3731237" y="2463502"/>
            <a:ext cx="199635" cy="1210854"/>
          </a:xfrm>
          <a:prstGeom prst="bentConnector4">
            <a:avLst>
              <a:gd name="adj1" fmla="val -191404"/>
              <a:gd name="adj2" fmla="val 77316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B67168-27AB-49AC-8FB7-9968027DA711}"/>
              </a:ext>
            </a:extLst>
          </p:cNvPr>
          <p:cNvCxnSpPr>
            <a:cxnSpLocks/>
            <a:stCxn id="13" idx="6"/>
            <a:endCxn id="25" idx="1"/>
          </p:cNvCxnSpPr>
          <p:nvPr/>
        </p:nvCxnSpPr>
        <p:spPr>
          <a:xfrm>
            <a:off x="3930871" y="3674356"/>
            <a:ext cx="641775" cy="4047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583430B-2163-4506-ADE3-727BD5D92EE2}"/>
              </a:ext>
            </a:extLst>
          </p:cNvPr>
          <p:cNvCxnSpPr>
            <a:cxnSpLocks/>
          </p:cNvCxnSpPr>
          <p:nvPr/>
        </p:nvCxnSpPr>
        <p:spPr>
          <a:xfrm flipV="1">
            <a:off x="5016927" y="3686469"/>
            <a:ext cx="415458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8DE7D6-995C-4A9C-B0C1-40D44E481204}"/>
                  </a:ext>
                </a:extLst>
              </p:cNvPr>
              <p:cNvSpPr txBox="1"/>
              <p:nvPr/>
            </p:nvSpPr>
            <p:spPr>
              <a:xfrm>
                <a:off x="8924734" y="2268431"/>
                <a:ext cx="207698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8DE7D6-995C-4A9C-B0C1-40D44E481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734" y="2268431"/>
                <a:ext cx="207698" cy="202787"/>
              </a:xfrm>
              <a:prstGeom prst="rect">
                <a:avLst/>
              </a:prstGeom>
              <a:blipFill>
                <a:blip r:embed="rId12"/>
                <a:stretch>
                  <a:fillRect l="-29412" r="-14706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941A320-F8F7-4E1E-81B8-6C470DBB0D39}"/>
              </a:ext>
            </a:extLst>
          </p:cNvPr>
          <p:cNvSpPr/>
          <p:nvPr/>
        </p:nvSpPr>
        <p:spPr>
          <a:xfrm>
            <a:off x="6224758" y="2932724"/>
            <a:ext cx="3163212" cy="1827438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23F426-E4F2-4C74-AB4D-37D7FB04DAEF}"/>
                  </a:ext>
                </a:extLst>
              </p:cNvPr>
              <p:cNvSpPr txBox="1"/>
              <p:nvPr/>
            </p:nvSpPr>
            <p:spPr>
              <a:xfrm>
                <a:off x="5641973" y="3405073"/>
                <a:ext cx="371405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23F426-E4F2-4C74-AB4D-37D7FB04D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973" y="3405073"/>
                <a:ext cx="371405" cy="202787"/>
              </a:xfrm>
              <a:prstGeom prst="rect">
                <a:avLst/>
              </a:prstGeom>
              <a:blipFill>
                <a:blip r:embed="rId13"/>
                <a:stretch>
                  <a:fillRect l="-21667" t="-3030" r="-15000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C0B641E-CE74-4F6C-9A8F-6D7EF77B1C6F}"/>
                  </a:ext>
                </a:extLst>
              </p:cNvPr>
              <p:cNvSpPr txBox="1"/>
              <p:nvPr/>
            </p:nvSpPr>
            <p:spPr>
              <a:xfrm>
                <a:off x="9831414" y="3584725"/>
                <a:ext cx="207698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C0B641E-CE74-4F6C-9A8F-6D7EF77B1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14" y="3584725"/>
                <a:ext cx="207698" cy="202787"/>
              </a:xfrm>
              <a:prstGeom prst="rect">
                <a:avLst/>
              </a:prstGeom>
              <a:blipFill>
                <a:blip r:embed="rId14"/>
                <a:stretch>
                  <a:fillRect l="-32353" r="-14706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DDF5573-998D-47D0-8C4F-02DA91F0B1FC}"/>
              </a:ext>
            </a:extLst>
          </p:cNvPr>
          <p:cNvCxnSpPr>
            <a:cxnSpLocks/>
          </p:cNvCxnSpPr>
          <p:nvPr/>
        </p:nvCxnSpPr>
        <p:spPr>
          <a:xfrm>
            <a:off x="5617580" y="3689936"/>
            <a:ext cx="1740171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09475C-A761-45EE-A78F-76C7E8C3C30D}"/>
                  </a:ext>
                </a:extLst>
              </p:cNvPr>
              <p:cNvSpPr txBox="1"/>
              <p:nvPr/>
            </p:nvSpPr>
            <p:spPr>
              <a:xfrm>
                <a:off x="6932883" y="4922988"/>
                <a:ext cx="215619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09475C-A761-45EE-A78F-76C7E8C3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83" y="4922988"/>
                <a:ext cx="215619" cy="202787"/>
              </a:xfrm>
              <a:prstGeom prst="rect">
                <a:avLst/>
              </a:prstGeom>
              <a:blipFill>
                <a:blip r:embed="rId15"/>
                <a:stretch>
                  <a:fillRect l="-27778" r="-833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16650B8-F9FC-4541-9D8A-C6ACCBD305A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8079133" y="3686119"/>
            <a:ext cx="1752281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16F124A-3296-4CF4-9EA5-3344BBF19134}"/>
              </a:ext>
            </a:extLst>
          </p:cNvPr>
          <p:cNvSpPr/>
          <p:nvPr/>
        </p:nvSpPr>
        <p:spPr>
          <a:xfrm>
            <a:off x="7366793" y="3580905"/>
            <a:ext cx="708478" cy="296613"/>
          </a:xfrm>
          <a:prstGeom prst="roundRect">
            <a:avLst>
              <a:gd name="adj" fmla="val 3120"/>
            </a:avLst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610F793-4EEB-4D75-B4C9-1CF9C7B11D27}"/>
              </a:ext>
            </a:extLst>
          </p:cNvPr>
          <p:cNvSpPr/>
          <p:nvPr/>
        </p:nvSpPr>
        <p:spPr>
          <a:xfrm>
            <a:off x="7355559" y="3733449"/>
            <a:ext cx="93913" cy="9391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1B9EB95-DD82-4574-9B1A-A2C72531AE69}"/>
              </a:ext>
            </a:extLst>
          </p:cNvPr>
          <p:cNvCxnSpPr>
            <a:cxnSpLocks/>
            <a:endCxn id="113" idx="2"/>
          </p:cNvCxnSpPr>
          <p:nvPr/>
        </p:nvCxnSpPr>
        <p:spPr>
          <a:xfrm rot="5400000" flipH="1" flipV="1">
            <a:off x="6621048" y="4188477"/>
            <a:ext cx="1142582" cy="326440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EE02B559-671D-4637-9322-A3A2C3D4A7B3}"/>
              </a:ext>
            </a:extLst>
          </p:cNvPr>
          <p:cNvSpPr/>
          <p:nvPr/>
        </p:nvSpPr>
        <p:spPr>
          <a:xfrm>
            <a:off x="9554749" y="3683292"/>
            <a:ext cx="93913" cy="9391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DB90460F-BBE9-4C66-9FEB-089FAD50570C}"/>
              </a:ext>
            </a:extLst>
          </p:cNvPr>
          <p:cNvCxnSpPr>
            <a:cxnSpLocks/>
            <a:stCxn id="117" idx="0"/>
            <a:endCxn id="76" idx="2"/>
          </p:cNvCxnSpPr>
          <p:nvPr/>
        </p:nvCxnSpPr>
        <p:spPr>
          <a:xfrm rot="16200000" flipV="1">
            <a:off x="8709108" y="2790693"/>
            <a:ext cx="1212074" cy="573123"/>
          </a:xfrm>
          <a:prstGeom prst="bentConnector3">
            <a:avLst>
              <a:gd name="adj1" fmla="val 7546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7FCBDAE-42A3-4A04-AB68-207854958FFE}"/>
                  </a:ext>
                </a:extLst>
              </p:cNvPr>
              <p:cNvSpPr txBox="1"/>
              <p:nvPr/>
            </p:nvSpPr>
            <p:spPr>
              <a:xfrm>
                <a:off x="715459" y="5540124"/>
                <a:ext cx="8698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여기서는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tanh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sub>
                    </m:sSub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sub>
                    </m:sSub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+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𝑏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)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계산을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tanh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라는 직사각형 노드 하나로 </a:t>
                </a:r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그리고 직사각형 노드 안에 행렬 곱과 편향의 합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그리고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tanh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함수에 의한 변환이 모두 포함된 것이다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7FCBDAE-42A3-4A04-AB68-207854958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9" y="5540124"/>
                <a:ext cx="8698215" cy="584775"/>
              </a:xfrm>
              <a:prstGeom prst="rect">
                <a:avLst/>
              </a:prstGeom>
              <a:blipFill>
                <a:blip r:embed="rId16"/>
                <a:stretch>
                  <a:fillRect l="-350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0297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인터페이스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4ADB8-F186-40F7-BDED-A1F36A49B278}"/>
              </a:ext>
            </a:extLst>
          </p:cNvPr>
          <p:cNvSpPr txBox="1"/>
          <p:nvPr/>
        </p:nvSpPr>
        <p:spPr>
          <a:xfrm>
            <a:off x="564988" y="1145602"/>
            <a:ext cx="2646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CB3F9-83AE-416A-A8D5-C92E81992A9E}"/>
                  </a:ext>
                </a:extLst>
              </p:cNvPr>
              <p:cNvSpPr txBox="1"/>
              <p:nvPr/>
            </p:nvSpPr>
            <p:spPr>
              <a:xfrm>
                <a:off x="3164953" y="1786159"/>
                <a:ext cx="194751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CB3F9-83AE-416A-A8D5-C92E8199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3" y="1786159"/>
                <a:ext cx="194751" cy="190146"/>
              </a:xfrm>
              <a:prstGeom prst="rect">
                <a:avLst/>
              </a:prstGeom>
              <a:blipFill>
                <a:blip r:embed="rId3"/>
                <a:stretch>
                  <a:fillRect l="-37500" r="-15625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499F4-D9FF-4BF9-B60C-4F16916AA6C8}"/>
              </a:ext>
            </a:extLst>
          </p:cNvPr>
          <p:cNvSpPr/>
          <p:nvPr/>
        </p:nvSpPr>
        <p:spPr>
          <a:xfrm>
            <a:off x="1848746" y="2748858"/>
            <a:ext cx="2122256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2DA382-C18B-4E52-A1A9-2F6C297C634C}"/>
                  </a:ext>
                </a:extLst>
              </p:cNvPr>
              <p:cNvSpPr txBox="1"/>
              <p:nvPr/>
            </p:nvSpPr>
            <p:spPr>
              <a:xfrm>
                <a:off x="1308359" y="2891493"/>
                <a:ext cx="348253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2DA382-C18B-4E52-A1A9-2F6C297C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59" y="2891493"/>
                <a:ext cx="348253" cy="190146"/>
              </a:xfrm>
              <a:prstGeom prst="rect">
                <a:avLst/>
              </a:prstGeom>
              <a:blipFill>
                <a:blip r:embed="rId4"/>
                <a:stretch>
                  <a:fillRect l="-22807" r="-21053" b="-4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EF28F8-18F0-4FE7-8115-5BC74C37BDB7}"/>
                  </a:ext>
                </a:extLst>
              </p:cNvPr>
              <p:cNvSpPr txBox="1"/>
              <p:nvPr/>
            </p:nvSpPr>
            <p:spPr>
              <a:xfrm>
                <a:off x="4202670" y="2921750"/>
                <a:ext cx="194751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EF28F8-18F0-4FE7-8115-5BC74C3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70" y="2921750"/>
                <a:ext cx="194751" cy="190146"/>
              </a:xfrm>
              <a:prstGeom prst="rect">
                <a:avLst/>
              </a:prstGeom>
              <a:blipFill>
                <a:blip r:embed="rId5"/>
                <a:stretch>
                  <a:fillRect l="-37500" r="-15625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485AF4-BEFE-4C21-B159-33B75B700759}"/>
              </a:ext>
            </a:extLst>
          </p:cNvPr>
          <p:cNvCxnSpPr>
            <a:cxnSpLocks/>
          </p:cNvCxnSpPr>
          <p:nvPr/>
        </p:nvCxnSpPr>
        <p:spPr>
          <a:xfrm>
            <a:off x="1167269" y="3147744"/>
            <a:ext cx="67651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8C5F3-A963-44F8-907A-78B985F50A87}"/>
                  </a:ext>
                </a:extLst>
              </p:cNvPr>
              <p:cNvSpPr txBox="1"/>
              <p:nvPr/>
            </p:nvSpPr>
            <p:spPr>
              <a:xfrm>
                <a:off x="2100309" y="4524614"/>
                <a:ext cx="202178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8C5F3-A963-44F8-907A-78B985F5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09" y="4524614"/>
                <a:ext cx="202178" cy="190146"/>
              </a:xfrm>
              <a:prstGeom prst="rect">
                <a:avLst/>
              </a:prstGeom>
              <a:blipFill>
                <a:blip r:embed="rId6"/>
                <a:stretch>
                  <a:fillRect l="-36364" r="-15152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7577AB-662B-4005-A8C6-C9B93D054B5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201398" y="3972701"/>
            <a:ext cx="0" cy="55191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40B4D78-601C-455A-8CB0-C4F9162931A0}"/>
              </a:ext>
            </a:extLst>
          </p:cNvPr>
          <p:cNvCxnSpPr>
            <a:cxnSpLocks/>
            <a:stCxn id="59" idx="6"/>
            <a:endCxn id="24" idx="2"/>
          </p:cNvCxnSpPr>
          <p:nvPr/>
        </p:nvCxnSpPr>
        <p:spPr>
          <a:xfrm flipH="1" flipV="1">
            <a:off x="3262329" y="1976305"/>
            <a:ext cx="710877" cy="1190647"/>
          </a:xfrm>
          <a:prstGeom prst="bentConnector4">
            <a:avLst>
              <a:gd name="adj1" fmla="val -19674"/>
              <a:gd name="adj2" fmla="val 5197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B67168-27AB-49AC-8FB7-9968027DA711}"/>
              </a:ext>
            </a:extLst>
          </p:cNvPr>
          <p:cNvCxnSpPr>
            <a:cxnSpLocks/>
          </p:cNvCxnSpPr>
          <p:nvPr/>
        </p:nvCxnSpPr>
        <p:spPr>
          <a:xfrm>
            <a:off x="3963145" y="3169312"/>
            <a:ext cx="601769" cy="379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A3F46D-33A4-4C48-8055-B6C540438BCC}"/>
              </a:ext>
            </a:extLst>
          </p:cNvPr>
          <p:cNvSpPr/>
          <p:nvPr/>
        </p:nvSpPr>
        <p:spPr>
          <a:xfrm>
            <a:off x="792371" y="2759711"/>
            <a:ext cx="374897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A46D443-FA28-46E0-920B-D561EAE2E6DB}"/>
              </a:ext>
            </a:extLst>
          </p:cNvPr>
          <p:cNvSpPr/>
          <p:nvPr/>
        </p:nvSpPr>
        <p:spPr>
          <a:xfrm>
            <a:off x="4562036" y="2756094"/>
            <a:ext cx="374897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3D330C-312B-42D7-9FF8-A1CB4DBF0ECF}"/>
              </a:ext>
            </a:extLst>
          </p:cNvPr>
          <p:cNvSpPr/>
          <p:nvPr/>
        </p:nvSpPr>
        <p:spPr>
          <a:xfrm>
            <a:off x="3879293" y="3119995"/>
            <a:ext cx="93913" cy="9391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9DE6C8-BF59-4B77-9AF9-FE5D93E5C16F}"/>
                  </a:ext>
                </a:extLst>
              </p:cNvPr>
              <p:cNvSpPr txBox="1"/>
              <p:nvPr/>
            </p:nvSpPr>
            <p:spPr>
              <a:xfrm>
                <a:off x="7879708" y="1774584"/>
                <a:ext cx="194751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9DE6C8-BF59-4B77-9AF9-FE5D93E5C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08" y="1774584"/>
                <a:ext cx="194751" cy="190146"/>
              </a:xfrm>
              <a:prstGeom prst="rect">
                <a:avLst/>
              </a:prstGeom>
              <a:blipFill>
                <a:blip r:embed="rId7"/>
                <a:stretch>
                  <a:fillRect l="-40625" r="-15625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3E4CF9-0B2E-406B-A149-8A2FC27EB3FA}"/>
              </a:ext>
            </a:extLst>
          </p:cNvPr>
          <p:cNvSpPr/>
          <p:nvPr/>
        </p:nvSpPr>
        <p:spPr>
          <a:xfrm>
            <a:off x="6563501" y="2737283"/>
            <a:ext cx="2122256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2BA22B-1C28-4C0B-A1B1-E33493AE0634}"/>
                  </a:ext>
                </a:extLst>
              </p:cNvPr>
              <p:cNvSpPr txBox="1"/>
              <p:nvPr/>
            </p:nvSpPr>
            <p:spPr>
              <a:xfrm>
                <a:off x="6023114" y="2879918"/>
                <a:ext cx="4253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2BA22B-1C28-4C0B-A1B1-E33493AE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14" y="2879918"/>
                <a:ext cx="425308" cy="246221"/>
              </a:xfrm>
              <a:prstGeom prst="rect">
                <a:avLst/>
              </a:prstGeom>
              <a:blipFill>
                <a:blip r:embed="rId8"/>
                <a:stretch>
                  <a:fillRect l="-4286" r="-1429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DDFF4B-C6BD-4D7E-95CE-EE76E2C160A1}"/>
                  </a:ext>
                </a:extLst>
              </p:cNvPr>
              <p:cNvSpPr txBox="1"/>
              <p:nvPr/>
            </p:nvSpPr>
            <p:spPr>
              <a:xfrm>
                <a:off x="8867270" y="2910175"/>
                <a:ext cx="2313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DDFF4B-C6BD-4D7E-95CE-EE76E2C1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70" y="2910175"/>
                <a:ext cx="231345" cy="246221"/>
              </a:xfrm>
              <a:prstGeom prst="rect">
                <a:avLst/>
              </a:prstGeom>
              <a:blipFill>
                <a:blip r:embed="rId9"/>
                <a:stretch>
                  <a:fillRect l="-7895" r="-2632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B88702-4C65-4175-BBEE-6B7499C892B0}"/>
              </a:ext>
            </a:extLst>
          </p:cNvPr>
          <p:cNvCxnSpPr>
            <a:cxnSpLocks/>
          </p:cNvCxnSpPr>
          <p:nvPr/>
        </p:nvCxnSpPr>
        <p:spPr>
          <a:xfrm>
            <a:off x="5882024" y="3136169"/>
            <a:ext cx="67651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0ABD77-CA2F-42CA-BC91-57FC77993B35}"/>
                  </a:ext>
                </a:extLst>
              </p:cNvPr>
              <p:cNvSpPr txBox="1"/>
              <p:nvPr/>
            </p:nvSpPr>
            <p:spPr>
              <a:xfrm>
                <a:off x="6815064" y="4513039"/>
                <a:ext cx="202178" cy="190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0ABD77-CA2F-42CA-BC91-57FC7799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64" y="4513039"/>
                <a:ext cx="202178" cy="190146"/>
              </a:xfrm>
              <a:prstGeom prst="rect">
                <a:avLst/>
              </a:prstGeom>
              <a:blipFill>
                <a:blip r:embed="rId10"/>
                <a:stretch>
                  <a:fillRect l="-36364" r="-15152" b="-40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06BC6A-FBFA-4D38-911E-13B6366D214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6916153" y="3961126"/>
            <a:ext cx="0" cy="55191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35EA1FE-7B54-47FC-BAB3-D42676237F1B}"/>
              </a:ext>
            </a:extLst>
          </p:cNvPr>
          <p:cNvCxnSpPr>
            <a:cxnSpLocks/>
            <a:stCxn id="83" idx="6"/>
            <a:endCxn id="62" idx="2"/>
          </p:cNvCxnSpPr>
          <p:nvPr/>
        </p:nvCxnSpPr>
        <p:spPr>
          <a:xfrm flipH="1" flipV="1">
            <a:off x="7977084" y="1964730"/>
            <a:ext cx="707019" cy="1688358"/>
          </a:xfrm>
          <a:prstGeom prst="bentConnector4">
            <a:avLst>
              <a:gd name="adj1" fmla="val -14325"/>
              <a:gd name="adj2" fmla="val 69673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59CD46B-2524-4F17-AD81-4F99C4CD2C16}"/>
              </a:ext>
            </a:extLst>
          </p:cNvPr>
          <p:cNvSpPr/>
          <p:nvPr/>
        </p:nvSpPr>
        <p:spPr>
          <a:xfrm>
            <a:off x="5507126" y="2748136"/>
            <a:ext cx="374897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3EA5D69-9858-4872-BB19-59A63010B6E5}"/>
              </a:ext>
            </a:extLst>
          </p:cNvPr>
          <p:cNvSpPr/>
          <p:nvPr/>
        </p:nvSpPr>
        <p:spPr>
          <a:xfrm>
            <a:off x="9276791" y="2744519"/>
            <a:ext cx="374897" cy="1226061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04DC1D2-7518-4EDD-9408-7D5995934BE5}"/>
              </a:ext>
            </a:extLst>
          </p:cNvPr>
          <p:cNvSpPr/>
          <p:nvPr/>
        </p:nvSpPr>
        <p:spPr>
          <a:xfrm>
            <a:off x="8594048" y="3108420"/>
            <a:ext cx="93913" cy="9391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683FAC-0570-4881-B67F-D12DCC7B2952}"/>
                  </a:ext>
                </a:extLst>
              </p:cNvPr>
              <p:cNvSpPr txBox="1"/>
              <p:nvPr/>
            </p:nvSpPr>
            <p:spPr>
              <a:xfrm>
                <a:off x="6023114" y="3393062"/>
                <a:ext cx="4557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683FAC-0570-4881-B67F-D12DCC7B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14" y="3393062"/>
                <a:ext cx="455766" cy="246221"/>
              </a:xfrm>
              <a:prstGeom prst="rect">
                <a:avLst/>
              </a:prstGeom>
              <a:blipFill>
                <a:blip r:embed="rId11"/>
                <a:stretch>
                  <a:fillRect l="-8000" t="-2500" r="-133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3AC1A35-70C9-4739-BA63-DC82E294D6BB}"/>
              </a:ext>
            </a:extLst>
          </p:cNvPr>
          <p:cNvCxnSpPr>
            <a:cxnSpLocks/>
          </p:cNvCxnSpPr>
          <p:nvPr/>
        </p:nvCxnSpPr>
        <p:spPr>
          <a:xfrm>
            <a:off x="5882024" y="3649313"/>
            <a:ext cx="67651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5E023C-CA82-4E2F-85CB-2E3E04014D73}"/>
                  </a:ext>
                </a:extLst>
              </p:cNvPr>
              <p:cNvSpPr txBox="1"/>
              <p:nvPr/>
            </p:nvSpPr>
            <p:spPr>
              <a:xfrm>
                <a:off x="8863412" y="3407886"/>
                <a:ext cx="2521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5E023C-CA82-4E2F-85CB-2E3E04014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12" y="3407886"/>
                <a:ext cx="252184" cy="246221"/>
              </a:xfrm>
              <a:prstGeom prst="rect">
                <a:avLst/>
              </a:prstGeom>
              <a:blipFill>
                <a:blip r:embed="rId12"/>
                <a:stretch>
                  <a:fillRect l="-19512" r="-2439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E210612-6525-403B-AE63-7EE806476B8F}"/>
              </a:ext>
            </a:extLst>
          </p:cNvPr>
          <p:cNvCxnSpPr>
            <a:cxnSpLocks/>
          </p:cNvCxnSpPr>
          <p:nvPr/>
        </p:nvCxnSpPr>
        <p:spPr>
          <a:xfrm>
            <a:off x="8674042" y="3655448"/>
            <a:ext cx="601769" cy="379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1BA14F02-BE71-4A93-A2D6-3F957B11B46D}"/>
              </a:ext>
            </a:extLst>
          </p:cNvPr>
          <p:cNvSpPr/>
          <p:nvPr/>
        </p:nvSpPr>
        <p:spPr>
          <a:xfrm>
            <a:off x="8590190" y="3606131"/>
            <a:ext cx="93913" cy="9391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70269B-8CE7-4618-8ACF-334CCEFC003E}"/>
              </a:ext>
            </a:extLst>
          </p:cNvPr>
          <p:cNvSpPr txBox="1"/>
          <p:nvPr/>
        </p:nvSpPr>
        <p:spPr>
          <a:xfrm>
            <a:off x="919945" y="5030838"/>
            <a:ext cx="6833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그림에서는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인터페이스에는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경로가 있다는 차이가 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기억 셀이라 하며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전용의 기억 메커니즘이다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기억 셀의 특징은 데이터를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내에서만 주고받는다는 것이다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다른 계층으로는 출력하지 않는다는 것이다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LSTM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은닉 상태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마찬가지로 다른 계층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위쪽으로 출력된다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10E892-DEB9-4749-B3E4-707BA9104616}"/>
              </a:ext>
            </a:extLst>
          </p:cNvPr>
          <p:cNvSpPr/>
          <p:nvPr/>
        </p:nvSpPr>
        <p:spPr>
          <a:xfrm>
            <a:off x="8723453" y="3117449"/>
            <a:ext cx="142755" cy="92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C7A8ED-60B2-4EC8-A14D-BAF25E9C9AF5}"/>
              </a:ext>
            </a:extLst>
          </p:cNvPr>
          <p:cNvCxnSpPr>
            <a:cxnSpLocks/>
          </p:cNvCxnSpPr>
          <p:nvPr/>
        </p:nvCxnSpPr>
        <p:spPr>
          <a:xfrm>
            <a:off x="8677900" y="3157737"/>
            <a:ext cx="601769" cy="379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4729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3E4CF9-0B2E-406B-A149-8A2FC27EB3FA}"/>
              </a:ext>
            </a:extLst>
          </p:cNvPr>
          <p:cNvSpPr/>
          <p:nvPr/>
        </p:nvSpPr>
        <p:spPr>
          <a:xfrm>
            <a:off x="4078123" y="2511736"/>
            <a:ext cx="2360447" cy="1492779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구름 84">
            <a:extLst>
              <a:ext uri="{FF2B5EF4-FFF2-40B4-BE49-F238E27FC236}">
                <a16:creationId xmlns:a16="http://schemas.microsoft.com/office/drawing/2014/main" id="{239D1981-4D36-4345-B96F-074732939FBD}"/>
              </a:ext>
            </a:extLst>
          </p:cNvPr>
          <p:cNvSpPr/>
          <p:nvPr/>
        </p:nvSpPr>
        <p:spPr>
          <a:xfrm rot="728754">
            <a:off x="4467755" y="2844964"/>
            <a:ext cx="957564" cy="877306"/>
          </a:xfrm>
          <a:prstGeom prst="cloud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계층 조립하기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4ADB8-F186-40F7-BDED-A1F36A49B278}"/>
                  </a:ext>
                </a:extLst>
              </p:cNvPr>
              <p:cNvSpPr txBox="1"/>
              <p:nvPr/>
            </p:nvSpPr>
            <p:spPr>
              <a:xfrm>
                <a:off x="564988" y="1145602"/>
                <a:ext cx="524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기억 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를 바탕으로 은닉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를 계산하는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LSTM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계층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4ADB8-F186-40F7-BDED-A1F36A49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8" y="1145602"/>
                <a:ext cx="5247334" cy="338554"/>
              </a:xfrm>
              <a:prstGeom prst="rect">
                <a:avLst/>
              </a:prstGeom>
              <a:blipFill>
                <a:blip r:embed="rId3"/>
                <a:stretch>
                  <a:fillRect l="-69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9DE6C8-BF59-4B77-9AF9-FE5D93E5C16F}"/>
                  </a:ext>
                </a:extLst>
              </p:cNvPr>
              <p:cNvSpPr txBox="1"/>
              <p:nvPr/>
            </p:nvSpPr>
            <p:spPr>
              <a:xfrm>
                <a:off x="5542054" y="1570099"/>
                <a:ext cx="216609" cy="211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9DE6C8-BF59-4B77-9AF9-FE5D93E5C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54" y="1570099"/>
                <a:ext cx="216609" cy="211487"/>
              </a:xfrm>
              <a:prstGeom prst="rect">
                <a:avLst/>
              </a:prstGeom>
              <a:blipFill>
                <a:blip r:embed="rId4"/>
                <a:stretch>
                  <a:fillRect l="-27778" t="-2941" r="-8333" b="-3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2BA22B-1C28-4C0B-A1B1-E33493AE0634}"/>
                  </a:ext>
                </a:extLst>
              </p:cNvPr>
              <p:cNvSpPr txBox="1"/>
              <p:nvPr/>
            </p:nvSpPr>
            <p:spPr>
              <a:xfrm>
                <a:off x="3477085" y="2618124"/>
                <a:ext cx="473043" cy="27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2BA22B-1C28-4C0B-A1B1-E33493AE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5" y="2618124"/>
                <a:ext cx="473043" cy="273856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DDFF4B-C6BD-4D7E-95CE-EE76E2C160A1}"/>
                  </a:ext>
                </a:extLst>
              </p:cNvPr>
              <p:cNvSpPr txBox="1"/>
              <p:nvPr/>
            </p:nvSpPr>
            <p:spPr>
              <a:xfrm>
                <a:off x="6640455" y="2622540"/>
                <a:ext cx="257310" cy="27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DDFF4B-C6BD-4D7E-95CE-EE76E2C1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55" y="2622540"/>
                <a:ext cx="257310" cy="273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B88702-4C65-4175-BBEE-6B7499C892B0}"/>
              </a:ext>
            </a:extLst>
          </p:cNvPr>
          <p:cNvCxnSpPr>
            <a:cxnSpLocks/>
          </p:cNvCxnSpPr>
          <p:nvPr/>
        </p:nvCxnSpPr>
        <p:spPr>
          <a:xfrm>
            <a:off x="3320160" y="2917843"/>
            <a:ext cx="1336721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0ABD77-CA2F-42CA-BC91-57FC77993B35}"/>
                  </a:ext>
                </a:extLst>
              </p:cNvPr>
              <p:cNvSpPr txBox="1"/>
              <p:nvPr/>
            </p:nvSpPr>
            <p:spPr>
              <a:xfrm>
                <a:off x="4822814" y="4191944"/>
                <a:ext cx="224870" cy="211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0ABD77-CA2F-42CA-BC91-57FC7799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14" y="4191944"/>
                <a:ext cx="224870" cy="211487"/>
              </a:xfrm>
              <a:prstGeom prst="rect">
                <a:avLst/>
              </a:prstGeom>
              <a:blipFill>
                <a:blip r:embed="rId7"/>
                <a:stretch>
                  <a:fillRect l="-24324" r="-8108" b="-3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06BC6A-FBFA-4D38-911E-13B6366D214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4935249" y="3719332"/>
            <a:ext cx="0" cy="47261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35EA1FE-7B54-47FC-BAB3-D42676237F1B}"/>
              </a:ext>
            </a:extLst>
          </p:cNvPr>
          <p:cNvCxnSpPr>
            <a:cxnSpLocks/>
            <a:stCxn id="83" idx="6"/>
            <a:endCxn id="62" idx="2"/>
          </p:cNvCxnSpPr>
          <p:nvPr/>
        </p:nvCxnSpPr>
        <p:spPr>
          <a:xfrm flipH="1" flipV="1">
            <a:off x="5650359" y="1781586"/>
            <a:ext cx="886683" cy="1877850"/>
          </a:xfrm>
          <a:prstGeom prst="bentConnector4">
            <a:avLst>
              <a:gd name="adj1" fmla="val -3154"/>
              <a:gd name="adj2" fmla="val 70293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04DC1D2-7518-4EDD-9408-7D5995934BE5}"/>
              </a:ext>
            </a:extLst>
          </p:cNvPr>
          <p:cNvSpPr/>
          <p:nvPr/>
        </p:nvSpPr>
        <p:spPr>
          <a:xfrm>
            <a:off x="6336567" y="2857742"/>
            <a:ext cx="104453" cy="10445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683FAC-0570-4881-B67F-D12DCC7B2952}"/>
                  </a:ext>
                </a:extLst>
              </p:cNvPr>
              <p:cNvSpPr txBox="1"/>
              <p:nvPr/>
            </p:nvSpPr>
            <p:spPr>
              <a:xfrm>
                <a:off x="3532639" y="3349672"/>
                <a:ext cx="506919" cy="27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683FAC-0570-4881-B67F-D12DCC7B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39" y="3349672"/>
                <a:ext cx="506919" cy="273856"/>
              </a:xfrm>
              <a:prstGeom prst="rect">
                <a:avLst/>
              </a:prstGeom>
              <a:blipFill>
                <a:blip r:embed="rId8"/>
                <a:stretch>
                  <a:fillRect l="-3614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3AC1A35-70C9-4739-BA63-DC82E294D6BB}"/>
              </a:ext>
            </a:extLst>
          </p:cNvPr>
          <p:cNvCxnSpPr>
            <a:cxnSpLocks/>
          </p:cNvCxnSpPr>
          <p:nvPr/>
        </p:nvCxnSpPr>
        <p:spPr>
          <a:xfrm>
            <a:off x="3375714" y="3649391"/>
            <a:ext cx="140772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5E023C-CA82-4E2F-85CB-2E3E04014D73}"/>
                  </a:ext>
                </a:extLst>
              </p:cNvPr>
              <p:cNvSpPr txBox="1"/>
              <p:nvPr/>
            </p:nvSpPr>
            <p:spPr>
              <a:xfrm>
                <a:off x="6636163" y="3372007"/>
                <a:ext cx="280488" cy="27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5E023C-CA82-4E2F-85CB-2E3E04014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163" y="3372007"/>
                <a:ext cx="280488" cy="273856"/>
              </a:xfrm>
              <a:prstGeom prst="rect">
                <a:avLst/>
              </a:prstGeom>
              <a:blipFill>
                <a:blip r:embed="rId9"/>
                <a:stretch>
                  <a:fillRect l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E210612-6525-403B-AE63-7EE806476B8F}"/>
              </a:ext>
            </a:extLst>
          </p:cNvPr>
          <p:cNvCxnSpPr>
            <a:cxnSpLocks/>
          </p:cNvCxnSpPr>
          <p:nvPr/>
        </p:nvCxnSpPr>
        <p:spPr>
          <a:xfrm>
            <a:off x="6425540" y="3662062"/>
            <a:ext cx="669308" cy="422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1BA14F02-BE71-4A93-A2D6-3F957B11B46D}"/>
              </a:ext>
            </a:extLst>
          </p:cNvPr>
          <p:cNvSpPr/>
          <p:nvPr/>
        </p:nvSpPr>
        <p:spPr>
          <a:xfrm>
            <a:off x="6432589" y="3607209"/>
            <a:ext cx="104453" cy="10445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F62914-067A-455F-BE1C-2ACD5594FB97}"/>
              </a:ext>
            </a:extLst>
          </p:cNvPr>
          <p:cNvSpPr/>
          <p:nvPr/>
        </p:nvSpPr>
        <p:spPr>
          <a:xfrm>
            <a:off x="5864507" y="3136625"/>
            <a:ext cx="295570" cy="29557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E8FE8-82B9-403A-B302-BAB0863079A3}"/>
              </a:ext>
            </a:extLst>
          </p:cNvPr>
          <p:cNvSpPr txBox="1"/>
          <p:nvPr/>
        </p:nvSpPr>
        <p:spPr>
          <a:xfrm>
            <a:off x="5813581" y="3180537"/>
            <a:ext cx="266334" cy="14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52EB934-BFCC-41B6-BCD4-9AC15C456FB1}"/>
              </a:ext>
            </a:extLst>
          </p:cNvPr>
          <p:cNvCxnSpPr>
            <a:cxnSpLocks/>
            <a:stCxn id="37" idx="4"/>
            <a:endCxn id="83" idx="2"/>
          </p:cNvCxnSpPr>
          <p:nvPr/>
        </p:nvCxnSpPr>
        <p:spPr>
          <a:xfrm rot="16200000" flipH="1">
            <a:off x="6108820" y="3335666"/>
            <a:ext cx="227241" cy="420297"/>
          </a:xfrm>
          <a:prstGeom prst="bentConnector2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81413A-CE2C-4D79-BA9B-C5A2F54DCC38}"/>
              </a:ext>
            </a:extLst>
          </p:cNvPr>
          <p:cNvSpPr/>
          <p:nvPr/>
        </p:nvSpPr>
        <p:spPr>
          <a:xfrm>
            <a:off x="6508518" y="2894763"/>
            <a:ext cx="67249" cy="46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C7A8ED-60B2-4EC8-A14D-BAF25E9C9AF5}"/>
              </a:ext>
            </a:extLst>
          </p:cNvPr>
          <p:cNvCxnSpPr>
            <a:cxnSpLocks/>
          </p:cNvCxnSpPr>
          <p:nvPr/>
        </p:nvCxnSpPr>
        <p:spPr>
          <a:xfrm>
            <a:off x="5328213" y="2912957"/>
            <a:ext cx="1770926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E92CCD-401C-4471-BFA6-8FF6B795395A}"/>
              </a:ext>
            </a:extLst>
          </p:cNvPr>
          <p:cNvSpPr txBox="1"/>
          <p:nvPr/>
        </p:nvSpPr>
        <p:spPr>
          <a:xfrm>
            <a:off x="4597588" y="3122603"/>
            <a:ext cx="702926" cy="248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어떤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2F2209-EC1D-4FA2-B307-37B09B8B2DFC}"/>
                  </a:ext>
                </a:extLst>
              </p:cNvPr>
              <p:cNvSpPr txBox="1"/>
              <p:nvPr/>
            </p:nvSpPr>
            <p:spPr>
              <a:xfrm>
                <a:off x="1024117" y="4675881"/>
                <a:ext cx="780694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그림에서 현재의 기억 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3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개의 입력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</a:t>
                </a:r>
                <a:r>
                  <a:rPr lang="en-US" altLang="ko-KR" b="1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</a:t>
                </a:r>
                <a:r>
                  <a:rPr lang="en-US" altLang="ko-KR" b="1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𝐗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으로부터 </a:t>
                </a:r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어떤 계산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을 수행하여 구할 수 있다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여기서 핵심은 갱신된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를 사용해 은닉 상태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h_t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를 계산한다는 것이다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또한 이 계산은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=tanh(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인데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각 요소에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tanh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함수를 적용한다는 뜻이다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게이트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란 우리나라로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문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을 의미하는 단어이다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문은 열거나 닫을 수 있듯이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게이트는 데이터의 흐름을 제어한다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2F2209-EC1D-4FA2-B307-37B09B8B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17" y="4675881"/>
                <a:ext cx="7806945" cy="1815882"/>
              </a:xfrm>
              <a:prstGeom prst="rect">
                <a:avLst/>
              </a:prstGeom>
              <a:blipFill>
                <a:blip r:embed="rId10"/>
                <a:stretch>
                  <a:fillRect l="-468" t="-1007" b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DA095BB-5F11-4F99-85D3-8BC6B76966B4}"/>
              </a:ext>
            </a:extLst>
          </p:cNvPr>
          <p:cNvSpPr/>
          <p:nvPr/>
        </p:nvSpPr>
        <p:spPr>
          <a:xfrm>
            <a:off x="5155518" y="2862571"/>
            <a:ext cx="104453" cy="104453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6D250F1-FBE5-49FA-A2A2-A578E6D6CBA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347504" y="2912962"/>
            <a:ext cx="664788" cy="223663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106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계층 조립하기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4ADB8-F186-40F7-BDED-A1F36A49B278}"/>
              </a:ext>
            </a:extLst>
          </p:cNvPr>
          <p:cNvSpPr txBox="1"/>
          <p:nvPr/>
        </p:nvSpPr>
        <p:spPr>
          <a:xfrm>
            <a:off x="564988" y="114560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비유하자면 게이트는 물의 흐름을 제어한다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2A562-ED60-45DA-BC79-E2B152DB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/>
          <a:stretch/>
        </p:blipFill>
        <p:spPr bwMode="auto">
          <a:xfrm>
            <a:off x="2023881" y="1524000"/>
            <a:ext cx="5461080" cy="17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0D2A1A-578E-4CA4-AA53-6DC7EB8EA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 b="12887"/>
          <a:stretch/>
        </p:blipFill>
        <p:spPr bwMode="auto">
          <a:xfrm>
            <a:off x="2020024" y="4066572"/>
            <a:ext cx="5545961" cy="15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175AA9-DC4D-42D8-988A-A9C5F77B761F}"/>
              </a:ext>
            </a:extLst>
          </p:cNvPr>
          <p:cNvSpPr txBox="1"/>
          <p:nvPr/>
        </p:nvSpPr>
        <p:spPr>
          <a:xfrm>
            <a:off x="696169" y="3719040"/>
            <a:ext cx="400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물이 흐르는 양을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0.0~1.0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범위에서 제어한다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0572F-7ED8-497B-8370-69D335BEF308}"/>
              </a:ext>
            </a:extLst>
          </p:cNvPr>
          <p:cNvSpPr txBox="1"/>
          <p:nvPr/>
        </p:nvSpPr>
        <p:spPr>
          <a:xfrm>
            <a:off x="2802761" y="555169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0.7(70%)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A4F67-FCB9-47A1-9657-515BE1221904}"/>
              </a:ext>
            </a:extLst>
          </p:cNvPr>
          <p:cNvSpPr txBox="1"/>
          <p:nvPr/>
        </p:nvSpPr>
        <p:spPr>
          <a:xfrm>
            <a:off x="5850761" y="555169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0.2(20%)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6580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output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게이트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4ADB8-F186-40F7-BDED-A1F36A49B278}"/>
                  </a:ext>
                </a:extLst>
              </p:cNvPr>
              <p:cNvSpPr txBox="1"/>
              <p:nvPr/>
            </p:nvSpPr>
            <p:spPr>
              <a:xfrm>
                <a:off x="564988" y="1145602"/>
                <a:ext cx="829906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tanh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각 원소에 대해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그것이 다음 시각의 은닉 상태에 얼마나 중요한가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를 조정한다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한편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이 게이트는 다음 은닉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출력을 담당하는 게이트이므로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output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게이트라고 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output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게이트의 열림 상태는 입력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와 이전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로부터 구한다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이때의 식은 밑에 식과 같다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4ADB8-F186-40F7-BDED-A1F36A49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8" y="1145602"/>
                <a:ext cx="8299067" cy="1569660"/>
              </a:xfrm>
              <a:prstGeom prst="rect">
                <a:avLst/>
              </a:prstGeom>
              <a:blipFill>
                <a:blip r:embed="rId3"/>
                <a:stretch>
                  <a:fillRect l="-441" t="-1167" b="-4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B8C2E9-DDE9-4228-BFE2-5A28BB7F1AD8}"/>
                  </a:ext>
                </a:extLst>
              </p:cNvPr>
              <p:cNvSpPr txBox="1"/>
              <p:nvPr/>
            </p:nvSpPr>
            <p:spPr>
              <a:xfrm>
                <a:off x="2795286" y="2965048"/>
                <a:ext cx="451251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𝑜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𝑜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𝑜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B8C2E9-DDE9-4228-BFE2-5A28BB7F1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86" y="2965048"/>
                <a:ext cx="4512517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98907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output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게이트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grpSp>
        <p:nvGrpSpPr>
          <p:cNvPr id="7181" name="그룹 7180">
            <a:extLst>
              <a:ext uri="{FF2B5EF4-FFF2-40B4-BE49-F238E27FC236}">
                <a16:creationId xmlns:a16="http://schemas.microsoft.com/office/drawing/2014/main" id="{7499A700-5CEA-4847-AE4E-A298B0083663}"/>
              </a:ext>
            </a:extLst>
          </p:cNvPr>
          <p:cNvGrpSpPr/>
          <p:nvPr/>
        </p:nvGrpSpPr>
        <p:grpSpPr>
          <a:xfrm>
            <a:off x="3025183" y="2334027"/>
            <a:ext cx="4193562" cy="3205611"/>
            <a:chOff x="2546762" y="1886472"/>
            <a:chExt cx="4853319" cy="370993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6DDE0FC-08AB-491A-8BC7-DE853C9E484E}"/>
                </a:ext>
              </a:extLst>
            </p:cNvPr>
            <p:cNvSpPr/>
            <p:nvPr/>
          </p:nvSpPr>
          <p:spPr>
            <a:xfrm>
              <a:off x="3484598" y="3095336"/>
              <a:ext cx="3059332" cy="2047682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구름 4">
              <a:extLst>
                <a:ext uri="{FF2B5EF4-FFF2-40B4-BE49-F238E27FC236}">
                  <a16:creationId xmlns:a16="http://schemas.microsoft.com/office/drawing/2014/main" id="{6FA3ED7C-8607-4F33-A42B-BFA660DEE888}"/>
                </a:ext>
              </a:extLst>
            </p:cNvPr>
            <p:cNvSpPr/>
            <p:nvPr/>
          </p:nvSpPr>
          <p:spPr>
            <a:xfrm rot="728754">
              <a:off x="3953829" y="3448037"/>
              <a:ext cx="1356002" cy="1242349"/>
            </a:xfrm>
            <a:prstGeom prst="cloud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/>
                <p:nvPr/>
              </p:nvSpPr>
              <p:spPr>
                <a:xfrm>
                  <a:off x="5381972" y="1886472"/>
                  <a:ext cx="280743" cy="274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1972" y="1886472"/>
                  <a:ext cx="280743" cy="274104"/>
                </a:xfrm>
                <a:prstGeom prst="rect">
                  <a:avLst/>
                </a:prstGeom>
                <a:blipFill>
                  <a:blip r:embed="rId3"/>
                  <a:stretch>
                    <a:fillRect l="-20000" t="-2564" r="-25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/>
                <p:nvPr/>
              </p:nvSpPr>
              <p:spPr>
                <a:xfrm>
                  <a:off x="2778911" y="3352829"/>
                  <a:ext cx="613102" cy="354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911" y="3352829"/>
                  <a:ext cx="613102" cy="3549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24D13-AE31-4C45-90DC-EFBBC353BD72}"/>
                    </a:ext>
                  </a:extLst>
                </p:cNvPr>
                <p:cNvSpPr txBox="1"/>
                <p:nvPr/>
              </p:nvSpPr>
              <p:spPr>
                <a:xfrm>
                  <a:off x="6871175" y="3354694"/>
                  <a:ext cx="333495" cy="354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24D13-AE31-4C45-90DC-EFBBC353B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175" y="3354694"/>
                  <a:ext cx="333495" cy="3549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27AC7C-61F6-4E6D-841F-7CC9B43FC5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87" y="3621684"/>
              <a:ext cx="1605098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/>
                <p:nvPr/>
              </p:nvSpPr>
              <p:spPr>
                <a:xfrm>
                  <a:off x="3990649" y="5350188"/>
                  <a:ext cx="24109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649" y="5350188"/>
                  <a:ext cx="24109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176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E0B7848-EBD2-43B6-AFCD-9B2FD01B7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286" y="4547167"/>
              <a:ext cx="0" cy="387507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5FDEB64-C604-4793-85D1-15BDDA14B6F9}"/>
                </a:ext>
              </a:extLst>
            </p:cNvPr>
            <p:cNvCxnSpPr>
              <a:cxnSpLocks/>
              <a:stCxn id="20" idx="6"/>
              <a:endCxn id="6" idx="2"/>
            </p:cNvCxnSpPr>
            <p:nvPr/>
          </p:nvCxnSpPr>
          <p:spPr>
            <a:xfrm flipH="1" flipV="1">
              <a:off x="5522344" y="2160576"/>
              <a:ext cx="1149214" cy="2426130"/>
            </a:xfrm>
            <a:prstGeom prst="bentConnector4">
              <a:avLst>
                <a:gd name="adj1" fmla="val -5456"/>
                <a:gd name="adj2" fmla="val 72068"/>
              </a:avLst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AF91FD-CE88-44F5-A422-2A4AC74C4A37}"/>
                </a:ext>
              </a:extLst>
            </p:cNvPr>
            <p:cNvSpPr/>
            <p:nvPr/>
          </p:nvSpPr>
          <p:spPr>
            <a:xfrm>
              <a:off x="6411725" y="3543788"/>
              <a:ext cx="135380" cy="13538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/>
                <p:nvPr/>
              </p:nvSpPr>
              <p:spPr>
                <a:xfrm>
                  <a:off x="2820046" y="4567192"/>
                  <a:ext cx="657008" cy="354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046" y="4567192"/>
                  <a:ext cx="657008" cy="354940"/>
                </a:xfrm>
                <a:prstGeom prst="rect">
                  <a:avLst/>
                </a:prstGeom>
                <a:blipFill>
                  <a:blip r:embed="rId7"/>
                  <a:stretch>
                    <a:fillRect t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77879B-B266-47BC-96A5-FFC98DF5BEEA}"/>
                    </a:ext>
                  </a:extLst>
                </p:cNvPr>
                <p:cNvSpPr txBox="1"/>
                <p:nvPr/>
              </p:nvSpPr>
              <p:spPr>
                <a:xfrm>
                  <a:off x="6865612" y="4326065"/>
                  <a:ext cx="363535" cy="354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77879B-B266-47BC-96A5-FFC98DF5B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612" y="4326065"/>
                  <a:ext cx="363535" cy="354940"/>
                </a:xfrm>
                <a:prstGeom prst="rect">
                  <a:avLst/>
                </a:prstGeom>
                <a:blipFill>
                  <a:blip r:embed="rId8"/>
                  <a:stretch>
                    <a:fillRect l="-3846" t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A93560-8938-4CC9-908E-9C218B44E725}"/>
                </a:ext>
              </a:extLst>
            </p:cNvPr>
            <p:cNvCxnSpPr>
              <a:cxnSpLocks/>
            </p:cNvCxnSpPr>
            <p:nvPr/>
          </p:nvCxnSpPr>
          <p:spPr>
            <a:xfrm>
              <a:off x="6527042" y="4586252"/>
              <a:ext cx="867478" cy="5471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5A1679-3AE5-441C-B033-49215EDFA3A7}"/>
                </a:ext>
              </a:extLst>
            </p:cNvPr>
            <p:cNvSpPr/>
            <p:nvPr/>
          </p:nvSpPr>
          <p:spPr>
            <a:xfrm>
              <a:off x="6536178" y="4519016"/>
              <a:ext cx="135380" cy="13538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217DB5-4384-401C-AB13-5DC91ACDCDB1}"/>
                </a:ext>
              </a:extLst>
            </p:cNvPr>
            <p:cNvSpPr/>
            <p:nvPr/>
          </p:nvSpPr>
          <p:spPr>
            <a:xfrm>
              <a:off x="6039108" y="3793359"/>
              <a:ext cx="307678" cy="3076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53ADA6-D883-48E5-BF4B-614530624533}"/>
                </a:ext>
              </a:extLst>
            </p:cNvPr>
            <p:cNvSpPr txBox="1"/>
            <p:nvPr/>
          </p:nvSpPr>
          <p:spPr>
            <a:xfrm>
              <a:off x="5980819" y="3842556"/>
              <a:ext cx="345191" cy="18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8ACEC45-9A8B-4CBA-B051-E9A064ACF3DE}"/>
                </a:ext>
              </a:extLst>
            </p:cNvPr>
            <p:cNvCxnSpPr>
              <a:cxnSpLocks/>
              <a:stCxn id="37" idx="2"/>
              <a:endCxn id="20" idx="2"/>
            </p:cNvCxnSpPr>
            <p:nvPr/>
          </p:nvCxnSpPr>
          <p:spPr>
            <a:xfrm rot="16200000" flipH="1">
              <a:off x="6344946" y="4395474"/>
              <a:ext cx="42924" cy="339540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2EE689-24DB-4CF6-BBCD-048B58E24109}"/>
                </a:ext>
              </a:extLst>
            </p:cNvPr>
            <p:cNvSpPr/>
            <p:nvPr/>
          </p:nvSpPr>
          <p:spPr>
            <a:xfrm>
              <a:off x="6634588" y="3591770"/>
              <a:ext cx="87160" cy="60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8275F0-1353-4A9D-AF14-34A86F414FFB}"/>
                </a:ext>
              </a:extLst>
            </p:cNvPr>
            <p:cNvSpPr txBox="1"/>
            <p:nvPr/>
          </p:nvSpPr>
          <p:spPr>
            <a:xfrm>
              <a:off x="4265898" y="3902503"/>
              <a:ext cx="911049" cy="32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어떤 계산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FC2F88-CE28-41F9-8C14-A85588FF313F}"/>
                </a:ext>
              </a:extLst>
            </p:cNvPr>
            <p:cNvSpPr/>
            <p:nvPr/>
          </p:nvSpPr>
          <p:spPr>
            <a:xfrm>
              <a:off x="4880990" y="3550047"/>
              <a:ext cx="135380" cy="13538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5163EF76-F007-4C3B-8FCB-4A3E87DA4F2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224040" y="3615160"/>
              <a:ext cx="968907" cy="178199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333C9BF-0F81-45FC-83ED-EAF4E6C3B1FA}"/>
                </a:ext>
              </a:extLst>
            </p:cNvPr>
            <p:cNvSpPr/>
            <p:nvPr/>
          </p:nvSpPr>
          <p:spPr>
            <a:xfrm>
              <a:off x="6039108" y="4210047"/>
              <a:ext cx="307678" cy="3076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/>
                <p:nvPr/>
              </p:nvSpPr>
              <p:spPr>
                <a:xfrm>
                  <a:off x="6000110" y="4205228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10" y="4205228"/>
                  <a:ext cx="39305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34F9187-B392-4914-8D52-A5291CC9A46E}"/>
                </a:ext>
              </a:extLst>
            </p:cNvPr>
            <p:cNvSpPr/>
            <p:nvPr/>
          </p:nvSpPr>
          <p:spPr>
            <a:xfrm>
              <a:off x="5610482" y="4503590"/>
              <a:ext cx="223158" cy="230456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/>
                <p:nvPr/>
              </p:nvSpPr>
              <p:spPr>
                <a:xfrm>
                  <a:off x="5650373" y="4436962"/>
                  <a:ext cx="2141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373" y="4436962"/>
                  <a:ext cx="214133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258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D9C2BB7-2C94-45CC-A16F-43D04DAA5388}"/>
                </a:ext>
              </a:extLst>
            </p:cNvPr>
            <p:cNvSpPr/>
            <p:nvPr/>
          </p:nvSpPr>
          <p:spPr>
            <a:xfrm>
              <a:off x="5633344" y="4645307"/>
              <a:ext cx="89558" cy="89558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AAF661-B920-4092-A106-3FAD67A3B7CF}"/>
                </a:ext>
              </a:extLst>
            </p:cNvPr>
            <p:cNvSpPr/>
            <p:nvPr/>
          </p:nvSpPr>
          <p:spPr>
            <a:xfrm>
              <a:off x="5722084" y="4641449"/>
              <a:ext cx="89558" cy="89558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1188B80-5567-460A-B457-DA74CC3D65E9}"/>
                </a:ext>
              </a:extLst>
            </p:cNvPr>
            <p:cNvCxnSpPr>
              <a:cxnSpLocks/>
              <a:stCxn id="12" idx="0"/>
              <a:endCxn id="43" idx="4"/>
            </p:cNvCxnSpPr>
            <p:nvPr/>
          </p:nvCxnSpPr>
          <p:spPr>
            <a:xfrm rot="5400000" flipH="1" flipV="1">
              <a:off x="4629439" y="4212764"/>
              <a:ext cx="619181" cy="1655668"/>
            </a:xfrm>
            <a:prstGeom prst="bentConnector3">
              <a:avLst>
                <a:gd name="adj1" fmla="val 67447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FEE2AF5-2F07-40CB-A338-20D4145584AD}"/>
                </a:ext>
              </a:extLst>
            </p:cNvPr>
            <p:cNvSpPr/>
            <p:nvPr/>
          </p:nvSpPr>
          <p:spPr>
            <a:xfrm>
              <a:off x="4240524" y="4463971"/>
              <a:ext cx="89558" cy="89558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6D7DF0-86E2-45A0-8C3F-C05CE48E00D9}"/>
                </a:ext>
              </a:extLst>
            </p:cNvPr>
            <p:cNvSpPr/>
            <p:nvPr/>
          </p:nvSpPr>
          <p:spPr>
            <a:xfrm>
              <a:off x="4122848" y="4427318"/>
              <a:ext cx="89558" cy="89558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61E035A4-C3C7-4C62-8230-9859AFA5E174}"/>
                </a:ext>
              </a:extLst>
            </p:cNvPr>
            <p:cNvCxnSpPr>
              <a:cxnSpLocks/>
              <a:stCxn id="38" idx="0"/>
              <a:endCxn id="37" idx="1"/>
            </p:cNvCxnSpPr>
            <p:nvPr/>
          </p:nvCxnSpPr>
          <p:spPr>
            <a:xfrm rot="5400000" flipH="1" flipV="1">
              <a:off x="5796543" y="4300024"/>
              <a:ext cx="129085" cy="278049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F1EE034-5A2D-4AA2-A56D-DBCAF0621B1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>
            <a:xfrm>
              <a:off x="6192947" y="4101037"/>
              <a:ext cx="3691" cy="104191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BF7E6B7-D681-4636-B500-FB6B940B2EE9}"/>
                </a:ext>
              </a:extLst>
            </p:cNvPr>
            <p:cNvSpPr/>
            <p:nvPr/>
          </p:nvSpPr>
          <p:spPr>
            <a:xfrm>
              <a:off x="2546762" y="4799637"/>
              <a:ext cx="89558" cy="89558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3F37E8A-9734-4307-A882-2A1248CDA6FB}"/>
                </a:ext>
              </a:extLst>
            </p:cNvPr>
            <p:cNvCxnSpPr>
              <a:cxnSpLocks/>
              <a:stCxn id="60" idx="6"/>
              <a:endCxn id="42" idx="4"/>
            </p:cNvCxnSpPr>
            <p:nvPr/>
          </p:nvCxnSpPr>
          <p:spPr>
            <a:xfrm flipV="1">
              <a:off x="2636320" y="4734865"/>
              <a:ext cx="3041803" cy="109551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4C942180-985E-410D-A7A5-234A4D3FA58D}"/>
                </a:ext>
              </a:extLst>
            </p:cNvPr>
            <p:cNvCxnSpPr>
              <a:cxnSpLocks/>
              <a:stCxn id="60" idx="6"/>
              <a:endCxn id="51" idx="4"/>
            </p:cNvCxnSpPr>
            <p:nvPr/>
          </p:nvCxnSpPr>
          <p:spPr>
            <a:xfrm flipV="1">
              <a:off x="2636320" y="4516876"/>
              <a:ext cx="1531307" cy="327540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8" name="직사각형 7177">
              <a:extLst>
                <a:ext uri="{FF2B5EF4-FFF2-40B4-BE49-F238E27FC236}">
                  <a16:creationId xmlns:a16="http://schemas.microsoft.com/office/drawing/2014/main" id="{0C13AB19-11BB-4BF4-8F86-620512B37772}"/>
                </a:ext>
              </a:extLst>
            </p:cNvPr>
            <p:cNvSpPr/>
            <p:nvPr/>
          </p:nvSpPr>
          <p:spPr>
            <a:xfrm>
              <a:off x="6663159" y="3565003"/>
              <a:ext cx="142755" cy="92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BCB4A76-ECA1-454D-AB70-73351B02C0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749" y="3615351"/>
              <a:ext cx="2195332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F61AC95-9465-4122-824D-E5BC1376C058}"/>
              </a:ext>
            </a:extLst>
          </p:cNvPr>
          <p:cNvSpPr txBox="1"/>
          <p:nvPr/>
        </p:nvSpPr>
        <p:spPr>
          <a:xfrm>
            <a:off x="1579702" y="2542282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게이트 추가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FA39B4-368A-4A81-AA69-B3B16BA4B8B1}"/>
                  </a:ext>
                </a:extLst>
              </p:cNvPr>
              <p:cNvSpPr txBox="1"/>
              <p:nvPr/>
            </p:nvSpPr>
            <p:spPr>
              <a:xfrm>
                <a:off x="796482" y="1234342"/>
                <a:ext cx="66143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밑에 그림에서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output 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게이트에서 수행하는 식의 계산을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sigma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로 표기했다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sigma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출력을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o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라고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𝐡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o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𝐭𝐚𝐧𝐡</m:t>
                    </m:r>
                    <m:r>
                      <a:rPr lang="en-US" altLang="ko-KR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⁡(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𝐜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𝐭</m:t>
                        </m:r>
                      </m:sub>
                    </m:sSub>
                    <m:r>
                      <a:rPr lang="en-US" altLang="ko-KR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곱으로 계산된다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FA39B4-368A-4A81-AA69-B3B16BA4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1234342"/>
                <a:ext cx="6614311" cy="584775"/>
              </a:xfrm>
              <a:prstGeom prst="rect">
                <a:avLst/>
              </a:prstGeom>
              <a:blipFill>
                <a:blip r:embed="rId11"/>
                <a:stretch>
                  <a:fillRect l="-553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8518BE5F-8473-4137-8580-69D78D2F7AB4}"/>
                  </a:ext>
                </a:extLst>
              </p:cNvPr>
              <p:cNvSpPr txBox="1"/>
              <p:nvPr/>
            </p:nvSpPr>
            <p:spPr>
              <a:xfrm>
                <a:off x="3076937" y="6136510"/>
                <a:ext cx="2502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8518BE5F-8473-4137-8580-69D78D2F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37" y="6136510"/>
                <a:ext cx="2502223" cy="369332"/>
              </a:xfrm>
              <a:prstGeom prst="rect">
                <a:avLst/>
              </a:prstGeom>
              <a:blipFill>
                <a:blip r:embed="rId12"/>
                <a:stretch>
                  <a:fillRect l="-1951" t="-1667" r="-34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124E426C-588F-4BE7-A246-6996DD7D3E43}"/>
              </a:ext>
            </a:extLst>
          </p:cNvPr>
          <p:cNvSpPr txBox="1"/>
          <p:nvPr/>
        </p:nvSpPr>
        <p:spPr>
          <a:xfrm>
            <a:off x="1571985" y="5690596"/>
            <a:ext cx="3088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아다마르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곱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(Hadamard product)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4577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forget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게이트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FA39B4-368A-4A81-AA69-B3B16BA4B8B1}"/>
              </a:ext>
            </a:extLst>
          </p:cNvPr>
          <p:cNvSpPr txBox="1"/>
          <p:nvPr/>
        </p:nvSpPr>
        <p:spPr>
          <a:xfrm>
            <a:off x="1008684" y="2542282"/>
            <a:ext cx="183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forget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게이트 추가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429D7A-B144-4E80-A12F-CF7C7647EA50}"/>
              </a:ext>
            </a:extLst>
          </p:cNvPr>
          <p:cNvSpPr txBox="1"/>
          <p:nvPr/>
        </p:nvSpPr>
        <p:spPr>
          <a:xfrm>
            <a:off x="715459" y="1361664"/>
            <a:ext cx="650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다음에 해야 할 일은 기억 셀에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무엇을 잊을까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명확하게 지시하는 것이다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grpSp>
        <p:nvGrpSpPr>
          <p:cNvPr id="7186" name="그룹 7185">
            <a:extLst>
              <a:ext uri="{FF2B5EF4-FFF2-40B4-BE49-F238E27FC236}">
                <a16:creationId xmlns:a16="http://schemas.microsoft.com/office/drawing/2014/main" id="{D9D4A514-05FF-491F-8AF3-0B855AA7AE4B}"/>
              </a:ext>
            </a:extLst>
          </p:cNvPr>
          <p:cNvGrpSpPr/>
          <p:nvPr/>
        </p:nvGrpSpPr>
        <p:grpSpPr>
          <a:xfrm>
            <a:off x="2971171" y="2334027"/>
            <a:ext cx="4259153" cy="3205611"/>
            <a:chOff x="2971171" y="2334027"/>
            <a:chExt cx="4259153" cy="320561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6DDE0FC-08AB-491A-8BC7-DE853C9E484E}"/>
                </a:ext>
              </a:extLst>
            </p:cNvPr>
            <p:cNvSpPr/>
            <p:nvPr/>
          </p:nvSpPr>
          <p:spPr>
            <a:xfrm>
              <a:off x="3835530" y="3378559"/>
              <a:ext cx="2643448" cy="1769322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D5D4380-10D8-470F-B775-875ED936CE0B}"/>
                </a:ext>
              </a:extLst>
            </p:cNvPr>
            <p:cNvGrpSpPr/>
            <p:nvPr/>
          </p:nvGrpSpPr>
          <p:grpSpPr>
            <a:xfrm>
              <a:off x="5672423" y="4522072"/>
              <a:ext cx="192822" cy="199836"/>
              <a:chOff x="5672423" y="4522072"/>
              <a:chExt cx="192822" cy="199836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34F9187-B392-4914-8D52-A5291CC9A46E}"/>
                  </a:ext>
                </a:extLst>
              </p:cNvPr>
              <p:cNvSpPr/>
              <p:nvPr/>
            </p:nvSpPr>
            <p:spPr>
              <a:xfrm>
                <a:off x="5672423" y="4522072"/>
                <a:ext cx="192822" cy="199128"/>
              </a:xfrm>
              <a:prstGeom prst="roundRect">
                <a:avLst>
                  <a:gd name="adj" fmla="val 3120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D9C2BB7-2C94-45CC-A16F-43D04DAA5388}"/>
                  </a:ext>
                </a:extLst>
              </p:cNvPr>
              <p:cNvSpPr/>
              <p:nvPr/>
            </p:nvSpPr>
            <p:spPr>
              <a:xfrm>
                <a:off x="5692177" y="4644524"/>
                <a:ext cx="77384" cy="7738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AAAF661-B920-4092-A106-3FAD67A3B7CF}"/>
                  </a:ext>
                </a:extLst>
              </p:cNvPr>
              <p:cNvSpPr/>
              <p:nvPr/>
            </p:nvSpPr>
            <p:spPr>
              <a:xfrm>
                <a:off x="5768854" y="4641191"/>
                <a:ext cx="77384" cy="7738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48B13B-E641-45F4-9C99-6DAF404BB631}"/>
                </a:ext>
              </a:extLst>
            </p:cNvPr>
            <p:cNvSpPr/>
            <p:nvPr/>
          </p:nvSpPr>
          <p:spPr>
            <a:xfrm>
              <a:off x="4414641" y="4541363"/>
              <a:ext cx="192822" cy="199128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/>
                <p:nvPr/>
              </p:nvSpPr>
              <p:spPr>
                <a:xfrm>
                  <a:off x="5474976" y="2334027"/>
                  <a:ext cx="242579" cy="236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76" y="2334027"/>
                  <a:ext cx="242579" cy="236843"/>
                </a:xfrm>
                <a:prstGeom prst="rect">
                  <a:avLst/>
                </a:prstGeom>
                <a:blipFill>
                  <a:blip r:embed="rId3"/>
                  <a:stretch>
                    <a:fillRect l="-20000" t="-2564" r="-25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/>
                <p:nvPr/>
              </p:nvSpPr>
              <p:spPr>
                <a:xfrm>
                  <a:off x="3225774" y="3504597"/>
                  <a:ext cx="529757" cy="306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774" y="3504597"/>
                  <a:ext cx="529757" cy="3066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24D13-AE31-4C45-90DC-EFBBC353BD72}"/>
                    </a:ext>
                  </a:extLst>
                </p:cNvPr>
                <p:cNvSpPr txBox="1"/>
                <p:nvPr/>
              </p:nvSpPr>
              <p:spPr>
                <a:xfrm>
                  <a:off x="6846619" y="3494632"/>
                  <a:ext cx="288160" cy="306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24D13-AE31-4C45-90DC-EFBBC353B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619" y="3494632"/>
                  <a:ext cx="288160" cy="3066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27AC7C-61F6-4E6D-841F-7CC9B43FC5B4}"/>
                </a:ext>
              </a:extLst>
            </p:cNvPr>
            <p:cNvCxnSpPr>
              <a:cxnSpLocks/>
            </p:cNvCxnSpPr>
            <p:nvPr/>
          </p:nvCxnSpPr>
          <p:spPr>
            <a:xfrm>
              <a:off x="3001701" y="3771626"/>
              <a:ext cx="1361954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/>
                <p:nvPr/>
              </p:nvSpPr>
              <p:spPr>
                <a:xfrm>
                  <a:off x="4272789" y="5326888"/>
                  <a:ext cx="208318" cy="212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789" y="5326888"/>
                  <a:ext cx="208318" cy="212750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176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E0B7848-EBD2-43B6-AFCD-9B2FD01B7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1534" y="4745620"/>
              <a:ext cx="0" cy="27625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5FDEB64-C604-4793-85D1-15BDDA14B6F9}"/>
                </a:ext>
              </a:extLst>
            </p:cNvPr>
            <p:cNvCxnSpPr>
              <a:cxnSpLocks/>
              <a:stCxn id="20" idx="6"/>
              <a:endCxn id="6" idx="2"/>
            </p:cNvCxnSpPr>
            <p:nvPr/>
          </p:nvCxnSpPr>
          <p:spPr>
            <a:xfrm flipH="1" flipV="1">
              <a:off x="5596266" y="2570870"/>
              <a:ext cx="992991" cy="2026878"/>
            </a:xfrm>
            <a:prstGeom prst="bentConnector4">
              <a:avLst>
                <a:gd name="adj1" fmla="val -9422"/>
                <a:gd name="adj2" fmla="val 70669"/>
              </a:avLst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AF91FD-CE88-44F5-A422-2A4AC74C4A37}"/>
                </a:ext>
              </a:extLst>
            </p:cNvPr>
            <p:cNvSpPr/>
            <p:nvPr/>
          </p:nvSpPr>
          <p:spPr>
            <a:xfrm>
              <a:off x="6364745" y="3692745"/>
              <a:ext cx="116977" cy="116977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/>
                <p:nvPr/>
              </p:nvSpPr>
              <p:spPr>
                <a:xfrm>
                  <a:off x="3225774" y="4627184"/>
                  <a:ext cx="567695" cy="306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774" y="4627184"/>
                  <a:ext cx="567695" cy="3066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77879B-B266-47BC-96A5-FFC98DF5BEEA}"/>
                    </a:ext>
                  </a:extLst>
                </p:cNvPr>
                <p:cNvSpPr txBox="1"/>
                <p:nvPr/>
              </p:nvSpPr>
              <p:spPr>
                <a:xfrm>
                  <a:off x="6841812" y="4333956"/>
                  <a:ext cx="314116" cy="306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77879B-B266-47BC-96A5-FFC98DF5B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812" y="4333956"/>
                  <a:ext cx="314116" cy="306690"/>
                </a:xfrm>
                <a:prstGeom prst="rect">
                  <a:avLst/>
                </a:prstGeom>
                <a:blipFill>
                  <a:blip r:embed="rId8"/>
                  <a:stretch>
                    <a:fillRect l="-3846" t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A93560-8938-4CC9-908E-9C218B44E725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86" y="4593497"/>
              <a:ext cx="749554" cy="4727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5A1679-3AE5-441C-B033-49215EDFA3A7}"/>
                </a:ext>
              </a:extLst>
            </p:cNvPr>
            <p:cNvSpPr/>
            <p:nvPr/>
          </p:nvSpPr>
          <p:spPr>
            <a:xfrm>
              <a:off x="6472280" y="4539259"/>
              <a:ext cx="116977" cy="116977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217DB5-4384-401C-AB13-5DC91ACDCDB1}"/>
                </a:ext>
              </a:extLst>
            </p:cNvPr>
            <p:cNvSpPr/>
            <p:nvPr/>
          </p:nvSpPr>
          <p:spPr>
            <a:xfrm>
              <a:off x="6042782" y="3865951"/>
              <a:ext cx="265852" cy="2658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53ADA6-D883-48E5-BF4B-614530624533}"/>
                </a:ext>
              </a:extLst>
            </p:cNvPr>
            <p:cNvSpPr txBox="1"/>
            <p:nvPr/>
          </p:nvSpPr>
          <p:spPr>
            <a:xfrm>
              <a:off x="5973127" y="3877596"/>
              <a:ext cx="298266" cy="161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8ACEC45-9A8B-4CBA-B051-E9A064ACF3DE}"/>
                </a:ext>
              </a:extLst>
            </p:cNvPr>
            <p:cNvCxnSpPr>
              <a:cxnSpLocks/>
              <a:stCxn id="36" idx="4"/>
              <a:endCxn id="20" idx="2"/>
            </p:cNvCxnSpPr>
            <p:nvPr/>
          </p:nvCxnSpPr>
          <p:spPr>
            <a:xfrm rot="16200000" flipH="1">
              <a:off x="6292263" y="4417730"/>
              <a:ext cx="63463" cy="296572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2EE689-24DB-4CF6-BBCD-048B58E24109}"/>
                </a:ext>
              </a:extLst>
            </p:cNvPr>
            <p:cNvSpPr/>
            <p:nvPr/>
          </p:nvSpPr>
          <p:spPr>
            <a:xfrm>
              <a:off x="6557313" y="3734204"/>
              <a:ext cx="75312" cy="52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FC2F88-CE28-41F9-8C14-A85588FF313F}"/>
                </a:ext>
              </a:extLst>
            </p:cNvPr>
            <p:cNvSpPr/>
            <p:nvPr/>
          </p:nvSpPr>
          <p:spPr>
            <a:xfrm>
              <a:off x="5042098" y="3698153"/>
              <a:ext cx="116977" cy="116977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5163EF76-F007-4C3B-8FCB-4A3E87DA4F2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227899" y="3754056"/>
              <a:ext cx="947809" cy="111895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333C9BF-0F81-45FC-83ED-EAF4E6C3B1FA}"/>
                </a:ext>
              </a:extLst>
            </p:cNvPr>
            <p:cNvSpPr/>
            <p:nvPr/>
          </p:nvSpPr>
          <p:spPr>
            <a:xfrm>
              <a:off x="6042782" y="4268433"/>
              <a:ext cx="265852" cy="2658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/>
                <p:nvPr/>
              </p:nvSpPr>
              <p:spPr>
                <a:xfrm>
                  <a:off x="6012944" y="4229895"/>
                  <a:ext cx="339624" cy="292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944" y="4229895"/>
                  <a:ext cx="339624" cy="2925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/>
                <p:nvPr/>
              </p:nvSpPr>
              <p:spPr>
                <a:xfrm>
                  <a:off x="5706892" y="4445209"/>
                  <a:ext cx="185024" cy="292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6892" y="4445209"/>
                  <a:ext cx="185024" cy="292531"/>
                </a:xfrm>
                <a:prstGeom prst="rect">
                  <a:avLst/>
                </a:prstGeom>
                <a:blipFill>
                  <a:blip r:embed="rId10"/>
                  <a:stretch>
                    <a:fillRect l="-258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1188B80-5567-460A-B457-DA74CC3D65E9}"/>
                </a:ext>
              </a:extLst>
            </p:cNvPr>
            <p:cNvCxnSpPr>
              <a:cxnSpLocks/>
              <a:stCxn id="12" idx="0"/>
              <a:endCxn id="43" idx="4"/>
            </p:cNvCxnSpPr>
            <p:nvPr/>
          </p:nvCxnSpPr>
          <p:spPr>
            <a:xfrm rot="5400000" flipH="1" flipV="1">
              <a:off x="4788091" y="4307433"/>
              <a:ext cx="608313" cy="143059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FEE2AF5-2F07-40CB-A338-20D4145584AD}"/>
                </a:ext>
              </a:extLst>
            </p:cNvPr>
            <p:cNvSpPr/>
            <p:nvPr/>
          </p:nvSpPr>
          <p:spPr>
            <a:xfrm>
              <a:off x="4488696" y="4487839"/>
              <a:ext cx="77384" cy="7738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6D7DF0-86E2-45A0-8C3F-C05CE48E00D9}"/>
                </a:ext>
              </a:extLst>
            </p:cNvPr>
            <p:cNvSpPr/>
            <p:nvPr/>
          </p:nvSpPr>
          <p:spPr>
            <a:xfrm>
              <a:off x="4387017" y="4456168"/>
              <a:ext cx="77384" cy="7738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61E035A4-C3C7-4C62-8230-9859AFA5E174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5400000" flipH="1" flipV="1">
              <a:off x="5845452" y="4324742"/>
              <a:ext cx="120713" cy="273948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F1EE034-5A2D-4AA2-A56D-DBCAF0621B17}"/>
                </a:ext>
              </a:extLst>
            </p:cNvPr>
            <p:cNvCxnSpPr>
              <a:cxnSpLocks/>
              <a:stCxn id="21" idx="4"/>
              <a:endCxn id="36" idx="0"/>
            </p:cNvCxnSpPr>
            <p:nvPr/>
          </p:nvCxnSpPr>
          <p:spPr>
            <a:xfrm>
              <a:off x="6175708" y="4131803"/>
              <a:ext cx="0" cy="13663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BF7E6B7-D681-4636-B500-FB6B940B2EE9}"/>
                </a:ext>
              </a:extLst>
            </p:cNvPr>
            <p:cNvSpPr/>
            <p:nvPr/>
          </p:nvSpPr>
          <p:spPr>
            <a:xfrm>
              <a:off x="2971171" y="4851179"/>
              <a:ext cx="77384" cy="7738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3F37E8A-9734-4307-A882-2A1248CDA6FB}"/>
                </a:ext>
              </a:extLst>
            </p:cNvPr>
            <p:cNvCxnSpPr>
              <a:cxnSpLocks/>
              <a:stCxn id="60" idx="6"/>
              <a:endCxn id="42" idx="4"/>
            </p:cNvCxnSpPr>
            <p:nvPr/>
          </p:nvCxnSpPr>
          <p:spPr>
            <a:xfrm flipV="1">
              <a:off x="3048555" y="4721908"/>
              <a:ext cx="2682314" cy="167963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4C942180-985E-410D-A7A5-234A4D3FA58D}"/>
                </a:ext>
              </a:extLst>
            </p:cNvPr>
            <p:cNvCxnSpPr>
              <a:cxnSpLocks/>
              <a:stCxn id="60" idx="6"/>
              <a:endCxn id="53" idx="4"/>
            </p:cNvCxnSpPr>
            <p:nvPr/>
          </p:nvCxnSpPr>
          <p:spPr>
            <a:xfrm flipV="1">
              <a:off x="3048555" y="4741199"/>
              <a:ext cx="1424532" cy="148672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8" name="직사각형 7177">
              <a:extLst>
                <a:ext uri="{FF2B5EF4-FFF2-40B4-BE49-F238E27FC236}">
                  <a16:creationId xmlns:a16="http://schemas.microsoft.com/office/drawing/2014/main" id="{0C13AB19-11BB-4BF4-8F86-620512B37772}"/>
                </a:ext>
              </a:extLst>
            </p:cNvPr>
            <p:cNvSpPr/>
            <p:nvPr/>
          </p:nvSpPr>
          <p:spPr>
            <a:xfrm>
              <a:off x="6582000" y="3711076"/>
              <a:ext cx="123349" cy="8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BCB4A76-ECA1-454D-AB70-73351B02C078}"/>
                </a:ext>
              </a:extLst>
            </p:cNvPr>
            <p:cNvCxnSpPr>
              <a:cxnSpLocks/>
            </p:cNvCxnSpPr>
            <p:nvPr/>
          </p:nvCxnSpPr>
          <p:spPr>
            <a:xfrm>
              <a:off x="4637595" y="3754580"/>
              <a:ext cx="2592729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CB35E02-9E5D-4632-8974-BE9468E15E6A}"/>
                </a:ext>
              </a:extLst>
            </p:cNvPr>
            <p:cNvSpPr/>
            <p:nvPr/>
          </p:nvSpPr>
          <p:spPr>
            <a:xfrm>
              <a:off x="4434395" y="4663815"/>
              <a:ext cx="77384" cy="7738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2622CC2-C348-4282-BD66-14377872109E}"/>
                </a:ext>
              </a:extLst>
            </p:cNvPr>
            <p:cNvSpPr/>
            <p:nvPr/>
          </p:nvSpPr>
          <p:spPr>
            <a:xfrm>
              <a:off x="4511072" y="4660482"/>
              <a:ext cx="77384" cy="7738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5D843D-B4F6-479A-81E1-23B16835EF0A}"/>
                    </a:ext>
                  </a:extLst>
                </p:cNvPr>
                <p:cNvSpPr txBox="1"/>
                <p:nvPr/>
              </p:nvSpPr>
              <p:spPr>
                <a:xfrm>
                  <a:off x="4449109" y="4464500"/>
                  <a:ext cx="185024" cy="292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5D843D-B4F6-479A-81E1-23B16835E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109" y="4464500"/>
                  <a:ext cx="185024" cy="292531"/>
                </a:xfrm>
                <a:prstGeom prst="rect">
                  <a:avLst/>
                </a:prstGeom>
                <a:blipFill>
                  <a:blip r:embed="rId11"/>
                  <a:stretch>
                    <a:fillRect l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F7E6226-4AFC-4B5E-9D57-04F4E395B13A}"/>
                </a:ext>
              </a:extLst>
            </p:cNvPr>
            <p:cNvGrpSpPr/>
            <p:nvPr/>
          </p:nvGrpSpPr>
          <p:grpSpPr>
            <a:xfrm>
              <a:off x="4342329" y="3596797"/>
              <a:ext cx="339624" cy="300880"/>
              <a:chOff x="6009085" y="4233405"/>
              <a:chExt cx="339624" cy="30088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685FED6-CFE4-4A38-B2A3-313B706CDE32}"/>
                  </a:ext>
                </a:extLst>
              </p:cNvPr>
              <p:cNvSpPr/>
              <p:nvPr/>
            </p:nvSpPr>
            <p:spPr>
              <a:xfrm>
                <a:off x="6042782" y="4268433"/>
                <a:ext cx="265852" cy="2658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92E1C29-8B0B-4C81-A266-8D659AF4C7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085" y="4233405"/>
                    <a:ext cx="339624" cy="292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  <a:latin typeface="고도 M" panose="02000503000000020004" pitchFamily="2" charset="-127"/>
                      <a:ea typeface="고도 M" panose="02000503000000020004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92E1C29-8B0B-4C81-A266-8D659AF4C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085" y="4233405"/>
                    <a:ext cx="339624" cy="2925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C3709C1-0220-4981-84D7-2EF38BE09AE1}"/>
                </a:ext>
              </a:extLst>
            </p:cNvPr>
            <p:cNvCxnSpPr>
              <a:cxnSpLocks/>
              <a:stCxn id="50" idx="0"/>
              <a:endCxn id="62" idx="2"/>
            </p:cNvCxnSpPr>
            <p:nvPr/>
          </p:nvCxnSpPr>
          <p:spPr>
            <a:xfrm flipV="1">
              <a:off x="4511052" y="3889328"/>
              <a:ext cx="1089" cy="65203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7656F8E-2223-4ECE-B72C-0580F9F94A08}"/>
                    </a:ext>
                  </a:extLst>
                </p:cNvPr>
                <p:cNvSpPr txBox="1"/>
                <p:nvPr/>
              </p:nvSpPr>
              <p:spPr>
                <a:xfrm>
                  <a:off x="4356090" y="4116528"/>
                  <a:ext cx="14747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𝐟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7656F8E-2223-4ECE-B72C-0580F9F94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090" y="4116528"/>
                  <a:ext cx="147476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167" r="-29167" b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9B52B71-A81F-43ED-A0A9-6E89D024E776}"/>
                    </a:ext>
                  </a:extLst>
                </p:cNvPr>
                <p:cNvSpPr txBox="1"/>
                <p:nvPr/>
              </p:nvSpPr>
              <p:spPr>
                <a:xfrm>
                  <a:off x="5779776" y="4128102"/>
                  <a:ext cx="1827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𝐨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9B52B71-A81F-43ED-A0A9-6E89D024E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76" y="4128102"/>
                  <a:ext cx="182742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/>
              <p:nvPr/>
            </p:nvSpPr>
            <p:spPr>
              <a:xfrm>
                <a:off x="2552219" y="5947457"/>
                <a:ext cx="4590039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𝑓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𝑓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219" y="5947457"/>
                <a:ext cx="4590039" cy="4692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4306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새로운 기억 셀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FA39B4-368A-4A81-AA69-B3B16BA4B8B1}"/>
              </a:ext>
            </a:extLst>
          </p:cNvPr>
          <p:cNvSpPr txBox="1"/>
          <p:nvPr/>
        </p:nvSpPr>
        <p:spPr>
          <a:xfrm>
            <a:off x="927661" y="21217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새로운 기억 셀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429D7A-B144-4E80-A12F-CF7C7647EA50}"/>
              </a:ext>
            </a:extLst>
          </p:cNvPr>
          <p:cNvSpPr txBox="1"/>
          <p:nvPr/>
        </p:nvSpPr>
        <p:spPr>
          <a:xfrm>
            <a:off x="715459" y="1361664"/>
            <a:ext cx="708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orget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게이트를 거치면서 이전 시각의 기억 셀로부터 잊어야 할 기억이 삭제되었다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DDE0FC-08AB-491A-8BC7-DE853C9E484E}"/>
              </a:ext>
            </a:extLst>
          </p:cNvPr>
          <p:cNvSpPr/>
          <p:nvPr/>
        </p:nvSpPr>
        <p:spPr>
          <a:xfrm>
            <a:off x="3427113" y="3391137"/>
            <a:ext cx="3412116" cy="1894854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4F9187-B392-4914-8D52-A5291CC9A46E}"/>
              </a:ext>
            </a:extLst>
          </p:cNvPr>
          <p:cNvSpPr/>
          <p:nvPr/>
        </p:nvSpPr>
        <p:spPr>
          <a:xfrm>
            <a:off x="5798142" y="4615781"/>
            <a:ext cx="248891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D9C2BB7-2C94-45CC-A16F-43D04DAA5388}"/>
              </a:ext>
            </a:extLst>
          </p:cNvPr>
          <p:cNvSpPr/>
          <p:nvPr/>
        </p:nvSpPr>
        <p:spPr>
          <a:xfrm>
            <a:off x="5823640" y="4746921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AF661-B920-4092-A106-3FAD67A3B7CF}"/>
              </a:ext>
            </a:extLst>
          </p:cNvPr>
          <p:cNvSpPr/>
          <p:nvPr/>
        </p:nvSpPr>
        <p:spPr>
          <a:xfrm>
            <a:off x="5922613" y="4743351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48B13B-E641-45F4-9C99-6DAF404BB631}"/>
              </a:ext>
            </a:extLst>
          </p:cNvPr>
          <p:cNvSpPr/>
          <p:nvPr/>
        </p:nvSpPr>
        <p:spPr>
          <a:xfrm>
            <a:off x="4174619" y="4636440"/>
            <a:ext cx="248891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4B6F9-A688-4680-819D-325A8999860F}"/>
                  </a:ext>
                </a:extLst>
              </p:cNvPr>
              <p:cNvSpPr txBox="1"/>
              <p:nvPr/>
            </p:nvSpPr>
            <p:spPr>
              <a:xfrm>
                <a:off x="5543281" y="2272496"/>
                <a:ext cx="313117" cy="253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4B6F9-A688-4680-819D-325A8999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81" y="2272496"/>
                <a:ext cx="313117" cy="253647"/>
              </a:xfrm>
              <a:prstGeom prst="rect">
                <a:avLst/>
              </a:prstGeom>
              <a:blipFill>
                <a:blip r:embed="rId3"/>
                <a:stretch>
                  <a:fillRect l="-3846" t="-2439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87D704-36BE-4C1C-8E9E-DC34327F96C0}"/>
                  </a:ext>
                </a:extLst>
              </p:cNvPr>
              <p:cNvSpPr txBox="1"/>
              <p:nvPr/>
            </p:nvSpPr>
            <p:spPr>
              <a:xfrm>
                <a:off x="2640051" y="3406513"/>
                <a:ext cx="683801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87D704-36BE-4C1C-8E9E-DC34327F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51" y="3406513"/>
                <a:ext cx="683801" cy="328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B24D13-AE31-4C45-90DC-EFBBC353BD72}"/>
                  </a:ext>
                </a:extLst>
              </p:cNvPr>
              <p:cNvSpPr txBox="1"/>
              <p:nvPr/>
            </p:nvSpPr>
            <p:spPr>
              <a:xfrm>
                <a:off x="7313773" y="3395841"/>
                <a:ext cx="371952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B24D13-AE31-4C45-90DC-EFBBC353B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73" y="3395841"/>
                <a:ext cx="371952" cy="328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27AC7C-61F6-4E6D-841F-7CC9B43FC5B4}"/>
              </a:ext>
            </a:extLst>
          </p:cNvPr>
          <p:cNvCxnSpPr>
            <a:cxnSpLocks/>
          </p:cNvCxnSpPr>
          <p:nvPr/>
        </p:nvCxnSpPr>
        <p:spPr>
          <a:xfrm>
            <a:off x="2350822" y="3692487"/>
            <a:ext cx="1757986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89B528-1C02-4278-AB85-E5B597443AFB}"/>
                  </a:ext>
                </a:extLst>
              </p:cNvPr>
              <p:cNvSpPr txBox="1"/>
              <p:nvPr/>
            </p:nvSpPr>
            <p:spPr>
              <a:xfrm>
                <a:off x="3991519" y="5477698"/>
                <a:ext cx="268893" cy="22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89B528-1C02-4278-AB85-E5B59744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19" y="5477698"/>
                <a:ext cx="268893" cy="227844"/>
              </a:xfrm>
              <a:prstGeom prst="rect">
                <a:avLst/>
              </a:prstGeom>
              <a:blipFill>
                <a:blip r:embed="rId6"/>
                <a:stretch>
                  <a:fillRect l="-2273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0B7848-EBD2-43B6-AFCD-9B2FD01B7158}"/>
              </a:ext>
            </a:extLst>
          </p:cNvPr>
          <p:cNvCxnSpPr>
            <a:cxnSpLocks/>
          </p:cNvCxnSpPr>
          <p:nvPr/>
        </p:nvCxnSpPr>
        <p:spPr>
          <a:xfrm flipV="1">
            <a:off x="4364226" y="4855189"/>
            <a:ext cx="0" cy="29585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5FDEB64-C604-4793-85D1-15BDDA14B6F9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H="1" flipV="1">
            <a:off x="5699840" y="2526143"/>
            <a:ext cx="1281735" cy="2162966"/>
          </a:xfrm>
          <a:prstGeom prst="bentConnector4">
            <a:avLst>
              <a:gd name="adj1" fmla="val -3085"/>
              <a:gd name="adj2" fmla="val 6821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4AF91FD-CE88-44F5-A422-2A4AC74C4A37}"/>
              </a:ext>
            </a:extLst>
          </p:cNvPr>
          <p:cNvSpPr/>
          <p:nvPr/>
        </p:nvSpPr>
        <p:spPr>
          <a:xfrm>
            <a:off x="6691779" y="3608010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05AC-B592-42C6-9CAE-5F004C468E50}"/>
                  </a:ext>
                </a:extLst>
              </p:cNvPr>
              <p:cNvSpPr txBox="1"/>
              <p:nvPr/>
            </p:nvSpPr>
            <p:spPr>
              <a:xfrm>
                <a:off x="2640051" y="4728350"/>
                <a:ext cx="732771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05AC-B592-42C6-9CAE-5F004C46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51" y="4728350"/>
                <a:ext cx="732771" cy="328449"/>
              </a:xfrm>
              <a:prstGeom prst="rect">
                <a:avLst/>
              </a:prstGeom>
              <a:blipFill>
                <a:blip r:embed="rId7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77879B-B266-47BC-96A5-FFC98DF5BEEA}"/>
                  </a:ext>
                </a:extLst>
              </p:cNvPr>
              <p:cNvSpPr txBox="1"/>
              <p:nvPr/>
            </p:nvSpPr>
            <p:spPr>
              <a:xfrm>
                <a:off x="7307569" y="4414318"/>
                <a:ext cx="405455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77879B-B266-47BC-96A5-FFC98DF5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69" y="4414318"/>
                <a:ext cx="405455" cy="328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93560-8938-4CC9-908E-9C218B44E725}"/>
              </a:ext>
            </a:extLst>
          </p:cNvPr>
          <p:cNvCxnSpPr>
            <a:cxnSpLocks/>
          </p:cNvCxnSpPr>
          <p:nvPr/>
        </p:nvCxnSpPr>
        <p:spPr>
          <a:xfrm>
            <a:off x="6820394" y="4692273"/>
            <a:ext cx="967511" cy="506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25A1679-3AE5-441C-B033-49215EDFA3A7}"/>
              </a:ext>
            </a:extLst>
          </p:cNvPr>
          <p:cNvSpPr/>
          <p:nvPr/>
        </p:nvSpPr>
        <p:spPr>
          <a:xfrm>
            <a:off x="6830583" y="4626471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8ACEC45-9A8B-4CBA-B051-E9A064ACF3DE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6605196" y="4463722"/>
            <a:ext cx="67966" cy="382810"/>
          </a:xfrm>
          <a:prstGeom prst="bentConnector2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2EE689-24DB-4CF6-BBCD-048B58E24109}"/>
              </a:ext>
            </a:extLst>
          </p:cNvPr>
          <p:cNvSpPr/>
          <p:nvPr/>
        </p:nvSpPr>
        <p:spPr>
          <a:xfrm>
            <a:off x="6940342" y="3667842"/>
            <a:ext cx="97211" cy="5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CFC2F88-CE28-41F9-8C14-A85588FF313F}"/>
              </a:ext>
            </a:extLst>
          </p:cNvPr>
          <p:cNvSpPr/>
          <p:nvPr/>
        </p:nvSpPr>
        <p:spPr>
          <a:xfrm>
            <a:off x="4984530" y="3613801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163EF76-F007-4C3B-8FCB-4A3E87DA4F2D}"/>
              </a:ext>
            </a:extLst>
          </p:cNvPr>
          <p:cNvCxnSpPr>
            <a:cxnSpLocks/>
            <a:stCxn id="72" idx="6"/>
            <a:endCxn id="81" idx="0"/>
          </p:cNvCxnSpPr>
          <p:nvPr/>
        </p:nvCxnSpPr>
        <p:spPr>
          <a:xfrm>
            <a:off x="5166167" y="3696183"/>
            <a:ext cx="1284790" cy="200627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B31FB-CCA5-41CC-8B87-BF0FFC321F3B}"/>
                  </a:ext>
                </a:extLst>
              </p:cNvPr>
              <p:cNvSpPr txBox="1"/>
              <p:nvPr/>
            </p:nvSpPr>
            <p:spPr>
              <a:xfrm>
                <a:off x="5842634" y="4533464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B31FB-CCA5-41CC-8B87-BF0FFC32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34" y="4533464"/>
                <a:ext cx="238826" cy="313286"/>
              </a:xfrm>
              <a:prstGeom prst="rect">
                <a:avLst/>
              </a:prstGeom>
              <a:blipFill>
                <a:blip r:embed="rId9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188B80-5567-460A-B457-DA74CC3D65E9}"/>
              </a:ext>
            </a:extLst>
          </p:cNvPr>
          <p:cNvCxnSpPr>
            <a:cxnSpLocks/>
            <a:stCxn id="12" idx="0"/>
            <a:endCxn id="43" idx="4"/>
          </p:cNvCxnSpPr>
          <p:nvPr/>
        </p:nvCxnSpPr>
        <p:spPr>
          <a:xfrm rot="5400000" flipH="1" flipV="1">
            <a:off x="4723526" y="4228667"/>
            <a:ext cx="651472" cy="1846590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FEE2AF5-2F07-40CB-A338-20D4145584AD}"/>
              </a:ext>
            </a:extLst>
          </p:cNvPr>
          <p:cNvSpPr/>
          <p:nvPr/>
        </p:nvSpPr>
        <p:spPr>
          <a:xfrm>
            <a:off x="4270208" y="4579119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6D7DF0-86E2-45A0-8C3F-C05CE48E00D9}"/>
              </a:ext>
            </a:extLst>
          </p:cNvPr>
          <p:cNvSpPr/>
          <p:nvPr/>
        </p:nvSpPr>
        <p:spPr>
          <a:xfrm>
            <a:off x="4138963" y="4545201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1E035A4-C3C7-4C62-8230-9859AFA5E174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6034753" y="4374339"/>
            <a:ext cx="129277" cy="353607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F1EE034-5A2D-4AA2-A56D-DBCAF0621B17}"/>
              </a:ext>
            </a:extLst>
          </p:cNvPr>
          <p:cNvCxnSpPr>
            <a:cxnSpLocks/>
          </p:cNvCxnSpPr>
          <p:nvPr/>
        </p:nvCxnSpPr>
        <p:spPr>
          <a:xfrm>
            <a:off x="6447773" y="4197822"/>
            <a:ext cx="0" cy="14632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F7E6B7-D681-4636-B500-FB6B940B2EE9}"/>
              </a:ext>
            </a:extLst>
          </p:cNvPr>
          <p:cNvSpPr/>
          <p:nvPr/>
        </p:nvSpPr>
        <p:spPr>
          <a:xfrm>
            <a:off x="2311414" y="4968237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3F37E8A-9734-4307-A882-2A1248CDA6FB}"/>
              </a:ext>
            </a:extLst>
          </p:cNvPr>
          <p:cNvCxnSpPr>
            <a:cxnSpLocks/>
            <a:stCxn id="60" idx="6"/>
            <a:endCxn id="42" idx="4"/>
          </p:cNvCxnSpPr>
          <p:nvPr/>
        </p:nvCxnSpPr>
        <p:spPr>
          <a:xfrm flipV="1">
            <a:off x="2411300" y="4829795"/>
            <a:ext cx="3462283" cy="17988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C942180-985E-410D-A7A5-234A4D3FA58D}"/>
              </a:ext>
            </a:extLst>
          </p:cNvPr>
          <p:cNvCxnSpPr>
            <a:cxnSpLocks/>
            <a:stCxn id="60" idx="6"/>
            <a:endCxn id="53" idx="4"/>
          </p:cNvCxnSpPr>
          <p:nvPr/>
        </p:nvCxnSpPr>
        <p:spPr>
          <a:xfrm flipV="1">
            <a:off x="2411300" y="4850455"/>
            <a:ext cx="1838761" cy="15922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0C13AB19-11BB-4BF4-8F86-620512B37772}"/>
              </a:ext>
            </a:extLst>
          </p:cNvPr>
          <p:cNvSpPr/>
          <p:nvPr/>
        </p:nvSpPr>
        <p:spPr>
          <a:xfrm>
            <a:off x="6972208" y="3643073"/>
            <a:ext cx="159217" cy="8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CB4A76-ECA1-454D-AB70-73351B02C078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5166167" y="3696183"/>
            <a:ext cx="265060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B35E02-9E5D-4632-8974-BE9468E15E6A}"/>
              </a:ext>
            </a:extLst>
          </p:cNvPr>
          <p:cNvSpPr/>
          <p:nvPr/>
        </p:nvSpPr>
        <p:spPr>
          <a:xfrm>
            <a:off x="4200118" y="4767580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2622CC2-C348-4282-BD66-14377872109E}"/>
              </a:ext>
            </a:extLst>
          </p:cNvPr>
          <p:cNvSpPr/>
          <p:nvPr/>
        </p:nvSpPr>
        <p:spPr>
          <a:xfrm>
            <a:off x="4299091" y="4764011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5D843D-B4F6-479A-81E1-23B16835EF0A}"/>
                  </a:ext>
                </a:extLst>
              </p:cNvPr>
              <p:cNvSpPr txBox="1"/>
              <p:nvPr/>
            </p:nvSpPr>
            <p:spPr>
              <a:xfrm>
                <a:off x="4219110" y="4554124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5D843D-B4F6-479A-81E1-23B16835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10" y="4554124"/>
                <a:ext cx="238826" cy="313286"/>
              </a:xfrm>
              <a:prstGeom prst="rect">
                <a:avLst/>
              </a:prstGeom>
              <a:blipFill>
                <a:blip r:embed="rId10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709C1-0220-4981-84D7-2EF38BE09AE1}"/>
              </a:ext>
            </a:extLst>
          </p:cNvPr>
          <p:cNvCxnSpPr>
            <a:cxnSpLocks/>
            <a:stCxn id="50" idx="0"/>
            <a:endCxn id="5" idx="4"/>
          </p:cNvCxnSpPr>
          <p:nvPr/>
        </p:nvCxnSpPr>
        <p:spPr>
          <a:xfrm flipH="1" flipV="1">
            <a:off x="4294208" y="3862087"/>
            <a:ext cx="4857" cy="77435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56F8E-2223-4ECE-B72C-0580F9F94A08}"/>
                  </a:ext>
                </a:extLst>
              </p:cNvPr>
              <p:cNvSpPr txBox="1"/>
              <p:nvPr/>
            </p:nvSpPr>
            <p:spPr>
              <a:xfrm>
                <a:off x="4099043" y="4193859"/>
                <a:ext cx="190359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𝐟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56F8E-2223-4ECE-B72C-0580F9F94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43" y="4193859"/>
                <a:ext cx="190359" cy="263690"/>
              </a:xfrm>
              <a:prstGeom prst="rect">
                <a:avLst/>
              </a:prstGeom>
              <a:blipFill>
                <a:blip r:embed="rId11"/>
                <a:stretch>
                  <a:fillRect l="-9375" r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B52B71-A81F-43ED-A0A9-6E89D024E776}"/>
                  </a:ext>
                </a:extLst>
              </p:cNvPr>
              <p:cNvSpPr txBox="1"/>
              <p:nvPr/>
            </p:nvSpPr>
            <p:spPr>
              <a:xfrm>
                <a:off x="5936711" y="4244013"/>
                <a:ext cx="235880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B52B71-A81F-43ED-A0A9-6E89D024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11" y="4244013"/>
                <a:ext cx="235880" cy="263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/>
              <p:nvPr/>
            </p:nvSpPr>
            <p:spPr>
              <a:xfrm>
                <a:off x="2552219" y="5947457"/>
                <a:ext cx="5068695" cy="471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𝑡𝑎𝑛h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𝑔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𝑔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𝑔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219" y="5947457"/>
                <a:ext cx="5068695" cy="4710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AEB4AD82-3B0C-45E2-AE2E-6C03E9662325}"/>
              </a:ext>
            </a:extLst>
          </p:cNvPr>
          <p:cNvSpPr/>
          <p:nvPr/>
        </p:nvSpPr>
        <p:spPr>
          <a:xfrm>
            <a:off x="4128304" y="3530279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EE82E4C-846A-4567-B3B2-FA9E86AAA8E5}"/>
              </a:ext>
            </a:extLst>
          </p:cNvPr>
          <p:cNvSpPr/>
          <p:nvPr/>
        </p:nvSpPr>
        <p:spPr>
          <a:xfrm>
            <a:off x="4772642" y="4636440"/>
            <a:ext cx="474547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105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E5D5964-2A9D-45A9-B28A-3CB071018822}"/>
              </a:ext>
            </a:extLst>
          </p:cNvPr>
          <p:cNvSpPr/>
          <p:nvPr/>
        </p:nvSpPr>
        <p:spPr>
          <a:xfrm>
            <a:off x="4859081" y="4765210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45DD265-7930-4342-9A3E-0F626DBC0574}"/>
              </a:ext>
            </a:extLst>
          </p:cNvPr>
          <p:cNvSpPr/>
          <p:nvPr/>
        </p:nvSpPr>
        <p:spPr>
          <a:xfrm>
            <a:off x="5077069" y="4767144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50A3655-C03E-43C5-AAC0-37F762A8FEB8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rot="5400000" flipH="1" flipV="1">
            <a:off x="4312649" y="4663335"/>
            <a:ext cx="627680" cy="1001046"/>
          </a:xfrm>
          <a:prstGeom prst="bentConnector3">
            <a:avLst>
              <a:gd name="adj1" fmla="val 51844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E9FC715-8E85-439C-8A93-51FB17D2145E}"/>
              </a:ext>
            </a:extLst>
          </p:cNvPr>
          <p:cNvCxnSpPr>
            <a:cxnSpLocks/>
            <a:stCxn id="60" idx="6"/>
            <a:endCxn id="65" idx="4"/>
          </p:cNvCxnSpPr>
          <p:nvPr/>
        </p:nvCxnSpPr>
        <p:spPr>
          <a:xfrm flipV="1">
            <a:off x="2411300" y="4848084"/>
            <a:ext cx="2497724" cy="16159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71C29476-3861-412A-ADAB-59882CD1ECA3}"/>
              </a:ext>
            </a:extLst>
          </p:cNvPr>
          <p:cNvSpPr/>
          <p:nvPr/>
        </p:nvSpPr>
        <p:spPr>
          <a:xfrm>
            <a:off x="4834359" y="3530279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35BCAA7-0AB9-4F4B-BC35-0B3ED39B95D6}"/>
              </a:ext>
            </a:extLst>
          </p:cNvPr>
          <p:cNvCxnSpPr>
            <a:cxnSpLocks/>
            <a:stCxn id="64" idx="0"/>
            <a:endCxn id="72" idx="4"/>
          </p:cNvCxnSpPr>
          <p:nvPr/>
        </p:nvCxnSpPr>
        <p:spPr>
          <a:xfrm flipH="1" flipV="1">
            <a:off x="5000263" y="3862087"/>
            <a:ext cx="9653" cy="77435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5EC2A0-D4ED-455D-A503-1033483EAD47}"/>
                  </a:ext>
                </a:extLst>
              </p:cNvPr>
              <p:cNvSpPr txBox="1"/>
              <p:nvPr/>
            </p:nvSpPr>
            <p:spPr>
              <a:xfrm>
                <a:off x="4805099" y="4172748"/>
                <a:ext cx="1731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𝐠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5EC2A0-D4ED-455D-A503-1033483E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99" y="4172748"/>
                <a:ext cx="173124" cy="246221"/>
              </a:xfrm>
              <a:prstGeom prst="rect">
                <a:avLst/>
              </a:prstGeom>
              <a:blipFill>
                <a:blip r:embed="rId14"/>
                <a:stretch>
                  <a:fillRect l="-24138" r="-20690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117CE9B6-D0D9-4FC5-8205-19FBA08143CB}"/>
              </a:ext>
            </a:extLst>
          </p:cNvPr>
          <p:cNvSpPr/>
          <p:nvPr/>
        </p:nvSpPr>
        <p:spPr>
          <a:xfrm>
            <a:off x="6308202" y="3896810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39E071A-97E7-45CF-A6C6-F8A08829493A}"/>
              </a:ext>
            </a:extLst>
          </p:cNvPr>
          <p:cNvSpPr/>
          <p:nvPr/>
        </p:nvSpPr>
        <p:spPr>
          <a:xfrm>
            <a:off x="6306274" y="4357866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5ADF154-FC7E-42E2-A800-A06ADE548CAE}"/>
              </a:ext>
            </a:extLst>
          </p:cNvPr>
          <p:cNvCxnSpPr>
            <a:cxnSpLocks/>
            <a:stCxn id="5" idx="6"/>
            <a:endCxn id="72" idx="2"/>
          </p:cNvCxnSpPr>
          <p:nvPr/>
        </p:nvCxnSpPr>
        <p:spPr>
          <a:xfrm>
            <a:off x="4460112" y="3696183"/>
            <a:ext cx="374247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3ADA6-D883-48E5-BF4B-614530624533}"/>
              </a:ext>
            </a:extLst>
          </p:cNvPr>
          <p:cNvSpPr txBox="1"/>
          <p:nvPr/>
        </p:nvSpPr>
        <p:spPr>
          <a:xfrm>
            <a:off x="6240300" y="3929438"/>
            <a:ext cx="384996" cy="17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33A4E-0ED9-4537-9D18-57B41145447C}"/>
                  </a:ext>
                </a:extLst>
              </p:cNvPr>
              <p:cNvSpPr txBox="1"/>
              <p:nvPr/>
            </p:nvSpPr>
            <p:spPr>
              <a:xfrm>
                <a:off x="6233824" y="4329882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33A4E-0ED9-4537-9D18-57B41145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4" y="4329882"/>
                <a:ext cx="438381" cy="3132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89727F-BAC2-4BE6-B046-8ED609FE171E}"/>
                  </a:ext>
                </a:extLst>
              </p:cNvPr>
              <p:cNvSpPr txBox="1"/>
              <p:nvPr/>
            </p:nvSpPr>
            <p:spPr>
              <a:xfrm>
                <a:off x="4077074" y="3531229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89727F-BAC2-4BE6-B046-8ED609FE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4" y="3531229"/>
                <a:ext cx="438381" cy="3132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74BA74-3B5A-419D-BAD9-3C345EC0BB70}"/>
                  </a:ext>
                </a:extLst>
              </p:cNvPr>
              <p:cNvSpPr txBox="1"/>
              <p:nvPr/>
            </p:nvSpPr>
            <p:spPr>
              <a:xfrm>
                <a:off x="4802768" y="3524543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74BA74-3B5A-419D-BAD9-3C345EC0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68" y="3524543"/>
                <a:ext cx="4010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2367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input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게이트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FA39B4-368A-4A81-AA69-B3B16BA4B8B1}"/>
              </a:ext>
            </a:extLst>
          </p:cNvPr>
          <p:cNvSpPr txBox="1"/>
          <p:nvPr/>
        </p:nvSpPr>
        <p:spPr>
          <a:xfrm>
            <a:off x="927661" y="1407969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게이트 추가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DDE0FC-08AB-491A-8BC7-DE853C9E484E}"/>
              </a:ext>
            </a:extLst>
          </p:cNvPr>
          <p:cNvSpPr/>
          <p:nvPr/>
        </p:nvSpPr>
        <p:spPr>
          <a:xfrm>
            <a:off x="3427113" y="2677370"/>
            <a:ext cx="3412116" cy="1894854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78FFDC-6FE5-4846-B16A-6AA5DB4176CF}"/>
              </a:ext>
            </a:extLst>
          </p:cNvPr>
          <p:cNvGrpSpPr/>
          <p:nvPr/>
        </p:nvGrpSpPr>
        <p:grpSpPr>
          <a:xfrm>
            <a:off x="5798142" y="3902014"/>
            <a:ext cx="248891" cy="214014"/>
            <a:chOff x="5798142" y="4110356"/>
            <a:chExt cx="248891" cy="21401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34F9187-B392-4914-8D52-A5291CC9A46E}"/>
                </a:ext>
              </a:extLst>
            </p:cNvPr>
            <p:cNvSpPr/>
            <p:nvPr/>
          </p:nvSpPr>
          <p:spPr>
            <a:xfrm>
              <a:off x="5798142" y="4110356"/>
              <a:ext cx="248891" cy="213256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D9C2BB7-2C94-45CC-A16F-43D04DAA5388}"/>
                </a:ext>
              </a:extLst>
            </p:cNvPr>
            <p:cNvSpPr/>
            <p:nvPr/>
          </p:nvSpPr>
          <p:spPr>
            <a:xfrm>
              <a:off x="5823640" y="4241496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AAF661-B920-4092-A106-3FAD67A3B7CF}"/>
                </a:ext>
              </a:extLst>
            </p:cNvPr>
            <p:cNvSpPr/>
            <p:nvPr/>
          </p:nvSpPr>
          <p:spPr>
            <a:xfrm>
              <a:off x="5922613" y="4237926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48B13B-E641-45F4-9C99-6DAF404BB631}"/>
              </a:ext>
            </a:extLst>
          </p:cNvPr>
          <p:cNvSpPr/>
          <p:nvPr/>
        </p:nvSpPr>
        <p:spPr>
          <a:xfrm>
            <a:off x="4174619" y="3922673"/>
            <a:ext cx="248891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4B6F9-A688-4680-819D-325A8999860F}"/>
                  </a:ext>
                </a:extLst>
              </p:cNvPr>
              <p:cNvSpPr txBox="1"/>
              <p:nvPr/>
            </p:nvSpPr>
            <p:spPr>
              <a:xfrm>
                <a:off x="5543281" y="1558729"/>
                <a:ext cx="313117" cy="253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4B6F9-A688-4680-819D-325A8999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81" y="1558729"/>
                <a:ext cx="313117" cy="253647"/>
              </a:xfrm>
              <a:prstGeom prst="rect">
                <a:avLst/>
              </a:prstGeom>
              <a:blipFill>
                <a:blip r:embed="rId3"/>
                <a:stretch>
                  <a:fillRect l="-3846" t="-2439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87D704-36BE-4C1C-8E9E-DC34327F96C0}"/>
                  </a:ext>
                </a:extLst>
              </p:cNvPr>
              <p:cNvSpPr txBox="1"/>
              <p:nvPr/>
            </p:nvSpPr>
            <p:spPr>
              <a:xfrm>
                <a:off x="2640051" y="2692746"/>
                <a:ext cx="683801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87D704-36BE-4C1C-8E9E-DC34327F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51" y="2692746"/>
                <a:ext cx="683801" cy="328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B24D13-AE31-4C45-90DC-EFBBC353BD72}"/>
                  </a:ext>
                </a:extLst>
              </p:cNvPr>
              <p:cNvSpPr txBox="1"/>
              <p:nvPr/>
            </p:nvSpPr>
            <p:spPr>
              <a:xfrm>
                <a:off x="7313773" y="2682074"/>
                <a:ext cx="371952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B24D13-AE31-4C45-90DC-EFBBC353B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73" y="2682074"/>
                <a:ext cx="371952" cy="328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27AC7C-61F6-4E6D-841F-7CC9B43FC5B4}"/>
              </a:ext>
            </a:extLst>
          </p:cNvPr>
          <p:cNvCxnSpPr>
            <a:cxnSpLocks/>
          </p:cNvCxnSpPr>
          <p:nvPr/>
        </p:nvCxnSpPr>
        <p:spPr>
          <a:xfrm>
            <a:off x="2350822" y="2978720"/>
            <a:ext cx="1757986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89B528-1C02-4278-AB85-E5B597443AFB}"/>
                  </a:ext>
                </a:extLst>
              </p:cNvPr>
              <p:cNvSpPr txBox="1"/>
              <p:nvPr/>
            </p:nvSpPr>
            <p:spPr>
              <a:xfrm>
                <a:off x="3991519" y="4763931"/>
                <a:ext cx="268893" cy="22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89B528-1C02-4278-AB85-E5B59744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19" y="4763931"/>
                <a:ext cx="268893" cy="227844"/>
              </a:xfrm>
              <a:prstGeom prst="rect">
                <a:avLst/>
              </a:prstGeom>
              <a:blipFill>
                <a:blip r:embed="rId6"/>
                <a:stretch>
                  <a:fillRect l="-2273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0B7848-EBD2-43B6-AFCD-9B2FD01B7158}"/>
              </a:ext>
            </a:extLst>
          </p:cNvPr>
          <p:cNvCxnSpPr>
            <a:cxnSpLocks/>
          </p:cNvCxnSpPr>
          <p:nvPr/>
        </p:nvCxnSpPr>
        <p:spPr>
          <a:xfrm flipV="1">
            <a:off x="4364226" y="4141422"/>
            <a:ext cx="0" cy="295855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5FDEB64-C604-4793-85D1-15BDDA14B6F9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H="1" flipV="1">
            <a:off x="5699840" y="1812376"/>
            <a:ext cx="1281735" cy="2162966"/>
          </a:xfrm>
          <a:prstGeom prst="bentConnector4">
            <a:avLst>
              <a:gd name="adj1" fmla="val -3085"/>
              <a:gd name="adj2" fmla="val 6821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4AF91FD-CE88-44F5-A422-2A4AC74C4A37}"/>
              </a:ext>
            </a:extLst>
          </p:cNvPr>
          <p:cNvSpPr/>
          <p:nvPr/>
        </p:nvSpPr>
        <p:spPr>
          <a:xfrm>
            <a:off x="6691779" y="2894243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05AC-B592-42C6-9CAE-5F004C468E50}"/>
                  </a:ext>
                </a:extLst>
              </p:cNvPr>
              <p:cNvSpPr txBox="1"/>
              <p:nvPr/>
            </p:nvSpPr>
            <p:spPr>
              <a:xfrm>
                <a:off x="2640051" y="4014583"/>
                <a:ext cx="732771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05AC-B592-42C6-9CAE-5F004C46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51" y="4014583"/>
                <a:ext cx="732771" cy="328449"/>
              </a:xfrm>
              <a:prstGeom prst="rect">
                <a:avLst/>
              </a:prstGeom>
              <a:blipFill>
                <a:blip r:embed="rId7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77879B-B266-47BC-96A5-FFC98DF5BEEA}"/>
                  </a:ext>
                </a:extLst>
              </p:cNvPr>
              <p:cNvSpPr txBox="1"/>
              <p:nvPr/>
            </p:nvSpPr>
            <p:spPr>
              <a:xfrm>
                <a:off x="7307569" y="3700551"/>
                <a:ext cx="405455" cy="328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77879B-B266-47BC-96A5-FFC98DF5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69" y="3700551"/>
                <a:ext cx="405455" cy="328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93560-8938-4CC9-908E-9C218B44E725}"/>
              </a:ext>
            </a:extLst>
          </p:cNvPr>
          <p:cNvCxnSpPr>
            <a:cxnSpLocks/>
          </p:cNvCxnSpPr>
          <p:nvPr/>
        </p:nvCxnSpPr>
        <p:spPr>
          <a:xfrm>
            <a:off x="6820394" y="3978506"/>
            <a:ext cx="967511" cy="506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25A1679-3AE5-441C-B033-49215EDFA3A7}"/>
              </a:ext>
            </a:extLst>
          </p:cNvPr>
          <p:cNvSpPr/>
          <p:nvPr/>
        </p:nvSpPr>
        <p:spPr>
          <a:xfrm>
            <a:off x="6830583" y="3912704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8ACEC45-9A8B-4CBA-B051-E9A064ACF3DE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6605196" y="3749955"/>
            <a:ext cx="67966" cy="382810"/>
          </a:xfrm>
          <a:prstGeom prst="bentConnector2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2EE689-24DB-4CF6-BBCD-048B58E24109}"/>
              </a:ext>
            </a:extLst>
          </p:cNvPr>
          <p:cNvSpPr/>
          <p:nvPr/>
        </p:nvSpPr>
        <p:spPr>
          <a:xfrm>
            <a:off x="6940342" y="2954075"/>
            <a:ext cx="97211" cy="5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CFC2F88-CE28-41F9-8C14-A85588FF313F}"/>
              </a:ext>
            </a:extLst>
          </p:cNvPr>
          <p:cNvSpPr/>
          <p:nvPr/>
        </p:nvSpPr>
        <p:spPr>
          <a:xfrm>
            <a:off x="4984530" y="2900034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163EF76-F007-4C3B-8FCB-4A3E87DA4F2D}"/>
              </a:ext>
            </a:extLst>
          </p:cNvPr>
          <p:cNvCxnSpPr>
            <a:cxnSpLocks/>
            <a:stCxn id="72" idx="6"/>
            <a:endCxn id="81" idx="0"/>
          </p:cNvCxnSpPr>
          <p:nvPr/>
        </p:nvCxnSpPr>
        <p:spPr>
          <a:xfrm>
            <a:off x="5166167" y="2982416"/>
            <a:ext cx="1284790" cy="200627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B31FB-CCA5-41CC-8B87-BF0FFC321F3B}"/>
                  </a:ext>
                </a:extLst>
              </p:cNvPr>
              <p:cNvSpPr txBox="1"/>
              <p:nvPr/>
            </p:nvSpPr>
            <p:spPr>
              <a:xfrm>
                <a:off x="5842634" y="3819697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B31FB-CCA5-41CC-8B87-BF0FFC32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34" y="3819697"/>
                <a:ext cx="238826" cy="313286"/>
              </a:xfrm>
              <a:prstGeom prst="rect">
                <a:avLst/>
              </a:prstGeom>
              <a:blipFill>
                <a:blip r:embed="rId9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188B80-5567-460A-B457-DA74CC3D65E9}"/>
              </a:ext>
            </a:extLst>
          </p:cNvPr>
          <p:cNvCxnSpPr>
            <a:cxnSpLocks/>
            <a:stCxn id="12" idx="0"/>
            <a:endCxn id="43" idx="4"/>
          </p:cNvCxnSpPr>
          <p:nvPr/>
        </p:nvCxnSpPr>
        <p:spPr>
          <a:xfrm rot="5400000" flipH="1" flipV="1">
            <a:off x="4723526" y="3514900"/>
            <a:ext cx="651472" cy="1846590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FEE2AF5-2F07-40CB-A338-20D4145584AD}"/>
              </a:ext>
            </a:extLst>
          </p:cNvPr>
          <p:cNvSpPr/>
          <p:nvPr/>
        </p:nvSpPr>
        <p:spPr>
          <a:xfrm>
            <a:off x="4270208" y="3865352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6D7DF0-86E2-45A0-8C3F-C05CE48E00D9}"/>
              </a:ext>
            </a:extLst>
          </p:cNvPr>
          <p:cNvSpPr/>
          <p:nvPr/>
        </p:nvSpPr>
        <p:spPr>
          <a:xfrm>
            <a:off x="4138963" y="3831434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1E035A4-C3C7-4C62-8230-9859AFA5E174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6034753" y="3660572"/>
            <a:ext cx="129277" cy="353607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F1EE034-5A2D-4AA2-A56D-DBCAF0621B17}"/>
              </a:ext>
            </a:extLst>
          </p:cNvPr>
          <p:cNvCxnSpPr>
            <a:cxnSpLocks/>
          </p:cNvCxnSpPr>
          <p:nvPr/>
        </p:nvCxnSpPr>
        <p:spPr>
          <a:xfrm>
            <a:off x="6447773" y="3484055"/>
            <a:ext cx="0" cy="14632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F7E6B7-D681-4636-B500-FB6B940B2EE9}"/>
              </a:ext>
            </a:extLst>
          </p:cNvPr>
          <p:cNvSpPr/>
          <p:nvPr/>
        </p:nvSpPr>
        <p:spPr>
          <a:xfrm>
            <a:off x="2311414" y="4254470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3F37E8A-9734-4307-A882-2A1248CDA6FB}"/>
              </a:ext>
            </a:extLst>
          </p:cNvPr>
          <p:cNvCxnSpPr>
            <a:cxnSpLocks/>
            <a:stCxn id="60" idx="6"/>
            <a:endCxn id="42" idx="4"/>
          </p:cNvCxnSpPr>
          <p:nvPr/>
        </p:nvCxnSpPr>
        <p:spPr>
          <a:xfrm flipV="1">
            <a:off x="2411300" y="4116028"/>
            <a:ext cx="3462283" cy="17988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C942180-985E-410D-A7A5-234A4D3FA58D}"/>
              </a:ext>
            </a:extLst>
          </p:cNvPr>
          <p:cNvCxnSpPr>
            <a:cxnSpLocks/>
            <a:stCxn id="60" idx="6"/>
            <a:endCxn id="53" idx="4"/>
          </p:cNvCxnSpPr>
          <p:nvPr/>
        </p:nvCxnSpPr>
        <p:spPr>
          <a:xfrm flipV="1">
            <a:off x="2411300" y="4136688"/>
            <a:ext cx="1838761" cy="15922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0C13AB19-11BB-4BF4-8F86-620512B37772}"/>
              </a:ext>
            </a:extLst>
          </p:cNvPr>
          <p:cNvSpPr/>
          <p:nvPr/>
        </p:nvSpPr>
        <p:spPr>
          <a:xfrm>
            <a:off x="6972208" y="2929306"/>
            <a:ext cx="159217" cy="8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CB4A76-ECA1-454D-AB70-73351B02C078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5166167" y="2982416"/>
            <a:ext cx="265060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B35E02-9E5D-4632-8974-BE9468E15E6A}"/>
              </a:ext>
            </a:extLst>
          </p:cNvPr>
          <p:cNvSpPr/>
          <p:nvPr/>
        </p:nvSpPr>
        <p:spPr>
          <a:xfrm>
            <a:off x="4200118" y="4053813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2622CC2-C348-4282-BD66-14377872109E}"/>
              </a:ext>
            </a:extLst>
          </p:cNvPr>
          <p:cNvSpPr/>
          <p:nvPr/>
        </p:nvSpPr>
        <p:spPr>
          <a:xfrm>
            <a:off x="4299091" y="4050244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5D843D-B4F6-479A-81E1-23B16835EF0A}"/>
                  </a:ext>
                </a:extLst>
              </p:cNvPr>
              <p:cNvSpPr txBox="1"/>
              <p:nvPr/>
            </p:nvSpPr>
            <p:spPr>
              <a:xfrm>
                <a:off x="4219110" y="3840357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5D843D-B4F6-479A-81E1-23B16835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10" y="3840357"/>
                <a:ext cx="238826" cy="313286"/>
              </a:xfrm>
              <a:prstGeom prst="rect">
                <a:avLst/>
              </a:prstGeom>
              <a:blipFill>
                <a:blip r:embed="rId10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709C1-0220-4981-84D7-2EF38BE09AE1}"/>
              </a:ext>
            </a:extLst>
          </p:cNvPr>
          <p:cNvCxnSpPr>
            <a:cxnSpLocks/>
            <a:stCxn id="50" idx="0"/>
            <a:endCxn id="5" idx="4"/>
          </p:cNvCxnSpPr>
          <p:nvPr/>
        </p:nvCxnSpPr>
        <p:spPr>
          <a:xfrm flipH="1" flipV="1">
            <a:off x="4294208" y="3148320"/>
            <a:ext cx="4857" cy="77435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56F8E-2223-4ECE-B72C-0580F9F94A08}"/>
                  </a:ext>
                </a:extLst>
              </p:cNvPr>
              <p:cNvSpPr txBox="1"/>
              <p:nvPr/>
            </p:nvSpPr>
            <p:spPr>
              <a:xfrm>
                <a:off x="4099043" y="3480092"/>
                <a:ext cx="190359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𝐟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56F8E-2223-4ECE-B72C-0580F9F94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43" y="3480092"/>
                <a:ext cx="190359" cy="263690"/>
              </a:xfrm>
              <a:prstGeom prst="rect">
                <a:avLst/>
              </a:prstGeom>
              <a:blipFill>
                <a:blip r:embed="rId11"/>
                <a:stretch>
                  <a:fillRect l="-9375" r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B52B71-A81F-43ED-A0A9-6E89D024E776}"/>
                  </a:ext>
                </a:extLst>
              </p:cNvPr>
              <p:cNvSpPr txBox="1"/>
              <p:nvPr/>
            </p:nvSpPr>
            <p:spPr>
              <a:xfrm>
                <a:off x="5948285" y="3553394"/>
                <a:ext cx="235880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B52B71-A81F-43ED-A0A9-6E89D024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5" y="3553394"/>
                <a:ext cx="235880" cy="263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/>
              <p:nvPr/>
            </p:nvSpPr>
            <p:spPr>
              <a:xfrm>
                <a:off x="3042961" y="5631083"/>
                <a:ext cx="429457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𝑖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61" y="5631083"/>
                <a:ext cx="4294574" cy="46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AEB4AD82-3B0C-45E2-AE2E-6C03E9662325}"/>
              </a:ext>
            </a:extLst>
          </p:cNvPr>
          <p:cNvSpPr/>
          <p:nvPr/>
        </p:nvSpPr>
        <p:spPr>
          <a:xfrm>
            <a:off x="4128304" y="2816512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EE82E4C-846A-4567-B3B2-FA9E86AAA8E5}"/>
              </a:ext>
            </a:extLst>
          </p:cNvPr>
          <p:cNvSpPr/>
          <p:nvPr/>
        </p:nvSpPr>
        <p:spPr>
          <a:xfrm>
            <a:off x="4772642" y="3922673"/>
            <a:ext cx="474547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105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E5D5964-2A9D-45A9-B28A-3CB071018822}"/>
              </a:ext>
            </a:extLst>
          </p:cNvPr>
          <p:cNvSpPr/>
          <p:nvPr/>
        </p:nvSpPr>
        <p:spPr>
          <a:xfrm>
            <a:off x="4859081" y="4051443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45DD265-7930-4342-9A3E-0F626DBC0574}"/>
              </a:ext>
            </a:extLst>
          </p:cNvPr>
          <p:cNvSpPr/>
          <p:nvPr/>
        </p:nvSpPr>
        <p:spPr>
          <a:xfrm>
            <a:off x="5077069" y="4053377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50A3655-C03E-43C5-AAC0-37F762A8FEB8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rot="5400000" flipH="1" flipV="1">
            <a:off x="4312649" y="3949568"/>
            <a:ext cx="627680" cy="1001046"/>
          </a:xfrm>
          <a:prstGeom prst="bentConnector3">
            <a:avLst>
              <a:gd name="adj1" fmla="val 51844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E9FC715-8E85-439C-8A93-51FB17D2145E}"/>
              </a:ext>
            </a:extLst>
          </p:cNvPr>
          <p:cNvCxnSpPr>
            <a:cxnSpLocks/>
            <a:stCxn id="60" idx="6"/>
            <a:endCxn id="65" idx="4"/>
          </p:cNvCxnSpPr>
          <p:nvPr/>
        </p:nvCxnSpPr>
        <p:spPr>
          <a:xfrm flipV="1">
            <a:off x="2411300" y="4134317"/>
            <a:ext cx="2497724" cy="161590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71C29476-3861-412A-ADAB-59882CD1ECA3}"/>
              </a:ext>
            </a:extLst>
          </p:cNvPr>
          <p:cNvSpPr/>
          <p:nvPr/>
        </p:nvSpPr>
        <p:spPr>
          <a:xfrm>
            <a:off x="4834359" y="2816512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35BCAA7-0AB9-4F4B-BC35-0B3ED39B95D6}"/>
              </a:ext>
            </a:extLst>
          </p:cNvPr>
          <p:cNvCxnSpPr>
            <a:cxnSpLocks/>
            <a:stCxn id="64" idx="0"/>
            <a:endCxn id="70" idx="4"/>
          </p:cNvCxnSpPr>
          <p:nvPr/>
        </p:nvCxnSpPr>
        <p:spPr>
          <a:xfrm flipH="1" flipV="1">
            <a:off x="5007981" y="3676897"/>
            <a:ext cx="1935" cy="245776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5EC2A0-D4ED-455D-A503-1033483EAD47}"/>
                  </a:ext>
                </a:extLst>
              </p:cNvPr>
              <p:cNvSpPr txBox="1"/>
              <p:nvPr/>
            </p:nvSpPr>
            <p:spPr>
              <a:xfrm>
                <a:off x="4788061" y="3624885"/>
                <a:ext cx="1940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𝐠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5EC2A0-D4ED-455D-A503-1033483E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61" y="3624885"/>
                <a:ext cx="194020" cy="246221"/>
              </a:xfrm>
              <a:prstGeom prst="rect">
                <a:avLst/>
              </a:prstGeom>
              <a:blipFill>
                <a:blip r:embed="rId14"/>
                <a:stretch>
                  <a:fillRect l="-15625" r="-15625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117CE9B6-D0D9-4FC5-8205-19FBA08143CB}"/>
              </a:ext>
            </a:extLst>
          </p:cNvPr>
          <p:cNvSpPr/>
          <p:nvPr/>
        </p:nvSpPr>
        <p:spPr>
          <a:xfrm>
            <a:off x="6308202" y="3183043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39E071A-97E7-45CF-A6C6-F8A08829493A}"/>
              </a:ext>
            </a:extLst>
          </p:cNvPr>
          <p:cNvSpPr/>
          <p:nvPr/>
        </p:nvSpPr>
        <p:spPr>
          <a:xfrm>
            <a:off x="6306274" y="3644099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5ADF154-FC7E-42E2-A800-A06ADE548CAE}"/>
              </a:ext>
            </a:extLst>
          </p:cNvPr>
          <p:cNvCxnSpPr>
            <a:cxnSpLocks/>
            <a:stCxn id="5" idx="6"/>
            <a:endCxn id="72" idx="2"/>
          </p:cNvCxnSpPr>
          <p:nvPr/>
        </p:nvCxnSpPr>
        <p:spPr>
          <a:xfrm>
            <a:off x="4460112" y="2982416"/>
            <a:ext cx="374247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3ADA6-D883-48E5-BF4B-614530624533}"/>
              </a:ext>
            </a:extLst>
          </p:cNvPr>
          <p:cNvSpPr txBox="1"/>
          <p:nvPr/>
        </p:nvSpPr>
        <p:spPr>
          <a:xfrm>
            <a:off x="6240300" y="3215671"/>
            <a:ext cx="384996" cy="17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33A4E-0ED9-4537-9D18-57B41145447C}"/>
                  </a:ext>
                </a:extLst>
              </p:cNvPr>
              <p:cNvSpPr txBox="1"/>
              <p:nvPr/>
            </p:nvSpPr>
            <p:spPr>
              <a:xfrm>
                <a:off x="6233824" y="3616115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33A4E-0ED9-4537-9D18-57B41145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4" y="3616115"/>
                <a:ext cx="438381" cy="3132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89727F-BAC2-4BE6-B046-8ED609FE171E}"/>
                  </a:ext>
                </a:extLst>
              </p:cNvPr>
              <p:cNvSpPr txBox="1"/>
              <p:nvPr/>
            </p:nvSpPr>
            <p:spPr>
              <a:xfrm>
                <a:off x="4077074" y="2817462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89727F-BAC2-4BE6-B046-8ED609FE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4" y="2817462"/>
                <a:ext cx="438381" cy="3132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74BA74-3B5A-419D-BAD9-3C345EC0BB70}"/>
                  </a:ext>
                </a:extLst>
              </p:cNvPr>
              <p:cNvSpPr txBox="1"/>
              <p:nvPr/>
            </p:nvSpPr>
            <p:spPr>
              <a:xfrm>
                <a:off x="4802768" y="281077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74BA74-3B5A-419D-BAD9-3C345EC0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68" y="2810776"/>
                <a:ext cx="4010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D56FC862-F354-4940-9847-FD45680032E3}"/>
              </a:ext>
            </a:extLst>
          </p:cNvPr>
          <p:cNvSpPr/>
          <p:nvPr/>
        </p:nvSpPr>
        <p:spPr>
          <a:xfrm>
            <a:off x="4842077" y="3345089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E5DDD75-0ADE-434D-9A53-43BD357CFBBD}"/>
                  </a:ext>
                </a:extLst>
              </p:cNvPr>
              <p:cNvSpPr txBox="1"/>
              <p:nvPr/>
            </p:nvSpPr>
            <p:spPr>
              <a:xfrm>
                <a:off x="4786989" y="3346038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E5DDD75-0ADE-434D-9A53-43BD357CF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89" y="3346038"/>
                <a:ext cx="438381" cy="3132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79A9827-8F9A-45F7-9F3E-C31CDC34C0EB}"/>
              </a:ext>
            </a:extLst>
          </p:cNvPr>
          <p:cNvCxnSpPr>
            <a:cxnSpLocks/>
            <a:stCxn id="70" idx="0"/>
            <a:endCxn id="92" idx="2"/>
          </p:cNvCxnSpPr>
          <p:nvPr/>
        </p:nvCxnSpPr>
        <p:spPr>
          <a:xfrm flipH="1" flipV="1">
            <a:off x="5003304" y="3149330"/>
            <a:ext cx="4677" cy="19575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A60A86-3A1F-4855-A3CD-292D1F6C3D05}"/>
              </a:ext>
            </a:extLst>
          </p:cNvPr>
          <p:cNvSpPr/>
          <p:nvPr/>
        </p:nvSpPr>
        <p:spPr>
          <a:xfrm>
            <a:off x="5406532" y="3911659"/>
            <a:ext cx="248891" cy="213256"/>
          </a:xfrm>
          <a:prstGeom prst="roundRect">
            <a:avLst>
              <a:gd name="adj" fmla="val 3120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4DFD0E-1AE9-4B5B-B44A-4054AB838538}"/>
              </a:ext>
            </a:extLst>
          </p:cNvPr>
          <p:cNvSpPr/>
          <p:nvPr/>
        </p:nvSpPr>
        <p:spPr>
          <a:xfrm>
            <a:off x="5432030" y="4042799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B13E747-8F12-411C-9601-96E53460485D}"/>
              </a:ext>
            </a:extLst>
          </p:cNvPr>
          <p:cNvSpPr/>
          <p:nvPr/>
        </p:nvSpPr>
        <p:spPr>
          <a:xfrm>
            <a:off x="5531003" y="4039229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74381DC-7D3D-4D95-BCEB-6AC1779B338C}"/>
              </a:ext>
            </a:extLst>
          </p:cNvPr>
          <p:cNvCxnSpPr>
            <a:cxnSpLocks/>
            <a:stCxn id="12" idx="0"/>
            <a:endCxn id="79" idx="4"/>
          </p:cNvCxnSpPr>
          <p:nvPr/>
        </p:nvCxnSpPr>
        <p:spPr>
          <a:xfrm rot="5400000" flipH="1" flipV="1">
            <a:off x="4532542" y="3715527"/>
            <a:ext cx="641828" cy="1454980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C119553-8469-4BA9-86B6-5004FCD01F62}"/>
              </a:ext>
            </a:extLst>
          </p:cNvPr>
          <p:cNvCxnSpPr>
            <a:cxnSpLocks/>
            <a:stCxn id="60" idx="6"/>
            <a:endCxn id="78" idx="4"/>
          </p:cNvCxnSpPr>
          <p:nvPr/>
        </p:nvCxnSpPr>
        <p:spPr>
          <a:xfrm flipV="1">
            <a:off x="2411300" y="4125673"/>
            <a:ext cx="3070673" cy="170234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0E1F34-418A-4C22-A38E-463472F30DE1}"/>
                  </a:ext>
                </a:extLst>
              </p:cNvPr>
              <p:cNvSpPr txBox="1"/>
              <p:nvPr/>
            </p:nvSpPr>
            <p:spPr>
              <a:xfrm>
                <a:off x="5447166" y="3833200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0E1F34-418A-4C22-A38E-463472F30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66" y="3833200"/>
                <a:ext cx="238826" cy="313286"/>
              </a:xfrm>
              <a:prstGeom prst="rect">
                <a:avLst/>
              </a:prstGeom>
              <a:blipFill>
                <a:blip r:embed="rId19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2322159-9E65-4F24-B7BD-CF137B5049D4}"/>
              </a:ext>
            </a:extLst>
          </p:cNvPr>
          <p:cNvCxnSpPr>
            <a:cxnSpLocks/>
            <a:stCxn id="77" idx="0"/>
            <a:endCxn id="70" idx="6"/>
          </p:cNvCxnSpPr>
          <p:nvPr/>
        </p:nvCxnSpPr>
        <p:spPr>
          <a:xfrm rot="16200000" flipV="1">
            <a:off x="5152099" y="3532779"/>
            <a:ext cx="400666" cy="357093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0F8C4CB-BBD6-4BD0-BE37-42EED03BD29F}"/>
                  </a:ext>
                </a:extLst>
              </p:cNvPr>
              <p:cNvSpPr txBox="1"/>
              <p:nvPr/>
            </p:nvSpPr>
            <p:spPr>
              <a:xfrm>
                <a:off x="5332071" y="3555437"/>
                <a:ext cx="1940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0F8C4CB-BBD6-4BD0-BE37-42EED03B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71" y="3555437"/>
                <a:ext cx="194020" cy="246221"/>
              </a:xfrm>
              <a:prstGeom prst="rect">
                <a:avLst/>
              </a:prstGeom>
              <a:blipFill>
                <a:blip r:embed="rId20"/>
                <a:stretch>
                  <a:fillRect l="-6250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82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손실 함수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454232" y="11064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 함수 수식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2F6AC-C63B-41B6-9808-668FB4680CBD}"/>
                  </a:ext>
                </a:extLst>
              </p:cNvPr>
              <p:cNvSpPr txBox="1"/>
              <p:nvPr/>
            </p:nvSpPr>
            <p:spPr>
              <a:xfrm>
                <a:off x="1559663" y="1587577"/>
                <a:ext cx="2824043" cy="936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2F6AC-C63B-41B6-9808-668FB4680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663" y="1587577"/>
                <a:ext cx="2824043" cy="93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2CA2E47-B537-40C2-945D-8DF9029C88B7}"/>
              </a:ext>
            </a:extLst>
          </p:cNvPr>
          <p:cNvSpPr txBox="1"/>
          <p:nvPr/>
        </p:nvSpPr>
        <p:spPr>
          <a:xfrm>
            <a:off x="431933" y="3042866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크로스 엔트로피 오차의 수식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C20A5-F47D-4FCE-BC25-0E374903EFB2}"/>
                  </a:ext>
                </a:extLst>
              </p:cNvPr>
              <p:cNvSpPr txBox="1"/>
              <p:nvPr/>
            </p:nvSpPr>
            <p:spPr>
              <a:xfrm>
                <a:off x="1707283" y="3601668"/>
                <a:ext cx="285751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C20A5-F47D-4FCE-BC25-0E374903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83" y="3601668"/>
                <a:ext cx="2857514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92822A5-B16E-479B-BD1A-ADD2426824F5}"/>
              </a:ext>
            </a:extLst>
          </p:cNvPr>
          <p:cNvSpPr txBox="1"/>
          <p:nvPr/>
        </p:nvSpPr>
        <p:spPr>
          <a:xfrm>
            <a:off x="431933" y="4890469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처리를 고려한 크로스 엔트로피 오차의 수식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2B60C-54D6-4494-93CC-0AC5B2589D68}"/>
                  </a:ext>
                </a:extLst>
              </p:cNvPr>
              <p:cNvSpPr txBox="1"/>
              <p:nvPr/>
            </p:nvSpPr>
            <p:spPr>
              <a:xfrm>
                <a:off x="1707283" y="5449271"/>
                <a:ext cx="423513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𝑛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𝑛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800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2B60C-54D6-4494-93CC-0AC5B2589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83" y="5449271"/>
                <a:ext cx="4235134" cy="1045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35524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기울기 흐름</a:t>
            </a:r>
            <a:endParaRPr lang="en-US" altLang="ko-KR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6.2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기울기 소실과 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FA39B4-368A-4A81-AA69-B3B16BA4B8B1}"/>
              </a:ext>
            </a:extLst>
          </p:cNvPr>
          <p:cNvSpPr txBox="1"/>
          <p:nvPr/>
        </p:nvSpPr>
        <p:spPr>
          <a:xfrm>
            <a:off x="534122" y="1141751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기억 셀의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91" name="그룹 7190">
            <a:extLst>
              <a:ext uri="{FF2B5EF4-FFF2-40B4-BE49-F238E27FC236}">
                <a16:creationId xmlns:a16="http://schemas.microsoft.com/office/drawing/2014/main" id="{18242C3F-052E-49B2-B25D-19F9CDB0A7AF}"/>
              </a:ext>
            </a:extLst>
          </p:cNvPr>
          <p:cNvGrpSpPr/>
          <p:nvPr/>
        </p:nvGrpSpPr>
        <p:grpSpPr>
          <a:xfrm>
            <a:off x="289704" y="1693251"/>
            <a:ext cx="9953891" cy="2364680"/>
            <a:chOff x="289704" y="1693251"/>
            <a:chExt cx="9953891" cy="236468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6DDE0FC-08AB-491A-8BC7-DE853C9E484E}"/>
                </a:ext>
              </a:extLst>
            </p:cNvPr>
            <p:cNvSpPr/>
            <p:nvPr/>
          </p:nvSpPr>
          <p:spPr>
            <a:xfrm>
              <a:off x="1060078" y="2473301"/>
              <a:ext cx="2356016" cy="1308369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278FFDC-6FE5-4846-B16A-6AA5DB4176CF}"/>
                </a:ext>
              </a:extLst>
            </p:cNvPr>
            <p:cNvGrpSpPr/>
            <p:nvPr/>
          </p:nvGrpSpPr>
          <p:grpSpPr>
            <a:xfrm>
              <a:off x="2697238" y="3318900"/>
              <a:ext cx="171856" cy="147774"/>
              <a:chOff x="5798142" y="4110356"/>
              <a:chExt cx="248891" cy="214014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34F9187-B392-4914-8D52-A5291CC9A46E}"/>
                  </a:ext>
                </a:extLst>
              </p:cNvPr>
              <p:cNvSpPr/>
              <p:nvPr/>
            </p:nvSpPr>
            <p:spPr>
              <a:xfrm>
                <a:off x="5798142" y="4110356"/>
                <a:ext cx="248891" cy="213256"/>
              </a:xfrm>
              <a:prstGeom prst="roundRect">
                <a:avLst>
                  <a:gd name="adj" fmla="val 3120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D9C2BB7-2C94-45CC-A16F-43D04DAA5388}"/>
                  </a:ext>
                </a:extLst>
              </p:cNvPr>
              <p:cNvSpPr/>
              <p:nvPr/>
            </p:nvSpPr>
            <p:spPr>
              <a:xfrm>
                <a:off x="5823640" y="424149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AAAF661-B920-4092-A106-3FAD67A3B7CF}"/>
                  </a:ext>
                </a:extLst>
              </p:cNvPr>
              <p:cNvSpPr/>
              <p:nvPr/>
            </p:nvSpPr>
            <p:spPr>
              <a:xfrm>
                <a:off x="5922613" y="423792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48B13B-E641-45F4-9C99-6DAF404BB631}"/>
                </a:ext>
              </a:extLst>
            </p:cNvPr>
            <p:cNvSpPr/>
            <p:nvPr/>
          </p:nvSpPr>
          <p:spPr>
            <a:xfrm>
              <a:off x="1576220" y="3333165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/>
                <p:nvPr/>
              </p:nvSpPr>
              <p:spPr>
                <a:xfrm>
                  <a:off x="2521260" y="1700896"/>
                  <a:ext cx="25327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34B6F9-A688-4680-819D-325A89998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260" y="1700896"/>
                  <a:ext cx="253274" cy="138499"/>
                </a:xfrm>
                <a:prstGeom prst="rect">
                  <a:avLst/>
                </a:prstGeom>
                <a:blipFill>
                  <a:blip r:embed="rId3"/>
                  <a:stretch>
                    <a:fillRect l="-12195" t="-4348" r="-4878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/>
                <p:nvPr/>
              </p:nvSpPr>
              <p:spPr>
                <a:xfrm>
                  <a:off x="516624" y="2483918"/>
                  <a:ext cx="23884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87D704-36BE-4C1C-8E9E-DC34327F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24" y="2483918"/>
                  <a:ext cx="238848" cy="138499"/>
                </a:xfrm>
                <a:prstGeom prst="rect">
                  <a:avLst/>
                </a:prstGeom>
                <a:blipFill>
                  <a:blip r:embed="rId4"/>
                  <a:stretch>
                    <a:fillRect l="-5128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27AC7C-61F6-4E6D-841F-7CC9B43FC5B4}"/>
                </a:ext>
              </a:extLst>
            </p:cNvPr>
            <p:cNvCxnSpPr>
              <a:cxnSpLocks/>
            </p:cNvCxnSpPr>
            <p:nvPr/>
          </p:nvCxnSpPr>
          <p:spPr>
            <a:xfrm>
              <a:off x="316915" y="2681379"/>
              <a:ext cx="1213863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/>
                <p:nvPr/>
              </p:nvSpPr>
              <p:spPr>
                <a:xfrm>
                  <a:off x="1449792" y="3914041"/>
                  <a:ext cx="24731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89B528-1C02-4278-AB85-E5B597443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792" y="3914041"/>
                  <a:ext cx="247312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5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E0B7848-EBD2-43B6-AFCD-9B2FD01B7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140" y="3484208"/>
              <a:ext cx="0" cy="204284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5FDEB64-C604-4793-85D1-15BDDA14B6F9}"/>
                </a:ext>
              </a:extLst>
            </p:cNvPr>
            <p:cNvCxnSpPr>
              <a:cxnSpLocks/>
              <a:stCxn id="120" idx="6"/>
              <a:endCxn id="6" idx="2"/>
            </p:cNvCxnSpPr>
            <p:nvPr/>
          </p:nvCxnSpPr>
          <p:spPr>
            <a:xfrm flipH="1" flipV="1">
              <a:off x="2647897" y="1839395"/>
              <a:ext cx="878338" cy="1784259"/>
            </a:xfrm>
            <a:prstGeom prst="bentConnector4">
              <a:avLst>
                <a:gd name="adj1" fmla="val -8016"/>
                <a:gd name="adj2" fmla="val 73074"/>
              </a:avLst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AF91FD-CE88-44F5-A422-2A4AC74C4A37}"/>
                </a:ext>
              </a:extLst>
            </p:cNvPr>
            <p:cNvSpPr/>
            <p:nvPr/>
          </p:nvSpPr>
          <p:spPr>
            <a:xfrm>
              <a:off x="3314281" y="2623049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/>
                <p:nvPr/>
              </p:nvSpPr>
              <p:spPr>
                <a:xfrm>
                  <a:off x="516624" y="3396627"/>
                  <a:ext cx="25327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605AC-B592-42C6-9CAE-5F004C468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24" y="3396627"/>
                  <a:ext cx="253274" cy="138499"/>
                </a:xfrm>
                <a:prstGeom prst="rect">
                  <a:avLst/>
                </a:prstGeom>
                <a:blipFill>
                  <a:blip r:embed="rId6"/>
                  <a:stretch>
                    <a:fillRect l="-12195" t="-4348" r="-4878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5A1679-3AE5-441C-B033-49215EDFA3A7}"/>
                </a:ext>
              </a:extLst>
            </p:cNvPr>
            <p:cNvSpPr/>
            <p:nvPr/>
          </p:nvSpPr>
          <p:spPr>
            <a:xfrm>
              <a:off x="3410123" y="3537936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8ACEC45-9A8B-4CBA-B051-E9A064ACF3DE}"/>
                </a:ext>
              </a:extLst>
            </p:cNvPr>
            <p:cNvCxnSpPr>
              <a:cxnSpLocks/>
              <a:stCxn id="82" idx="4"/>
              <a:endCxn id="228" idx="2"/>
            </p:cNvCxnSpPr>
            <p:nvPr/>
          </p:nvCxnSpPr>
          <p:spPr>
            <a:xfrm rot="16200000" flipH="1">
              <a:off x="3193842" y="3290777"/>
              <a:ext cx="283769" cy="378121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2EE689-24DB-4CF6-BBCD-048B58E24109}"/>
                </a:ext>
              </a:extLst>
            </p:cNvPr>
            <p:cNvSpPr/>
            <p:nvPr/>
          </p:nvSpPr>
          <p:spPr>
            <a:xfrm>
              <a:off x="3485910" y="2664362"/>
              <a:ext cx="67123" cy="38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FC2F88-CE28-41F9-8C14-A85588FF313F}"/>
                </a:ext>
              </a:extLst>
            </p:cNvPr>
            <p:cNvSpPr/>
            <p:nvPr/>
          </p:nvSpPr>
          <p:spPr>
            <a:xfrm>
              <a:off x="2135451" y="2627048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5163EF76-F007-4C3B-8FCB-4A3E87DA4F2D}"/>
                </a:ext>
              </a:extLst>
            </p:cNvPr>
            <p:cNvCxnSpPr>
              <a:cxnSpLocks/>
              <a:stCxn id="72" idx="6"/>
              <a:endCxn id="81" idx="0"/>
            </p:cNvCxnSpPr>
            <p:nvPr/>
          </p:nvCxnSpPr>
          <p:spPr>
            <a:xfrm>
              <a:off x="2260869" y="2683931"/>
              <a:ext cx="887129" cy="138530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/>
                <p:nvPr/>
              </p:nvSpPr>
              <p:spPr>
                <a:xfrm>
                  <a:off x="2727959" y="3262062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BB31FB-CCA5-41CC-8B87-BF0FFC32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959" y="3262062"/>
                  <a:ext cx="164906" cy="227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1188B80-5567-460A-B457-DA74CC3D65E9}"/>
                </a:ext>
              </a:extLst>
            </p:cNvPr>
            <p:cNvCxnSpPr>
              <a:cxnSpLocks/>
              <a:stCxn id="12" idx="0"/>
              <a:endCxn id="43" idx="4"/>
            </p:cNvCxnSpPr>
            <p:nvPr/>
          </p:nvCxnSpPr>
          <p:spPr>
            <a:xfrm rot="5400000" flipH="1" flipV="1">
              <a:off x="1970642" y="3067015"/>
              <a:ext cx="449833" cy="124422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FEE2AF5-2F07-40CB-A338-20D4145584AD}"/>
                </a:ext>
              </a:extLst>
            </p:cNvPr>
            <p:cNvSpPr/>
            <p:nvPr/>
          </p:nvSpPr>
          <p:spPr>
            <a:xfrm>
              <a:off x="1642222" y="3293586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6D7DF0-86E2-45A0-8C3F-C05CE48E00D9}"/>
                </a:ext>
              </a:extLst>
            </p:cNvPr>
            <p:cNvSpPr/>
            <p:nvPr/>
          </p:nvSpPr>
          <p:spPr>
            <a:xfrm>
              <a:off x="1551600" y="3270166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61E035A4-C3C7-4C62-8230-9859AFA5E174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2860615" y="3152188"/>
              <a:ext cx="89264" cy="244160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F1EE034-5A2D-4AA2-A56D-DBCAF0621B17}"/>
                </a:ext>
              </a:extLst>
            </p:cNvPr>
            <p:cNvCxnSpPr>
              <a:cxnSpLocks/>
            </p:cNvCxnSpPr>
            <p:nvPr/>
          </p:nvCxnSpPr>
          <p:spPr>
            <a:xfrm>
              <a:off x="3145799" y="3030306"/>
              <a:ext cx="0" cy="10103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BF7E6B7-D681-4636-B500-FB6B940B2EE9}"/>
                </a:ext>
              </a:extLst>
            </p:cNvPr>
            <p:cNvSpPr/>
            <p:nvPr/>
          </p:nvSpPr>
          <p:spPr>
            <a:xfrm>
              <a:off x="289704" y="3562266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3F37E8A-9734-4307-A882-2A1248CDA6FB}"/>
                </a:ext>
              </a:extLst>
            </p:cNvPr>
            <p:cNvCxnSpPr>
              <a:cxnSpLocks/>
              <a:stCxn id="60" idx="6"/>
              <a:endCxn id="42" idx="4"/>
            </p:cNvCxnSpPr>
            <p:nvPr/>
          </p:nvCxnSpPr>
          <p:spPr>
            <a:xfrm flipV="1">
              <a:off x="358674" y="3466674"/>
              <a:ext cx="2390655" cy="124205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4C942180-985E-410D-A7A5-234A4D3FA58D}"/>
                </a:ext>
              </a:extLst>
            </p:cNvPr>
            <p:cNvCxnSpPr>
              <a:cxnSpLocks/>
              <a:stCxn id="60" idx="6"/>
              <a:endCxn id="53" idx="4"/>
            </p:cNvCxnSpPr>
            <p:nvPr/>
          </p:nvCxnSpPr>
          <p:spPr>
            <a:xfrm flipV="1">
              <a:off x="358674" y="3480939"/>
              <a:ext cx="1269637" cy="109939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8" name="직사각형 7177">
              <a:extLst>
                <a:ext uri="{FF2B5EF4-FFF2-40B4-BE49-F238E27FC236}">
                  <a16:creationId xmlns:a16="http://schemas.microsoft.com/office/drawing/2014/main" id="{0C13AB19-11BB-4BF4-8F86-620512B37772}"/>
                </a:ext>
              </a:extLst>
            </p:cNvPr>
            <p:cNvSpPr/>
            <p:nvPr/>
          </p:nvSpPr>
          <p:spPr>
            <a:xfrm>
              <a:off x="3507913" y="2647259"/>
              <a:ext cx="109937" cy="59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CB35E02-9E5D-4632-8974-BE9468E15E6A}"/>
                </a:ext>
              </a:extLst>
            </p:cNvPr>
            <p:cNvSpPr/>
            <p:nvPr/>
          </p:nvSpPr>
          <p:spPr>
            <a:xfrm>
              <a:off x="1593826" y="3423715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2622CC2-C348-4282-BD66-14377872109E}"/>
                </a:ext>
              </a:extLst>
            </p:cNvPr>
            <p:cNvSpPr/>
            <p:nvPr/>
          </p:nvSpPr>
          <p:spPr>
            <a:xfrm>
              <a:off x="1662166" y="342125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5D843D-B4F6-479A-81E1-23B16835EF0A}"/>
                    </a:ext>
                  </a:extLst>
                </p:cNvPr>
                <p:cNvSpPr txBox="1"/>
                <p:nvPr/>
              </p:nvSpPr>
              <p:spPr>
                <a:xfrm>
                  <a:off x="1606940" y="3276327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5D843D-B4F6-479A-81E1-23B16835E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0" y="3276327"/>
                  <a:ext cx="164906" cy="227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C3709C1-0220-4981-84D7-2EF38BE09AE1}"/>
                </a:ext>
              </a:extLst>
            </p:cNvPr>
            <p:cNvCxnSpPr>
              <a:cxnSpLocks/>
              <a:stCxn id="50" idx="0"/>
              <a:endCxn id="5" idx="4"/>
            </p:cNvCxnSpPr>
            <p:nvPr/>
          </p:nvCxnSpPr>
          <p:spPr>
            <a:xfrm flipH="1" flipV="1">
              <a:off x="1658794" y="2798485"/>
              <a:ext cx="3354" cy="534679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7656F8E-2223-4ECE-B72C-0580F9F94A08}"/>
                    </a:ext>
                  </a:extLst>
                </p:cNvPr>
                <p:cNvSpPr txBox="1"/>
                <p:nvPr/>
              </p:nvSpPr>
              <p:spPr>
                <a:xfrm>
                  <a:off x="1524035" y="3027569"/>
                  <a:ext cx="85778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𝐟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7656F8E-2223-4ECE-B72C-0580F9F94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35" y="3027569"/>
                  <a:ext cx="85778" cy="141978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8571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9B52B71-A81F-43ED-A0A9-6E89D024E776}"/>
                    </a:ext>
                  </a:extLst>
                </p:cNvPr>
                <p:cNvSpPr txBox="1"/>
                <p:nvPr/>
              </p:nvSpPr>
              <p:spPr>
                <a:xfrm>
                  <a:off x="2800910" y="3078183"/>
                  <a:ext cx="101640" cy="13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𝐨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9B52B71-A81F-43ED-A0A9-6E89D024E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10" y="3078183"/>
                  <a:ext cx="101640" cy="137214"/>
                </a:xfrm>
                <a:prstGeom prst="rect">
                  <a:avLst/>
                </a:prstGeom>
                <a:blipFill>
                  <a:blip r:embed="rId10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B4AD82-3B0C-45E2-AE2E-6C03E9662325}"/>
                </a:ext>
              </a:extLst>
            </p:cNvPr>
            <p:cNvSpPr/>
            <p:nvPr/>
          </p:nvSpPr>
          <p:spPr>
            <a:xfrm>
              <a:off x="1544240" y="2569377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8EE82E4C-846A-4567-B3B2-FA9E86AAA8E5}"/>
                </a:ext>
              </a:extLst>
            </p:cNvPr>
            <p:cNvSpPr/>
            <p:nvPr/>
          </p:nvSpPr>
          <p:spPr>
            <a:xfrm>
              <a:off x="1989146" y="3333165"/>
              <a:ext cx="327668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5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5D5964-2A9D-45A9-B28A-3CB071018822}"/>
                </a:ext>
              </a:extLst>
            </p:cNvPr>
            <p:cNvSpPr/>
            <p:nvPr/>
          </p:nvSpPr>
          <p:spPr>
            <a:xfrm>
              <a:off x="2048830" y="3422079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45DD265-7930-4342-9A3E-0F626DBC0574}"/>
                </a:ext>
              </a:extLst>
            </p:cNvPr>
            <p:cNvSpPr/>
            <p:nvPr/>
          </p:nvSpPr>
          <p:spPr>
            <a:xfrm>
              <a:off x="2199348" y="3423414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A50A3655-C03E-43C5-AAC0-37F762A8FEB8}"/>
                </a:ext>
              </a:extLst>
            </p:cNvPr>
            <p:cNvCxnSpPr>
              <a:cxnSpLocks/>
              <a:stCxn id="12" idx="0"/>
              <a:endCxn id="66" idx="4"/>
            </p:cNvCxnSpPr>
            <p:nvPr/>
          </p:nvCxnSpPr>
          <p:spPr>
            <a:xfrm rot="5400000" flipH="1" flipV="1">
              <a:off x="1686938" y="3367147"/>
              <a:ext cx="433404" cy="660385"/>
            </a:xfrm>
            <a:prstGeom prst="bentConnector3">
              <a:avLst>
                <a:gd name="adj1" fmla="val 5089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3E9FC715-8E85-439C-8A93-51FB17D2145E}"/>
                </a:ext>
              </a:extLst>
            </p:cNvPr>
            <p:cNvCxnSpPr>
              <a:cxnSpLocks/>
              <a:stCxn id="60" idx="6"/>
              <a:endCxn id="65" idx="4"/>
            </p:cNvCxnSpPr>
            <p:nvPr/>
          </p:nvCxnSpPr>
          <p:spPr>
            <a:xfrm flipV="1">
              <a:off x="358674" y="3479302"/>
              <a:ext cx="1724642" cy="111576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C29476-3861-412A-ADAB-59882CD1ECA3}"/>
                </a:ext>
              </a:extLst>
            </p:cNvPr>
            <p:cNvSpPr/>
            <p:nvPr/>
          </p:nvSpPr>
          <p:spPr>
            <a:xfrm>
              <a:off x="2031760" y="2569377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35BCAA7-0AB9-4F4B-BC35-0B3ED39B95D6}"/>
                </a:ext>
              </a:extLst>
            </p:cNvPr>
            <p:cNvCxnSpPr>
              <a:cxnSpLocks/>
              <a:stCxn id="64" idx="0"/>
              <a:endCxn id="70" idx="4"/>
            </p:cNvCxnSpPr>
            <p:nvPr/>
          </p:nvCxnSpPr>
          <p:spPr>
            <a:xfrm flipH="1" flipV="1">
              <a:off x="2151644" y="3163460"/>
              <a:ext cx="1336" cy="16970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75EC2A0-D4ED-455D-A503-1033483EAD47}"/>
                    </a:ext>
                  </a:extLst>
                </p:cNvPr>
                <p:cNvSpPr txBox="1"/>
                <p:nvPr/>
              </p:nvSpPr>
              <p:spPr>
                <a:xfrm>
                  <a:off x="1999792" y="3127547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𝐠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75EC2A0-D4ED-455D-A503-1033483EA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792" y="3127547"/>
                  <a:ext cx="133968" cy="141978"/>
                </a:xfrm>
                <a:prstGeom prst="rect">
                  <a:avLst/>
                </a:prstGeom>
                <a:blipFill>
                  <a:blip r:embed="rId11"/>
                  <a:stretch>
                    <a:fillRect l="-4545" r="-4545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17CE9B6-D0D9-4FC5-8205-19FBA08143CB}"/>
                </a:ext>
              </a:extLst>
            </p:cNvPr>
            <p:cNvSpPr/>
            <p:nvPr/>
          </p:nvSpPr>
          <p:spPr>
            <a:xfrm>
              <a:off x="3049427" y="2822461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39E071A-97E7-45CF-A6C6-F8A08829493A}"/>
                </a:ext>
              </a:extLst>
            </p:cNvPr>
            <p:cNvSpPr/>
            <p:nvPr/>
          </p:nvSpPr>
          <p:spPr>
            <a:xfrm>
              <a:off x="3048096" y="3140814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5ADF154-FC7E-42E2-A800-A06ADE548CAE}"/>
                </a:ext>
              </a:extLst>
            </p:cNvPr>
            <p:cNvCxnSpPr>
              <a:cxnSpLocks/>
              <a:stCxn id="5" idx="6"/>
              <a:endCxn id="72" idx="2"/>
            </p:cNvCxnSpPr>
            <p:nvPr/>
          </p:nvCxnSpPr>
          <p:spPr>
            <a:xfrm>
              <a:off x="1773348" y="2683931"/>
              <a:ext cx="258412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53ADA6-D883-48E5-BF4B-614530624533}"/>
                </a:ext>
              </a:extLst>
            </p:cNvPr>
            <p:cNvSpPr txBox="1"/>
            <p:nvPr/>
          </p:nvSpPr>
          <p:spPr>
            <a:xfrm>
              <a:off x="3002541" y="2844990"/>
              <a:ext cx="269463" cy="14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3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/>
                <p:nvPr/>
              </p:nvSpPr>
              <p:spPr>
                <a:xfrm>
                  <a:off x="2998071" y="3121490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033A4E-0ED9-4537-9D18-57B411454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071" y="3121490"/>
                  <a:ext cx="298886" cy="22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89727F-BAC2-4BE6-B046-8ED609FE171E}"/>
                    </a:ext>
                  </a:extLst>
                </p:cNvPr>
                <p:cNvSpPr txBox="1"/>
                <p:nvPr/>
              </p:nvSpPr>
              <p:spPr>
                <a:xfrm>
                  <a:off x="1508866" y="2570033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89727F-BAC2-4BE6-B046-8ED609FE1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6" y="2570033"/>
                  <a:ext cx="298886" cy="2286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074BA74-3B5A-419D-BAD9-3C345EC0BB70}"/>
                    </a:ext>
                  </a:extLst>
                </p:cNvPr>
                <p:cNvSpPr txBox="1"/>
                <p:nvPr/>
              </p:nvSpPr>
              <p:spPr>
                <a:xfrm>
                  <a:off x="1998373" y="2565416"/>
                  <a:ext cx="303650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074BA74-3B5A-419D-BAD9-3C345EC0B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373" y="2565416"/>
                  <a:ext cx="303650" cy="2286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56FC862-F354-4940-9847-FD45680032E3}"/>
                </a:ext>
              </a:extLst>
            </p:cNvPr>
            <p:cNvSpPr/>
            <p:nvPr/>
          </p:nvSpPr>
          <p:spPr>
            <a:xfrm>
              <a:off x="2037089" y="2934352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E5DDD75-0ADE-434D-9A53-43BD357CFBBD}"/>
                    </a:ext>
                  </a:extLst>
                </p:cNvPr>
                <p:cNvSpPr txBox="1"/>
                <p:nvPr/>
              </p:nvSpPr>
              <p:spPr>
                <a:xfrm>
                  <a:off x="1999052" y="2935007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E5DDD75-0ADE-434D-9A53-43BD357CF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052" y="2935007"/>
                  <a:ext cx="298886" cy="22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79A9827-8F9A-45F7-9F3E-C31CDC34C0EB}"/>
                </a:ext>
              </a:extLst>
            </p:cNvPr>
            <p:cNvCxnSpPr>
              <a:cxnSpLocks/>
              <a:stCxn id="70" idx="0"/>
              <a:endCxn id="92" idx="2"/>
            </p:cNvCxnSpPr>
            <p:nvPr/>
          </p:nvCxnSpPr>
          <p:spPr>
            <a:xfrm flipH="1" flipV="1">
              <a:off x="2150198" y="2794106"/>
              <a:ext cx="1446" cy="140246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2A60A86-3A1F-4855-A3CD-292D1F6C3D05}"/>
                </a:ext>
              </a:extLst>
            </p:cNvPr>
            <p:cNvSpPr/>
            <p:nvPr/>
          </p:nvSpPr>
          <p:spPr>
            <a:xfrm>
              <a:off x="2426837" y="3325560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E4DFD0E-1AE9-4B5B-B44A-4054AB838538}"/>
                </a:ext>
              </a:extLst>
            </p:cNvPr>
            <p:cNvSpPr/>
            <p:nvPr/>
          </p:nvSpPr>
          <p:spPr>
            <a:xfrm>
              <a:off x="2444443" y="3416110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B13E747-8F12-411C-9601-96E53460485D}"/>
                </a:ext>
              </a:extLst>
            </p:cNvPr>
            <p:cNvSpPr/>
            <p:nvPr/>
          </p:nvSpPr>
          <p:spPr>
            <a:xfrm>
              <a:off x="2512783" y="3413645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74381DC-7D3D-4D95-BCEB-6AC1779B338C}"/>
                </a:ext>
              </a:extLst>
            </p:cNvPr>
            <p:cNvCxnSpPr>
              <a:cxnSpLocks/>
              <a:stCxn id="12" idx="0"/>
              <a:endCxn id="79" idx="4"/>
            </p:cNvCxnSpPr>
            <p:nvPr/>
          </p:nvCxnSpPr>
          <p:spPr>
            <a:xfrm rot="5400000" flipH="1" flipV="1">
              <a:off x="1838772" y="3205545"/>
              <a:ext cx="443173" cy="973820"/>
            </a:xfrm>
            <a:prstGeom prst="bentConnector3">
              <a:avLst>
                <a:gd name="adj1" fmla="val 50871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5C119553-8469-4BA9-86B6-5004FCD01F62}"/>
                </a:ext>
              </a:extLst>
            </p:cNvPr>
            <p:cNvCxnSpPr>
              <a:cxnSpLocks/>
              <a:stCxn id="60" idx="6"/>
              <a:endCxn id="78" idx="4"/>
            </p:cNvCxnSpPr>
            <p:nvPr/>
          </p:nvCxnSpPr>
          <p:spPr>
            <a:xfrm flipV="1">
              <a:off x="358674" y="3473334"/>
              <a:ext cx="2120254" cy="117544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70E1F34-418A-4C22-A38E-463472F30DE1}"/>
                    </a:ext>
                  </a:extLst>
                </p:cNvPr>
                <p:cNvSpPr txBox="1"/>
                <p:nvPr/>
              </p:nvSpPr>
              <p:spPr>
                <a:xfrm>
                  <a:off x="2454895" y="3271385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70E1F34-418A-4C22-A38E-463472F30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95" y="3271385"/>
                  <a:ext cx="164906" cy="227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12322159-9E65-4F24-B7BD-CF137B5049D4}"/>
                </a:ext>
              </a:extLst>
            </p:cNvPr>
            <p:cNvCxnSpPr>
              <a:cxnSpLocks/>
              <a:stCxn id="77" idx="0"/>
              <a:endCxn id="70" idx="6"/>
            </p:cNvCxnSpPr>
            <p:nvPr/>
          </p:nvCxnSpPr>
          <p:spPr>
            <a:xfrm rot="16200000" flipV="1">
              <a:off x="2251155" y="3063949"/>
              <a:ext cx="276654" cy="246567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0F8C4CB-BBD6-4BD0-BE37-42EED03BD29F}"/>
                    </a:ext>
                  </a:extLst>
                </p:cNvPr>
                <p:cNvSpPr txBox="1"/>
                <p:nvPr/>
              </p:nvSpPr>
              <p:spPr>
                <a:xfrm>
                  <a:off x="2375424" y="3079593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𝐢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0F8C4CB-BBD6-4BD0-BE37-42EED03BD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424" y="3079593"/>
                  <a:ext cx="133968" cy="141978"/>
                </a:xfrm>
                <a:prstGeom prst="rect">
                  <a:avLst/>
                </a:prstGeom>
                <a:blipFill>
                  <a:blip r:embed="rId1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18D520A9-5EEA-411F-A5ED-37208D83CB6E}"/>
                </a:ext>
              </a:extLst>
            </p:cNvPr>
            <p:cNvSpPr/>
            <p:nvPr/>
          </p:nvSpPr>
          <p:spPr>
            <a:xfrm>
              <a:off x="4154334" y="2475213"/>
              <a:ext cx="2356016" cy="1308369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414F526C-499E-48F2-AEC7-D775D657F781}"/>
                </a:ext>
              </a:extLst>
            </p:cNvPr>
            <p:cNvGrpSpPr/>
            <p:nvPr/>
          </p:nvGrpSpPr>
          <p:grpSpPr>
            <a:xfrm>
              <a:off x="5791494" y="3320812"/>
              <a:ext cx="171856" cy="147774"/>
              <a:chOff x="5798142" y="4110356"/>
              <a:chExt cx="248891" cy="214014"/>
            </a:xfrm>
          </p:grpSpPr>
          <p:sp>
            <p:nvSpPr>
              <p:cNvPr id="158" name="사각형: 둥근 모서리 157">
                <a:extLst>
                  <a:ext uri="{FF2B5EF4-FFF2-40B4-BE49-F238E27FC236}">
                    <a16:creationId xmlns:a16="http://schemas.microsoft.com/office/drawing/2014/main" id="{34B5D7C6-E9AD-4EDE-B7D7-66CC8FA61FF9}"/>
                  </a:ext>
                </a:extLst>
              </p:cNvPr>
              <p:cNvSpPr/>
              <p:nvPr/>
            </p:nvSpPr>
            <p:spPr>
              <a:xfrm>
                <a:off x="5798142" y="4110356"/>
                <a:ext cx="248891" cy="213256"/>
              </a:xfrm>
              <a:prstGeom prst="roundRect">
                <a:avLst>
                  <a:gd name="adj" fmla="val 3120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E2E645A-CE61-43DF-AC84-42E2FB758A75}"/>
                  </a:ext>
                </a:extLst>
              </p:cNvPr>
              <p:cNvSpPr/>
              <p:nvPr/>
            </p:nvSpPr>
            <p:spPr>
              <a:xfrm>
                <a:off x="5823640" y="424149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6F0E297F-454F-41B5-ADE7-824F8B3C83A8}"/>
                  </a:ext>
                </a:extLst>
              </p:cNvPr>
              <p:cNvSpPr/>
              <p:nvPr/>
            </p:nvSpPr>
            <p:spPr>
              <a:xfrm>
                <a:off x="5922613" y="423792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087D44A4-41C7-4886-AA96-08EC4ABAD542}"/>
                </a:ext>
              </a:extLst>
            </p:cNvPr>
            <p:cNvSpPr/>
            <p:nvPr/>
          </p:nvSpPr>
          <p:spPr>
            <a:xfrm>
              <a:off x="4670476" y="3335077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EE011A7-143A-4A3E-960F-19F41503BAF9}"/>
                    </a:ext>
                  </a:extLst>
                </p:cNvPr>
                <p:cNvSpPr txBox="1"/>
                <p:nvPr/>
              </p:nvSpPr>
              <p:spPr>
                <a:xfrm>
                  <a:off x="5615516" y="1702808"/>
                  <a:ext cx="146888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EE011A7-143A-4A3E-960F-19F41503B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516" y="1702808"/>
                  <a:ext cx="146888" cy="141978"/>
                </a:xfrm>
                <a:prstGeom prst="rect">
                  <a:avLst/>
                </a:prstGeom>
                <a:blipFill>
                  <a:blip r:embed="rId17"/>
                  <a:stretch>
                    <a:fillRect l="-16667" t="-4167" r="-4167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72BC0EF-E800-4B73-9FD7-DD92CE895601}"/>
                    </a:ext>
                  </a:extLst>
                </p:cNvPr>
                <p:cNvSpPr txBox="1"/>
                <p:nvPr/>
              </p:nvSpPr>
              <p:spPr>
                <a:xfrm>
                  <a:off x="3610880" y="2485830"/>
                  <a:ext cx="245977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72BC0EF-E800-4B73-9FD7-DD92CE8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880" y="2485830"/>
                  <a:ext cx="245977" cy="141978"/>
                </a:xfrm>
                <a:prstGeom prst="rect">
                  <a:avLst/>
                </a:prstGeom>
                <a:blipFill>
                  <a:blip r:embed="rId18"/>
                  <a:stretch>
                    <a:fillRect l="-2439" r="-2439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0BC1E52-F922-47BD-BEAE-99E6AF040247}"/>
                    </a:ext>
                  </a:extLst>
                </p:cNvPr>
                <p:cNvSpPr txBox="1"/>
                <p:nvPr/>
              </p:nvSpPr>
              <p:spPr>
                <a:xfrm>
                  <a:off x="6749277" y="2490035"/>
                  <a:ext cx="132099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0BC1E52-F922-47BD-BEAE-99E6AF040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277" y="2490035"/>
                  <a:ext cx="132099" cy="141978"/>
                </a:xfrm>
                <a:prstGeom prst="rect">
                  <a:avLst/>
                </a:prstGeom>
                <a:blipFill>
                  <a:blip r:embed="rId19"/>
                  <a:stretch>
                    <a:fillRect l="-9091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5ED6C00-A59D-4C96-B314-DB8B56FE6C54}"/>
                    </a:ext>
                  </a:extLst>
                </p:cNvPr>
                <p:cNvSpPr txBox="1"/>
                <p:nvPr/>
              </p:nvSpPr>
              <p:spPr>
                <a:xfrm>
                  <a:off x="4544048" y="3915953"/>
                  <a:ext cx="140262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5ED6C00-A59D-4C96-B314-DB8B56FE6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48" y="3915953"/>
                  <a:ext cx="140262" cy="141978"/>
                </a:xfrm>
                <a:prstGeom prst="rect">
                  <a:avLst/>
                </a:prstGeom>
                <a:blipFill>
                  <a:blip r:embed="rId20"/>
                  <a:stretch>
                    <a:fillRect l="-8696" r="-4348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BCCEC28-2A9C-41D0-B641-6818BE89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396" y="3486120"/>
              <a:ext cx="0" cy="204284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770EC13A-41F4-4332-B32B-DB9A32E14C10}"/>
                </a:ext>
              </a:extLst>
            </p:cNvPr>
            <p:cNvCxnSpPr>
              <a:cxnSpLocks/>
              <a:stCxn id="109" idx="6"/>
              <a:endCxn id="98" idx="2"/>
            </p:cNvCxnSpPr>
            <p:nvPr/>
          </p:nvCxnSpPr>
          <p:spPr>
            <a:xfrm flipH="1" flipV="1">
              <a:off x="5688961" y="1844786"/>
              <a:ext cx="919677" cy="1734454"/>
            </a:xfrm>
            <a:prstGeom prst="bentConnector4">
              <a:avLst>
                <a:gd name="adj1" fmla="val -6991"/>
                <a:gd name="adj2" fmla="val 72824"/>
              </a:avLst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E6D5B74-700F-405A-B325-EB2530A6F597}"/>
                </a:ext>
              </a:extLst>
            </p:cNvPr>
            <p:cNvSpPr/>
            <p:nvPr/>
          </p:nvSpPr>
          <p:spPr>
            <a:xfrm>
              <a:off x="6408537" y="2624961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D29DF8-34E7-4D50-B52D-72E63B6E1DE0}"/>
                    </a:ext>
                  </a:extLst>
                </p:cNvPr>
                <p:cNvSpPr txBox="1"/>
                <p:nvPr/>
              </p:nvSpPr>
              <p:spPr>
                <a:xfrm>
                  <a:off x="3610880" y="3398539"/>
                  <a:ext cx="260766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D29DF8-34E7-4D50-B52D-72E63B6E1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880" y="3398539"/>
                  <a:ext cx="260766" cy="141978"/>
                </a:xfrm>
                <a:prstGeom prst="rect">
                  <a:avLst/>
                </a:prstGeom>
                <a:blipFill>
                  <a:blip r:embed="rId21"/>
                  <a:stretch>
                    <a:fillRect l="-6977" t="-4348" r="-4651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3F3F52-B808-44CD-8027-65B05D08578C}"/>
                    </a:ext>
                  </a:extLst>
                </p:cNvPr>
                <p:cNvSpPr txBox="1"/>
                <p:nvPr/>
              </p:nvSpPr>
              <p:spPr>
                <a:xfrm>
                  <a:off x="6744993" y="3398408"/>
                  <a:ext cx="146888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3F3F52-B808-44CD-8027-65B05D085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993" y="3398408"/>
                  <a:ext cx="146888" cy="141978"/>
                </a:xfrm>
                <a:prstGeom prst="rect">
                  <a:avLst/>
                </a:prstGeom>
                <a:blipFill>
                  <a:blip r:embed="rId22"/>
                  <a:stretch>
                    <a:fillRect l="-16000" t="-4167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482670B-C5C3-4CCB-AC9A-458679883FA2}"/>
                </a:ext>
              </a:extLst>
            </p:cNvPr>
            <p:cNvSpPr/>
            <p:nvPr/>
          </p:nvSpPr>
          <p:spPr>
            <a:xfrm>
              <a:off x="6504379" y="3535990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F3E8938F-5BFD-4811-A026-014DD00F1179}"/>
                </a:ext>
              </a:extLst>
            </p:cNvPr>
            <p:cNvCxnSpPr>
              <a:cxnSpLocks/>
              <a:stCxn id="141" idx="4"/>
              <a:endCxn id="109" idx="2"/>
            </p:cNvCxnSpPr>
            <p:nvPr/>
          </p:nvCxnSpPr>
          <p:spPr>
            <a:xfrm rot="16200000" flipH="1">
              <a:off x="6252963" y="3327824"/>
              <a:ext cx="239375" cy="263457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AA857E0-F4FD-4BE0-ADE3-09EFA0267176}"/>
                </a:ext>
              </a:extLst>
            </p:cNvPr>
            <p:cNvSpPr/>
            <p:nvPr/>
          </p:nvSpPr>
          <p:spPr>
            <a:xfrm>
              <a:off x="6580166" y="2666274"/>
              <a:ext cx="67123" cy="38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D291302-157D-4BA7-AEA9-E7BB554B6DF0}"/>
                </a:ext>
              </a:extLst>
            </p:cNvPr>
            <p:cNvSpPr/>
            <p:nvPr/>
          </p:nvSpPr>
          <p:spPr>
            <a:xfrm>
              <a:off x="5229707" y="2628960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C818864-EE2F-4BBA-AD40-1EFEDC5EB2B8}"/>
                </a:ext>
              </a:extLst>
            </p:cNvPr>
            <p:cNvCxnSpPr>
              <a:cxnSpLocks/>
              <a:stCxn id="137" idx="6"/>
              <a:endCxn id="140" idx="0"/>
            </p:cNvCxnSpPr>
            <p:nvPr/>
          </p:nvCxnSpPr>
          <p:spPr>
            <a:xfrm>
              <a:off x="5355125" y="2685843"/>
              <a:ext cx="887129" cy="138530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868BE26-2218-45BB-B867-A3E03B54AC6F}"/>
                    </a:ext>
                  </a:extLst>
                </p:cNvPr>
                <p:cNvSpPr txBox="1"/>
                <p:nvPr/>
              </p:nvSpPr>
              <p:spPr>
                <a:xfrm>
                  <a:off x="5822215" y="3263974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868BE26-2218-45BB-B867-A3E03B54A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215" y="3263974"/>
                  <a:ext cx="164906" cy="227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CB9FA0FE-C58D-44DB-80C3-159C75B484C7}"/>
                </a:ext>
              </a:extLst>
            </p:cNvPr>
            <p:cNvCxnSpPr>
              <a:cxnSpLocks/>
              <a:stCxn id="102" idx="0"/>
              <a:endCxn id="160" idx="4"/>
            </p:cNvCxnSpPr>
            <p:nvPr/>
          </p:nvCxnSpPr>
          <p:spPr>
            <a:xfrm rot="5400000" flipH="1" flipV="1">
              <a:off x="5038136" y="3042164"/>
              <a:ext cx="449831" cy="129774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165C0F3-8D5D-4CB3-B6F5-C3CABA082774}"/>
                </a:ext>
              </a:extLst>
            </p:cNvPr>
            <p:cNvSpPr/>
            <p:nvPr/>
          </p:nvSpPr>
          <p:spPr>
            <a:xfrm>
              <a:off x="4736478" y="3295498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E579C82-7AFA-468A-A988-A2CADDC9F8BE}"/>
                </a:ext>
              </a:extLst>
            </p:cNvPr>
            <p:cNvSpPr/>
            <p:nvPr/>
          </p:nvSpPr>
          <p:spPr>
            <a:xfrm>
              <a:off x="4645856" y="3272078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475F9EC5-1E2B-475D-8A8B-4DD734C1A6EC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 rot="5400000" flipH="1" flipV="1">
              <a:off x="5954871" y="3154100"/>
              <a:ext cx="89264" cy="244160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0A6F09C-8EE3-463A-B64B-EA5DD66F9E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55" y="3032218"/>
              <a:ext cx="0" cy="10103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86C26BD2-3DB2-41E3-B1FF-5F38A124217E}"/>
                </a:ext>
              </a:extLst>
            </p:cNvPr>
            <p:cNvSpPr/>
            <p:nvPr/>
          </p:nvSpPr>
          <p:spPr>
            <a:xfrm>
              <a:off x="3457265" y="3595042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C16DB1EB-68E0-483F-A5E2-2764C40DF1D2}"/>
                </a:ext>
              </a:extLst>
            </p:cNvPr>
            <p:cNvCxnSpPr>
              <a:cxnSpLocks/>
              <a:stCxn id="120" idx="6"/>
              <a:endCxn id="159" idx="4"/>
            </p:cNvCxnSpPr>
            <p:nvPr/>
          </p:nvCxnSpPr>
          <p:spPr>
            <a:xfrm flipV="1">
              <a:off x="3526235" y="3468586"/>
              <a:ext cx="2317350" cy="155068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0050B560-1F24-4CF0-AD3A-E7CE30F2DE40}"/>
                </a:ext>
              </a:extLst>
            </p:cNvPr>
            <p:cNvCxnSpPr>
              <a:cxnSpLocks/>
              <a:stCxn id="120" idx="6"/>
              <a:endCxn id="125" idx="4"/>
            </p:cNvCxnSpPr>
            <p:nvPr/>
          </p:nvCxnSpPr>
          <p:spPr>
            <a:xfrm flipV="1">
              <a:off x="3526235" y="3482850"/>
              <a:ext cx="1196332" cy="140804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10C42C0-6148-41BE-B9BE-2D602F7B4549}"/>
                </a:ext>
              </a:extLst>
            </p:cNvPr>
            <p:cNvSpPr/>
            <p:nvPr/>
          </p:nvSpPr>
          <p:spPr>
            <a:xfrm>
              <a:off x="6602169" y="2649171"/>
              <a:ext cx="109937" cy="59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1B3FD9C-9B25-4335-9C64-D5B34AB332F9}"/>
                </a:ext>
              </a:extLst>
            </p:cNvPr>
            <p:cNvSpPr/>
            <p:nvPr/>
          </p:nvSpPr>
          <p:spPr>
            <a:xfrm>
              <a:off x="4688082" y="3425627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046844F-B9E3-412F-8764-C6FDD7D6617F}"/>
                </a:ext>
              </a:extLst>
            </p:cNvPr>
            <p:cNvSpPr/>
            <p:nvPr/>
          </p:nvSpPr>
          <p:spPr>
            <a:xfrm>
              <a:off x="4756422" y="3423163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9A15D3B-B34E-4796-AF1E-A5A626CF3C91}"/>
                    </a:ext>
                  </a:extLst>
                </p:cNvPr>
                <p:cNvSpPr txBox="1"/>
                <p:nvPr/>
              </p:nvSpPr>
              <p:spPr>
                <a:xfrm>
                  <a:off x="4701196" y="3278239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9A15D3B-B34E-4796-AF1E-A5A626CF3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96" y="3278239"/>
                  <a:ext cx="164906" cy="227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8A7151B-907C-44BF-90CC-87B39DACDEAE}"/>
                </a:ext>
              </a:extLst>
            </p:cNvPr>
            <p:cNvCxnSpPr>
              <a:cxnSpLocks/>
              <a:stCxn id="97" idx="0"/>
              <a:endCxn id="131" idx="4"/>
            </p:cNvCxnSpPr>
            <p:nvPr/>
          </p:nvCxnSpPr>
          <p:spPr>
            <a:xfrm flipH="1" flipV="1">
              <a:off x="4753050" y="2800397"/>
              <a:ext cx="3354" cy="534679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8AFF0FC-53DF-4E73-BA17-11574C17178B}"/>
                    </a:ext>
                  </a:extLst>
                </p:cNvPr>
                <p:cNvSpPr txBox="1"/>
                <p:nvPr/>
              </p:nvSpPr>
              <p:spPr>
                <a:xfrm>
                  <a:off x="4618291" y="3029481"/>
                  <a:ext cx="85778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𝐟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8AFF0FC-53DF-4E73-BA17-11574C171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8291" y="3029481"/>
                  <a:ext cx="85778" cy="141978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8571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D4DBE78-4CFA-45B2-88B0-42B0D38CD7E9}"/>
                    </a:ext>
                  </a:extLst>
                </p:cNvPr>
                <p:cNvSpPr txBox="1"/>
                <p:nvPr/>
              </p:nvSpPr>
              <p:spPr>
                <a:xfrm>
                  <a:off x="5895166" y="3080095"/>
                  <a:ext cx="101640" cy="13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𝐨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D4DBE78-4CFA-45B2-88B0-42B0D38CD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166" y="3080095"/>
                  <a:ext cx="101640" cy="137214"/>
                </a:xfrm>
                <a:prstGeom prst="rect">
                  <a:avLst/>
                </a:prstGeom>
                <a:blipFill>
                  <a:blip r:embed="rId23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6D16168-DE1E-4AF0-B1B8-73F6C3F0A24B}"/>
                </a:ext>
              </a:extLst>
            </p:cNvPr>
            <p:cNvSpPr/>
            <p:nvPr/>
          </p:nvSpPr>
          <p:spPr>
            <a:xfrm>
              <a:off x="4638496" y="2571289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880E6B5-654E-46EC-887D-8FB13D54CE36}"/>
                </a:ext>
              </a:extLst>
            </p:cNvPr>
            <p:cNvSpPr/>
            <p:nvPr/>
          </p:nvSpPr>
          <p:spPr>
            <a:xfrm>
              <a:off x="5083402" y="3335077"/>
              <a:ext cx="327668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5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C76FF09-A1FF-45A4-BBB9-0F6B93F77CE5}"/>
                </a:ext>
              </a:extLst>
            </p:cNvPr>
            <p:cNvSpPr/>
            <p:nvPr/>
          </p:nvSpPr>
          <p:spPr>
            <a:xfrm>
              <a:off x="5143086" y="342399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84FCFB-B16F-4769-9FAD-6D2A07A9A5A0}"/>
                </a:ext>
              </a:extLst>
            </p:cNvPr>
            <p:cNvSpPr/>
            <p:nvPr/>
          </p:nvSpPr>
          <p:spPr>
            <a:xfrm>
              <a:off x="5293604" y="3425326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537EF816-2426-4433-B0DA-7719C4076FBE}"/>
                </a:ext>
              </a:extLst>
            </p:cNvPr>
            <p:cNvCxnSpPr>
              <a:cxnSpLocks/>
              <a:stCxn id="102" idx="0"/>
              <a:endCxn id="134" idx="4"/>
            </p:cNvCxnSpPr>
            <p:nvPr/>
          </p:nvCxnSpPr>
          <p:spPr>
            <a:xfrm rot="5400000" flipH="1" flipV="1">
              <a:off x="4754432" y="3342296"/>
              <a:ext cx="433403" cy="713910"/>
            </a:xfrm>
            <a:prstGeom prst="bentConnector3">
              <a:avLst>
                <a:gd name="adj1" fmla="val 52671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5A77B9AA-4EC1-44CD-B3FA-81E9EB58BBE0}"/>
                </a:ext>
              </a:extLst>
            </p:cNvPr>
            <p:cNvCxnSpPr>
              <a:cxnSpLocks/>
              <a:stCxn id="120" idx="6"/>
              <a:endCxn id="133" idx="4"/>
            </p:cNvCxnSpPr>
            <p:nvPr/>
          </p:nvCxnSpPr>
          <p:spPr>
            <a:xfrm flipV="1">
              <a:off x="3526235" y="3481214"/>
              <a:ext cx="1651336" cy="142440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22B5C7F2-7E90-49BE-98EB-06E74BD3E426}"/>
                </a:ext>
              </a:extLst>
            </p:cNvPr>
            <p:cNvSpPr/>
            <p:nvPr/>
          </p:nvSpPr>
          <p:spPr>
            <a:xfrm>
              <a:off x="5126016" y="2571289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C7A42D5-5D49-4732-AC45-6BF2EF82759D}"/>
                </a:ext>
              </a:extLst>
            </p:cNvPr>
            <p:cNvCxnSpPr>
              <a:cxnSpLocks/>
              <a:stCxn id="132" idx="0"/>
              <a:endCxn id="147" idx="4"/>
            </p:cNvCxnSpPr>
            <p:nvPr/>
          </p:nvCxnSpPr>
          <p:spPr>
            <a:xfrm flipH="1" flipV="1">
              <a:off x="5245900" y="3165372"/>
              <a:ext cx="1336" cy="16970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4509EFE-2410-4706-9D65-E326956DBEED}"/>
                    </a:ext>
                  </a:extLst>
                </p:cNvPr>
                <p:cNvSpPr txBox="1"/>
                <p:nvPr/>
              </p:nvSpPr>
              <p:spPr>
                <a:xfrm>
                  <a:off x="5094048" y="3129459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𝐠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4509EFE-2410-4706-9D65-E326956DB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048" y="3129459"/>
                  <a:ext cx="133968" cy="141978"/>
                </a:xfrm>
                <a:prstGeom prst="rect">
                  <a:avLst/>
                </a:prstGeom>
                <a:blipFill>
                  <a:blip r:embed="rId11"/>
                  <a:stretch>
                    <a:fillRect l="-4545" r="-454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E9AD507-3107-40BA-8B17-944166ACB249}"/>
                </a:ext>
              </a:extLst>
            </p:cNvPr>
            <p:cNvSpPr/>
            <p:nvPr/>
          </p:nvSpPr>
          <p:spPr>
            <a:xfrm>
              <a:off x="6143683" y="2824373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FF60F411-0A3E-4B28-980C-CE4E55442EDD}"/>
                </a:ext>
              </a:extLst>
            </p:cNvPr>
            <p:cNvSpPr/>
            <p:nvPr/>
          </p:nvSpPr>
          <p:spPr>
            <a:xfrm>
              <a:off x="6142352" y="3142726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4D3FC810-AF5E-4489-BA30-DCFA8D5175D4}"/>
                </a:ext>
              </a:extLst>
            </p:cNvPr>
            <p:cNvCxnSpPr>
              <a:cxnSpLocks/>
              <a:stCxn id="131" idx="6"/>
              <a:endCxn id="137" idx="2"/>
            </p:cNvCxnSpPr>
            <p:nvPr/>
          </p:nvCxnSpPr>
          <p:spPr>
            <a:xfrm>
              <a:off x="4867604" y="2685843"/>
              <a:ext cx="258412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8067BD-D40C-4566-A757-2D0CE439BC35}"/>
                </a:ext>
              </a:extLst>
            </p:cNvPr>
            <p:cNvSpPr txBox="1"/>
            <p:nvPr/>
          </p:nvSpPr>
          <p:spPr>
            <a:xfrm>
              <a:off x="6096797" y="2846902"/>
              <a:ext cx="269463" cy="14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3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B0BD519-0F17-4A89-B61E-DFC81E62550E}"/>
                    </a:ext>
                  </a:extLst>
                </p:cNvPr>
                <p:cNvSpPr txBox="1"/>
                <p:nvPr/>
              </p:nvSpPr>
              <p:spPr>
                <a:xfrm>
                  <a:off x="6092327" y="3123402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B0BD519-0F17-4A89-B61E-DFC81E625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327" y="3123402"/>
                  <a:ext cx="298886" cy="22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B809761-805B-4F91-9E98-226EAE8A0CAD}"/>
                    </a:ext>
                  </a:extLst>
                </p:cNvPr>
                <p:cNvSpPr txBox="1"/>
                <p:nvPr/>
              </p:nvSpPr>
              <p:spPr>
                <a:xfrm>
                  <a:off x="4603122" y="2571945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B809761-805B-4F91-9E98-226EAE8A0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22" y="2571945"/>
                  <a:ext cx="298886" cy="2286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EEB156-9C58-4B7F-8BBB-AD62047C383D}"/>
                    </a:ext>
                  </a:extLst>
                </p:cNvPr>
                <p:cNvSpPr txBox="1"/>
                <p:nvPr/>
              </p:nvSpPr>
              <p:spPr>
                <a:xfrm>
                  <a:off x="5092629" y="2571186"/>
                  <a:ext cx="303650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EEB156-9C58-4B7F-8BBB-AD62047C3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629" y="2571186"/>
                  <a:ext cx="303650" cy="2286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FC781585-1F64-49DA-BDC9-A67362BDB79F}"/>
                </a:ext>
              </a:extLst>
            </p:cNvPr>
            <p:cNvSpPr/>
            <p:nvPr/>
          </p:nvSpPr>
          <p:spPr>
            <a:xfrm>
              <a:off x="5131345" y="2936264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22FC4CF-69FC-4A0B-A995-694C359DAD18}"/>
                    </a:ext>
                  </a:extLst>
                </p:cNvPr>
                <p:cNvSpPr txBox="1"/>
                <p:nvPr/>
              </p:nvSpPr>
              <p:spPr>
                <a:xfrm>
                  <a:off x="5093308" y="2936919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22FC4CF-69FC-4A0B-A995-694C359DA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308" y="2936919"/>
                  <a:ext cx="298886" cy="2286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6C5E801-8FA5-4911-85C0-339CE6FC4742}"/>
                </a:ext>
              </a:extLst>
            </p:cNvPr>
            <p:cNvCxnSpPr>
              <a:cxnSpLocks/>
              <a:stCxn id="147" idx="0"/>
              <a:endCxn id="146" idx="2"/>
            </p:cNvCxnSpPr>
            <p:nvPr/>
          </p:nvCxnSpPr>
          <p:spPr>
            <a:xfrm flipH="1" flipV="1">
              <a:off x="5244454" y="2799876"/>
              <a:ext cx="1446" cy="136388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BC8EA675-1B11-41A9-82F1-5C03D95FFEF1}"/>
                </a:ext>
              </a:extLst>
            </p:cNvPr>
            <p:cNvSpPr/>
            <p:nvPr/>
          </p:nvSpPr>
          <p:spPr>
            <a:xfrm>
              <a:off x="5521093" y="3327472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EE010C1-9BE6-47B6-B73D-7FD553AFF779}"/>
                </a:ext>
              </a:extLst>
            </p:cNvPr>
            <p:cNvSpPr/>
            <p:nvPr/>
          </p:nvSpPr>
          <p:spPr>
            <a:xfrm>
              <a:off x="5538699" y="3418022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4675ACEE-2F7F-4154-B029-C7F7378F173D}"/>
                </a:ext>
              </a:extLst>
            </p:cNvPr>
            <p:cNvSpPr/>
            <p:nvPr/>
          </p:nvSpPr>
          <p:spPr>
            <a:xfrm>
              <a:off x="5607039" y="3415557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241C2BBC-5737-4B0B-877C-789B82A9527E}"/>
                </a:ext>
              </a:extLst>
            </p:cNvPr>
            <p:cNvCxnSpPr>
              <a:cxnSpLocks/>
              <a:stCxn id="102" idx="0"/>
              <a:endCxn id="152" idx="4"/>
            </p:cNvCxnSpPr>
            <p:nvPr/>
          </p:nvCxnSpPr>
          <p:spPr>
            <a:xfrm rot="5400000" flipH="1" flipV="1">
              <a:off x="4906266" y="3180695"/>
              <a:ext cx="443173" cy="1027345"/>
            </a:xfrm>
            <a:prstGeom prst="bentConnector3">
              <a:avLst>
                <a:gd name="adj1" fmla="val 50871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75C271DC-7863-442D-9C42-A72ABC90FAD4}"/>
                </a:ext>
              </a:extLst>
            </p:cNvPr>
            <p:cNvCxnSpPr>
              <a:cxnSpLocks/>
              <a:stCxn id="120" idx="6"/>
              <a:endCxn id="151" idx="4"/>
            </p:cNvCxnSpPr>
            <p:nvPr/>
          </p:nvCxnSpPr>
          <p:spPr>
            <a:xfrm flipV="1">
              <a:off x="3526235" y="3475245"/>
              <a:ext cx="2046949" cy="148409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EF62F08-6868-483D-B337-EF953BB6087A}"/>
                    </a:ext>
                  </a:extLst>
                </p:cNvPr>
                <p:cNvSpPr txBox="1"/>
                <p:nvPr/>
              </p:nvSpPr>
              <p:spPr>
                <a:xfrm>
                  <a:off x="5549151" y="3273297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EF62F08-6868-483D-B337-EF953BB60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151" y="3273297"/>
                  <a:ext cx="164906" cy="227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94F44BEC-BF19-4C9B-9997-CAE909A8E6F4}"/>
                </a:ext>
              </a:extLst>
            </p:cNvPr>
            <p:cNvCxnSpPr>
              <a:cxnSpLocks/>
              <a:stCxn id="150" idx="0"/>
              <a:endCxn id="147" idx="6"/>
            </p:cNvCxnSpPr>
            <p:nvPr/>
          </p:nvCxnSpPr>
          <p:spPr>
            <a:xfrm rot="16200000" flipV="1">
              <a:off x="5345411" y="3065861"/>
              <a:ext cx="276654" cy="246567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5B93821-55CE-4530-8CB0-F2A3B6E68511}"/>
                    </a:ext>
                  </a:extLst>
                </p:cNvPr>
                <p:cNvSpPr txBox="1"/>
                <p:nvPr/>
              </p:nvSpPr>
              <p:spPr>
                <a:xfrm>
                  <a:off x="5469680" y="3081505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𝐢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5B93821-55CE-4530-8CB0-F2A3B6E6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680" y="3081505"/>
                  <a:ext cx="133968" cy="14197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EA64D56-3123-4E54-8272-0E99011F508D}"/>
                </a:ext>
              </a:extLst>
            </p:cNvPr>
            <p:cNvSpPr/>
            <p:nvPr/>
          </p:nvSpPr>
          <p:spPr>
            <a:xfrm>
              <a:off x="7212602" y="2465656"/>
              <a:ext cx="2356016" cy="1308369"/>
            </a:xfrm>
            <a:prstGeom prst="roundRect">
              <a:avLst>
                <a:gd name="adj" fmla="val 3120"/>
              </a:avLst>
            </a:prstGeom>
            <a:solidFill>
              <a:srgbClr val="F2F2F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14A24A14-81E5-4504-A003-948A69A2EAD3}"/>
                </a:ext>
              </a:extLst>
            </p:cNvPr>
            <p:cNvGrpSpPr/>
            <p:nvPr/>
          </p:nvGrpSpPr>
          <p:grpSpPr>
            <a:xfrm>
              <a:off x="8849762" y="3311255"/>
              <a:ext cx="171856" cy="147774"/>
              <a:chOff x="5798142" y="4110356"/>
              <a:chExt cx="248891" cy="214014"/>
            </a:xfrm>
          </p:grpSpPr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8C5E38E-EDD8-475B-B78C-EDF25F91354F}"/>
                  </a:ext>
                </a:extLst>
              </p:cNvPr>
              <p:cNvSpPr/>
              <p:nvPr/>
            </p:nvSpPr>
            <p:spPr>
              <a:xfrm>
                <a:off x="5798142" y="4110356"/>
                <a:ext cx="248891" cy="213256"/>
              </a:xfrm>
              <a:prstGeom prst="roundRect">
                <a:avLst>
                  <a:gd name="adj" fmla="val 3120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15BE4D25-3104-40C2-9C85-39B917C3B466}"/>
                  </a:ext>
                </a:extLst>
              </p:cNvPr>
              <p:cNvSpPr/>
              <p:nvPr/>
            </p:nvSpPr>
            <p:spPr>
              <a:xfrm>
                <a:off x="5823640" y="424149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EFD6FF3E-D42D-4040-8CCC-7BF4796348B0}"/>
                  </a:ext>
                </a:extLst>
              </p:cNvPr>
              <p:cNvSpPr/>
              <p:nvPr/>
            </p:nvSpPr>
            <p:spPr>
              <a:xfrm>
                <a:off x="5922613" y="4237926"/>
                <a:ext cx="99886" cy="82874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938DD121-3966-4BAA-92F0-FF29A568462A}"/>
                </a:ext>
              </a:extLst>
            </p:cNvPr>
            <p:cNvSpPr/>
            <p:nvPr/>
          </p:nvSpPr>
          <p:spPr>
            <a:xfrm>
              <a:off x="7728744" y="3325520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BFC65AB1-D133-4F4F-A1F5-0580E187B7D2}"/>
                    </a:ext>
                  </a:extLst>
                </p:cNvPr>
                <p:cNvSpPr txBox="1"/>
                <p:nvPr/>
              </p:nvSpPr>
              <p:spPr>
                <a:xfrm>
                  <a:off x="8673784" y="1693251"/>
                  <a:ext cx="25327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BFC65AB1-D133-4F4F-A1F5-0580E187B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84" y="1693251"/>
                  <a:ext cx="253274" cy="138499"/>
                </a:xfrm>
                <a:prstGeom prst="rect">
                  <a:avLst/>
                </a:prstGeom>
                <a:blipFill>
                  <a:blip r:embed="rId25"/>
                  <a:stretch>
                    <a:fillRect l="-12195" t="-4545" r="-4878" b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04CDCEA-7E97-41E1-A134-232EBC565D8F}"/>
                    </a:ext>
                  </a:extLst>
                </p:cNvPr>
                <p:cNvSpPr txBox="1"/>
                <p:nvPr/>
              </p:nvSpPr>
              <p:spPr>
                <a:xfrm>
                  <a:off x="9788253" y="2465046"/>
                  <a:ext cx="23884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04CDCEA-7E97-41E1-A134-232EBC565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8253" y="2465046"/>
                  <a:ext cx="238848" cy="138499"/>
                </a:xfrm>
                <a:prstGeom prst="rect">
                  <a:avLst/>
                </a:prstGeom>
                <a:blipFill>
                  <a:blip r:embed="rId26"/>
                  <a:stretch>
                    <a:fillRect l="-5128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FDC72A3-88A2-4EB7-BDA8-B7CFBB0CFCDF}"/>
                    </a:ext>
                  </a:extLst>
                </p:cNvPr>
                <p:cNvSpPr txBox="1"/>
                <p:nvPr/>
              </p:nvSpPr>
              <p:spPr>
                <a:xfrm>
                  <a:off x="7602316" y="3906396"/>
                  <a:ext cx="24731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</m:t>
                            </m:r>
                            <m: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FDC72A3-88A2-4EB7-BDA8-B7CFBB0CF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316" y="3906396"/>
                  <a:ext cx="247312" cy="138499"/>
                </a:xfrm>
                <a:prstGeom prst="rect">
                  <a:avLst/>
                </a:prstGeom>
                <a:blipFill>
                  <a:blip r:embed="rId27"/>
                  <a:stretch>
                    <a:fillRect l="-4878" r="-4878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06C08B22-BB1B-498C-91CF-C01E397B1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664" y="3476563"/>
              <a:ext cx="0" cy="204284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28FF17E8-BD41-4FE8-98AE-0715A8E8679B}"/>
                </a:ext>
              </a:extLst>
            </p:cNvPr>
            <p:cNvCxnSpPr>
              <a:cxnSpLocks/>
              <a:stCxn id="176" idx="6"/>
              <a:endCxn id="165" idx="2"/>
            </p:cNvCxnSpPr>
            <p:nvPr/>
          </p:nvCxnSpPr>
          <p:spPr>
            <a:xfrm flipH="1" flipV="1">
              <a:off x="8800421" y="1831750"/>
              <a:ext cx="866484" cy="1737934"/>
            </a:xfrm>
            <a:prstGeom prst="bentConnector4">
              <a:avLst>
                <a:gd name="adj1" fmla="val -4564"/>
                <a:gd name="adj2" fmla="val 73666"/>
              </a:avLst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1CF22904-0DC8-41E9-A137-7BCF62A16BBC}"/>
                </a:ext>
              </a:extLst>
            </p:cNvPr>
            <p:cNvSpPr/>
            <p:nvPr/>
          </p:nvSpPr>
          <p:spPr>
            <a:xfrm>
              <a:off x="9466805" y="2615404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89F1118-6261-4E6B-9040-6FE0998E4CA8}"/>
                    </a:ext>
                  </a:extLst>
                </p:cNvPr>
                <p:cNvSpPr txBox="1"/>
                <p:nvPr/>
              </p:nvSpPr>
              <p:spPr>
                <a:xfrm>
                  <a:off x="9783969" y="3373419"/>
                  <a:ext cx="25327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𝐭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+</m:t>
                            </m:r>
                            <m:r>
                              <a:rPr lang="en-US" altLang="ko-KR" sz="9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89F1118-6261-4E6B-9040-6FE0998E4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969" y="3373419"/>
                  <a:ext cx="253274" cy="138499"/>
                </a:xfrm>
                <a:prstGeom prst="rect">
                  <a:avLst/>
                </a:prstGeom>
                <a:blipFill>
                  <a:blip r:embed="rId28"/>
                  <a:stretch>
                    <a:fillRect l="-11905" t="-4348" r="-2381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068C972-ED55-4B99-9F01-274373083163}"/>
                </a:ext>
              </a:extLst>
            </p:cNvPr>
            <p:cNvCxnSpPr>
              <a:cxnSpLocks/>
            </p:cNvCxnSpPr>
            <p:nvPr/>
          </p:nvCxnSpPr>
          <p:spPr>
            <a:xfrm>
              <a:off x="9555612" y="3569201"/>
              <a:ext cx="668052" cy="349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AD010D3-F403-41EF-88F7-306548BF1F2A}"/>
                </a:ext>
              </a:extLst>
            </p:cNvPr>
            <p:cNvSpPr/>
            <p:nvPr/>
          </p:nvSpPr>
          <p:spPr>
            <a:xfrm>
              <a:off x="9562647" y="3526433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A8EB53A4-BBFE-4397-8228-33C1DDD5EADF}"/>
                </a:ext>
              </a:extLst>
            </p:cNvPr>
            <p:cNvCxnSpPr>
              <a:cxnSpLocks/>
              <a:stCxn id="208" idx="4"/>
              <a:endCxn id="176" idx="2"/>
            </p:cNvCxnSpPr>
            <p:nvPr/>
          </p:nvCxnSpPr>
          <p:spPr>
            <a:xfrm rot="16200000" flipH="1">
              <a:off x="9311231" y="3318267"/>
              <a:ext cx="239375" cy="263457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CE3A1E5-7997-434A-AB30-EEAB2306BAD5}"/>
                </a:ext>
              </a:extLst>
            </p:cNvPr>
            <p:cNvSpPr/>
            <p:nvPr/>
          </p:nvSpPr>
          <p:spPr>
            <a:xfrm>
              <a:off x="9638434" y="2656717"/>
              <a:ext cx="67123" cy="38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3D1702BD-5F81-4344-9DE0-EDC8349F5DF8}"/>
                </a:ext>
              </a:extLst>
            </p:cNvPr>
            <p:cNvSpPr/>
            <p:nvPr/>
          </p:nvSpPr>
          <p:spPr>
            <a:xfrm>
              <a:off x="8287975" y="2619403"/>
              <a:ext cx="104258" cy="8650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FF14C9F0-B605-47AD-BA2B-2C3510EBAFE4}"/>
                </a:ext>
              </a:extLst>
            </p:cNvPr>
            <p:cNvCxnSpPr>
              <a:cxnSpLocks/>
              <a:stCxn id="204" idx="6"/>
              <a:endCxn id="207" idx="0"/>
            </p:cNvCxnSpPr>
            <p:nvPr/>
          </p:nvCxnSpPr>
          <p:spPr>
            <a:xfrm>
              <a:off x="8413393" y="2676286"/>
              <a:ext cx="887129" cy="138530"/>
            </a:xfrm>
            <a:prstGeom prst="bentConnector2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CCDFDDF-C410-4A5E-AE33-0A9D14CCFFD1}"/>
                    </a:ext>
                  </a:extLst>
                </p:cNvPr>
                <p:cNvSpPr txBox="1"/>
                <p:nvPr/>
              </p:nvSpPr>
              <p:spPr>
                <a:xfrm>
                  <a:off x="8880483" y="3254417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CCDFDDF-C410-4A5E-AE33-0A9D14CCF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483" y="3254417"/>
                  <a:ext cx="164906" cy="227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연결선: 꺾임 181">
              <a:extLst>
                <a:ext uri="{FF2B5EF4-FFF2-40B4-BE49-F238E27FC236}">
                  <a16:creationId xmlns:a16="http://schemas.microsoft.com/office/drawing/2014/main" id="{4650119F-BC5F-495D-867A-601963A197BC}"/>
                </a:ext>
              </a:extLst>
            </p:cNvPr>
            <p:cNvCxnSpPr>
              <a:cxnSpLocks/>
              <a:stCxn id="169" idx="0"/>
              <a:endCxn id="227" idx="4"/>
            </p:cNvCxnSpPr>
            <p:nvPr/>
          </p:nvCxnSpPr>
          <p:spPr>
            <a:xfrm rot="5400000" flipH="1" flipV="1">
              <a:off x="8123166" y="3059370"/>
              <a:ext cx="449833" cy="124422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60CB6E6-9DBC-4DD2-9E37-1F41C64B4CA7}"/>
                </a:ext>
              </a:extLst>
            </p:cNvPr>
            <p:cNvSpPr/>
            <p:nvPr/>
          </p:nvSpPr>
          <p:spPr>
            <a:xfrm>
              <a:off x="7794746" y="328594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EADB4D58-85A3-4C43-85A5-8D4B30410582}"/>
                </a:ext>
              </a:extLst>
            </p:cNvPr>
            <p:cNvSpPr/>
            <p:nvPr/>
          </p:nvSpPr>
          <p:spPr>
            <a:xfrm>
              <a:off x="7704124" y="326252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FCD21C3D-F1C3-455A-AB19-3D0E243D4209}"/>
                </a:ext>
              </a:extLst>
            </p:cNvPr>
            <p:cNvCxnSpPr>
              <a:cxnSpLocks/>
              <a:stCxn id="225" idx="0"/>
            </p:cNvCxnSpPr>
            <p:nvPr/>
          </p:nvCxnSpPr>
          <p:spPr>
            <a:xfrm rot="5400000" flipH="1" flipV="1">
              <a:off x="9013139" y="3144543"/>
              <a:ext cx="89264" cy="244160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365A0DD5-0D2F-442B-BF74-33B9A8CC0AEF}"/>
                </a:ext>
              </a:extLst>
            </p:cNvPr>
            <p:cNvCxnSpPr>
              <a:cxnSpLocks/>
            </p:cNvCxnSpPr>
            <p:nvPr/>
          </p:nvCxnSpPr>
          <p:spPr>
            <a:xfrm>
              <a:off x="9298323" y="3022661"/>
              <a:ext cx="0" cy="10103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6587D0CF-7E36-407F-B200-B93930EF4FF2}"/>
                </a:ext>
              </a:extLst>
            </p:cNvPr>
            <p:cNvSpPr/>
            <p:nvPr/>
          </p:nvSpPr>
          <p:spPr>
            <a:xfrm>
              <a:off x="6442228" y="355462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E0E5B6FB-B793-47C9-85E8-2A4B9F15E04F}"/>
                </a:ext>
              </a:extLst>
            </p:cNvPr>
            <p:cNvCxnSpPr>
              <a:cxnSpLocks/>
              <a:stCxn id="187" idx="6"/>
              <a:endCxn id="226" idx="4"/>
            </p:cNvCxnSpPr>
            <p:nvPr/>
          </p:nvCxnSpPr>
          <p:spPr>
            <a:xfrm flipV="1">
              <a:off x="6511198" y="3459029"/>
              <a:ext cx="2390655" cy="124205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34A31EC9-1F32-4694-ACD5-2731895C55F8}"/>
                </a:ext>
              </a:extLst>
            </p:cNvPr>
            <p:cNvCxnSpPr>
              <a:cxnSpLocks/>
              <a:stCxn id="187" idx="6"/>
              <a:endCxn id="192" idx="4"/>
            </p:cNvCxnSpPr>
            <p:nvPr/>
          </p:nvCxnSpPr>
          <p:spPr>
            <a:xfrm flipV="1">
              <a:off x="6511198" y="3473294"/>
              <a:ext cx="1269637" cy="109939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7CBE074-4955-40AC-BCA2-1DAC5F830D8C}"/>
                </a:ext>
              </a:extLst>
            </p:cNvPr>
            <p:cNvSpPr/>
            <p:nvPr/>
          </p:nvSpPr>
          <p:spPr>
            <a:xfrm>
              <a:off x="9660437" y="2639614"/>
              <a:ext cx="109937" cy="59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49E57A0-2652-4935-AAC2-FFA5BB2611AB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>
              <a:off x="8413393" y="2676286"/>
              <a:ext cx="1830202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ED16171C-F0D3-4D4E-AA9D-8177A985E5E1}"/>
                </a:ext>
              </a:extLst>
            </p:cNvPr>
            <p:cNvSpPr/>
            <p:nvPr/>
          </p:nvSpPr>
          <p:spPr>
            <a:xfrm>
              <a:off x="7746350" y="3416070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D95EA711-9F18-43C1-A831-9F08BCE5BC64}"/>
                </a:ext>
              </a:extLst>
            </p:cNvPr>
            <p:cNvSpPr/>
            <p:nvPr/>
          </p:nvSpPr>
          <p:spPr>
            <a:xfrm>
              <a:off x="7814690" y="3413606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DDC3E9F-F769-4BD5-8F4F-3042410B98CD}"/>
                    </a:ext>
                  </a:extLst>
                </p:cNvPr>
                <p:cNvSpPr txBox="1"/>
                <p:nvPr/>
              </p:nvSpPr>
              <p:spPr>
                <a:xfrm>
                  <a:off x="7759464" y="3268682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DDC3E9F-F769-4BD5-8F4F-3042410B9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464" y="3268682"/>
                  <a:ext cx="164906" cy="22716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6C42AE1D-B92B-4E6D-BB6B-6FEF766A52FB}"/>
                </a:ext>
              </a:extLst>
            </p:cNvPr>
            <p:cNvCxnSpPr>
              <a:cxnSpLocks/>
              <a:stCxn id="164" idx="0"/>
              <a:endCxn id="198" idx="4"/>
            </p:cNvCxnSpPr>
            <p:nvPr/>
          </p:nvCxnSpPr>
          <p:spPr>
            <a:xfrm flipH="1" flipV="1">
              <a:off x="7811318" y="2790840"/>
              <a:ext cx="3354" cy="534679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CA5AD4-77BD-44A2-954D-B177857B1DAD}"/>
                    </a:ext>
                  </a:extLst>
                </p:cNvPr>
                <p:cNvSpPr txBox="1"/>
                <p:nvPr/>
              </p:nvSpPr>
              <p:spPr>
                <a:xfrm>
                  <a:off x="7676559" y="3019924"/>
                  <a:ext cx="85778" cy="141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𝐟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CA5AD4-77BD-44A2-954D-B177857B1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559" y="3019924"/>
                  <a:ext cx="85778" cy="141978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DC04EA8-938F-4F2C-876D-3A80701E3B58}"/>
                    </a:ext>
                  </a:extLst>
                </p:cNvPr>
                <p:cNvSpPr txBox="1"/>
                <p:nvPr/>
              </p:nvSpPr>
              <p:spPr>
                <a:xfrm>
                  <a:off x="8953434" y="3070538"/>
                  <a:ext cx="101640" cy="13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𝐨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DC04EA8-938F-4F2C-876D-3A80701E3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434" y="3070538"/>
                  <a:ext cx="101640" cy="137214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BCDBAD-8B7C-452F-B273-24304E945417}"/>
                </a:ext>
              </a:extLst>
            </p:cNvPr>
            <p:cNvSpPr/>
            <p:nvPr/>
          </p:nvSpPr>
          <p:spPr>
            <a:xfrm>
              <a:off x="7696764" y="2561732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850A1B0B-9C6B-4940-ADCE-8A79C3690FE0}"/>
                </a:ext>
              </a:extLst>
            </p:cNvPr>
            <p:cNvSpPr/>
            <p:nvPr/>
          </p:nvSpPr>
          <p:spPr>
            <a:xfrm>
              <a:off x="8141670" y="3325520"/>
              <a:ext cx="327668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5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B11995E-F843-4225-BB2A-DCCE3333202D}"/>
                </a:ext>
              </a:extLst>
            </p:cNvPr>
            <p:cNvSpPr/>
            <p:nvPr/>
          </p:nvSpPr>
          <p:spPr>
            <a:xfrm>
              <a:off x="8201354" y="3414434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D9F498B5-1789-4947-AF33-1EAA14A30978}"/>
                </a:ext>
              </a:extLst>
            </p:cNvPr>
            <p:cNvSpPr/>
            <p:nvPr/>
          </p:nvSpPr>
          <p:spPr>
            <a:xfrm>
              <a:off x="8351872" y="3415769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2D23B8EF-4BAE-4CEF-824C-F73A9E150CFD}"/>
                </a:ext>
              </a:extLst>
            </p:cNvPr>
            <p:cNvCxnSpPr>
              <a:cxnSpLocks/>
              <a:stCxn id="169" idx="0"/>
              <a:endCxn id="201" idx="4"/>
            </p:cNvCxnSpPr>
            <p:nvPr/>
          </p:nvCxnSpPr>
          <p:spPr>
            <a:xfrm rot="5400000" flipH="1" flipV="1">
              <a:off x="7839462" y="3359502"/>
              <a:ext cx="433404" cy="660385"/>
            </a:xfrm>
            <a:prstGeom prst="bentConnector3">
              <a:avLst>
                <a:gd name="adj1" fmla="val 51780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585B7C3D-47CA-4226-8A92-7720F5BD7722}"/>
                </a:ext>
              </a:extLst>
            </p:cNvPr>
            <p:cNvCxnSpPr>
              <a:cxnSpLocks/>
              <a:stCxn id="187" idx="6"/>
              <a:endCxn id="200" idx="4"/>
            </p:cNvCxnSpPr>
            <p:nvPr/>
          </p:nvCxnSpPr>
          <p:spPr>
            <a:xfrm flipV="1">
              <a:off x="6511198" y="3471657"/>
              <a:ext cx="1724642" cy="111576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10A11AFA-4EC0-45DC-8780-E64286103E87}"/>
                </a:ext>
              </a:extLst>
            </p:cNvPr>
            <p:cNvSpPr/>
            <p:nvPr/>
          </p:nvSpPr>
          <p:spPr>
            <a:xfrm>
              <a:off x="8184284" y="2561732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B55028D-FC0B-4C68-8AAC-A138657D7F5D}"/>
                </a:ext>
              </a:extLst>
            </p:cNvPr>
            <p:cNvCxnSpPr>
              <a:cxnSpLocks/>
              <a:stCxn id="199" idx="0"/>
              <a:endCxn id="214" idx="4"/>
            </p:cNvCxnSpPr>
            <p:nvPr/>
          </p:nvCxnSpPr>
          <p:spPr>
            <a:xfrm flipH="1" flipV="1">
              <a:off x="8304168" y="3155815"/>
              <a:ext cx="1336" cy="169705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CB8B31C-12DF-45B3-A721-29C508B90FB0}"/>
                    </a:ext>
                  </a:extLst>
                </p:cNvPr>
                <p:cNvSpPr txBox="1"/>
                <p:nvPr/>
              </p:nvSpPr>
              <p:spPr>
                <a:xfrm>
                  <a:off x="8152316" y="3119902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𝐠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CB8B31C-12DF-45B3-A721-29C508B90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316" y="3119902"/>
                  <a:ext cx="133968" cy="141978"/>
                </a:xfrm>
                <a:prstGeom prst="rect">
                  <a:avLst/>
                </a:prstGeom>
                <a:blipFill>
                  <a:blip r:embed="rId11"/>
                  <a:stretch>
                    <a:fillRect l="-4545" r="-4545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430AB53C-93D7-48C2-AF5C-67E0747E6D80}"/>
                </a:ext>
              </a:extLst>
            </p:cNvPr>
            <p:cNvSpPr/>
            <p:nvPr/>
          </p:nvSpPr>
          <p:spPr>
            <a:xfrm>
              <a:off x="9201951" y="2814816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FC4640AD-589B-411D-9642-D26FA4A182A3}"/>
                </a:ext>
              </a:extLst>
            </p:cNvPr>
            <p:cNvSpPr/>
            <p:nvPr/>
          </p:nvSpPr>
          <p:spPr>
            <a:xfrm>
              <a:off x="9200620" y="3133169"/>
              <a:ext cx="197140" cy="197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6A7493C-8A2F-4817-A2AC-D0AFD8A1E69D}"/>
                </a:ext>
              </a:extLst>
            </p:cNvPr>
            <p:cNvCxnSpPr>
              <a:cxnSpLocks/>
              <a:stCxn id="198" idx="6"/>
              <a:endCxn id="204" idx="2"/>
            </p:cNvCxnSpPr>
            <p:nvPr/>
          </p:nvCxnSpPr>
          <p:spPr>
            <a:xfrm>
              <a:off x="7925872" y="2676286"/>
              <a:ext cx="258412" cy="0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495195-79F7-419E-8C79-7BD303DAF5B8}"/>
                </a:ext>
              </a:extLst>
            </p:cNvPr>
            <p:cNvSpPr txBox="1"/>
            <p:nvPr/>
          </p:nvSpPr>
          <p:spPr>
            <a:xfrm>
              <a:off x="9155065" y="2837345"/>
              <a:ext cx="269463" cy="14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tanh</a:t>
              </a:r>
              <a:endParaRPr lang="ko-KR" altLang="en-US" sz="3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348ADC7-9634-4D01-9AEB-EF0D8BF54F0E}"/>
                    </a:ext>
                  </a:extLst>
                </p:cNvPr>
                <p:cNvSpPr txBox="1"/>
                <p:nvPr/>
              </p:nvSpPr>
              <p:spPr>
                <a:xfrm>
                  <a:off x="9150595" y="3113845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348ADC7-9634-4D01-9AEB-EF0D8BF54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95" y="3113845"/>
                  <a:ext cx="298886" cy="2286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3D72999-462F-457E-97D1-BE76F0F28843}"/>
                    </a:ext>
                  </a:extLst>
                </p:cNvPr>
                <p:cNvSpPr txBox="1"/>
                <p:nvPr/>
              </p:nvSpPr>
              <p:spPr>
                <a:xfrm>
                  <a:off x="7661390" y="2562388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3D72999-462F-457E-97D1-BE76F0F28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390" y="2562388"/>
                  <a:ext cx="298886" cy="22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E3C71C8-4B25-4C49-BA0F-7494A4690F6A}"/>
                    </a:ext>
                  </a:extLst>
                </p:cNvPr>
                <p:cNvSpPr txBox="1"/>
                <p:nvPr/>
              </p:nvSpPr>
              <p:spPr>
                <a:xfrm>
                  <a:off x="8150897" y="2557771"/>
                  <a:ext cx="303650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E3C71C8-4B25-4C49-BA0F-7494A4690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97" y="2557771"/>
                  <a:ext cx="303650" cy="2286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77FCA36-192C-475C-8494-D41162B1DBBB}"/>
                </a:ext>
              </a:extLst>
            </p:cNvPr>
            <p:cNvSpPr/>
            <p:nvPr/>
          </p:nvSpPr>
          <p:spPr>
            <a:xfrm>
              <a:off x="8189613" y="2926707"/>
              <a:ext cx="229109" cy="2291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B693442A-B810-4DFE-98D6-170BC863D789}"/>
                    </a:ext>
                  </a:extLst>
                </p:cNvPr>
                <p:cNvSpPr txBox="1"/>
                <p:nvPr/>
              </p:nvSpPr>
              <p:spPr>
                <a:xfrm>
                  <a:off x="8151576" y="2927362"/>
                  <a:ext cx="298886" cy="228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B693442A-B810-4DFE-98D6-170BC863D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576" y="2927362"/>
                  <a:ext cx="298886" cy="22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9FB1947-D2ED-45B0-978D-2D9D3E341DBA}"/>
                </a:ext>
              </a:extLst>
            </p:cNvPr>
            <p:cNvCxnSpPr>
              <a:cxnSpLocks/>
              <a:stCxn id="214" idx="0"/>
              <a:endCxn id="213" idx="2"/>
            </p:cNvCxnSpPr>
            <p:nvPr/>
          </p:nvCxnSpPr>
          <p:spPr>
            <a:xfrm flipH="1" flipV="1">
              <a:off x="8302722" y="2786461"/>
              <a:ext cx="1446" cy="140246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EC80145A-B56B-432A-B2C0-0F69654565AA}"/>
                </a:ext>
              </a:extLst>
            </p:cNvPr>
            <p:cNvSpPr/>
            <p:nvPr/>
          </p:nvSpPr>
          <p:spPr>
            <a:xfrm>
              <a:off x="8579361" y="3317915"/>
              <a:ext cx="171856" cy="147250"/>
            </a:xfrm>
            <a:prstGeom prst="roundRect">
              <a:avLst>
                <a:gd name="adj" fmla="val 3120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EA2BD33-C78C-4E0A-83AE-F08FCA33E66C}"/>
                </a:ext>
              </a:extLst>
            </p:cNvPr>
            <p:cNvSpPr/>
            <p:nvPr/>
          </p:nvSpPr>
          <p:spPr>
            <a:xfrm>
              <a:off x="8596967" y="3408465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58DCCAE-FE27-49D8-A298-4A7A80ABA06B}"/>
                </a:ext>
              </a:extLst>
            </p:cNvPr>
            <p:cNvSpPr/>
            <p:nvPr/>
          </p:nvSpPr>
          <p:spPr>
            <a:xfrm>
              <a:off x="8665307" y="3406000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8E7F1F00-C52A-49C6-9EC7-939DAB2016B5}"/>
                </a:ext>
              </a:extLst>
            </p:cNvPr>
            <p:cNvCxnSpPr>
              <a:cxnSpLocks/>
              <a:stCxn id="169" idx="0"/>
              <a:endCxn id="219" idx="4"/>
            </p:cNvCxnSpPr>
            <p:nvPr/>
          </p:nvCxnSpPr>
          <p:spPr>
            <a:xfrm rot="5400000" flipH="1" flipV="1">
              <a:off x="7991296" y="3197900"/>
              <a:ext cx="443173" cy="973820"/>
            </a:xfrm>
            <a:prstGeom prst="bentConnector3">
              <a:avLst>
                <a:gd name="adj1" fmla="val 50871"/>
              </a:avLst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연결선: 꺾임 220">
              <a:extLst>
                <a:ext uri="{FF2B5EF4-FFF2-40B4-BE49-F238E27FC236}">
                  <a16:creationId xmlns:a16="http://schemas.microsoft.com/office/drawing/2014/main" id="{F2083EEA-64E2-494A-8EAD-FA432F028BE5}"/>
                </a:ext>
              </a:extLst>
            </p:cNvPr>
            <p:cNvCxnSpPr>
              <a:cxnSpLocks/>
              <a:stCxn id="187" idx="6"/>
              <a:endCxn id="218" idx="4"/>
            </p:cNvCxnSpPr>
            <p:nvPr/>
          </p:nvCxnSpPr>
          <p:spPr>
            <a:xfrm flipV="1">
              <a:off x="6511198" y="3465689"/>
              <a:ext cx="2120254" cy="117544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90E35B72-D2D0-4AF5-9D90-9EFCCE628432}"/>
                    </a:ext>
                  </a:extLst>
                </p:cNvPr>
                <p:cNvSpPr txBox="1"/>
                <p:nvPr/>
              </p:nvSpPr>
              <p:spPr>
                <a:xfrm>
                  <a:off x="8607419" y="3263740"/>
                  <a:ext cx="164906" cy="227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𝜎</m:t>
                        </m:r>
                      </m:oMath>
                    </m:oMathPara>
                  </a14:m>
                  <a:endPara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90E35B72-D2D0-4AF5-9D90-9EFCCE62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7419" y="3263740"/>
                  <a:ext cx="164906" cy="227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AAF262BF-3F00-4060-A742-46FFF6518876}"/>
                </a:ext>
              </a:extLst>
            </p:cNvPr>
            <p:cNvCxnSpPr>
              <a:cxnSpLocks/>
              <a:stCxn id="217" idx="0"/>
              <a:endCxn id="214" idx="6"/>
            </p:cNvCxnSpPr>
            <p:nvPr/>
          </p:nvCxnSpPr>
          <p:spPr>
            <a:xfrm rot="16200000" flipV="1">
              <a:off x="8403679" y="3056304"/>
              <a:ext cx="276654" cy="246567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DAA83F0A-BE6A-47DC-B207-79A3A23966E8}"/>
                    </a:ext>
                  </a:extLst>
                </p:cNvPr>
                <p:cNvSpPr txBox="1"/>
                <p:nvPr/>
              </p:nvSpPr>
              <p:spPr>
                <a:xfrm>
                  <a:off x="8527948" y="3071948"/>
                  <a:ext cx="133968" cy="141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𝐢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DAA83F0A-BE6A-47DC-B207-79A3A2396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948" y="3071948"/>
                  <a:ext cx="133968" cy="141978"/>
                </a:xfrm>
                <a:prstGeom prst="rect">
                  <a:avLst/>
                </a:prstGeom>
                <a:blipFill>
                  <a:blip r:embed="rId1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BCB4A76-ECA1-454D-AB70-73351B02C078}"/>
                </a:ext>
              </a:extLst>
            </p:cNvPr>
            <p:cNvCxnSpPr>
              <a:cxnSpLocks/>
              <a:stCxn id="72" idx="6"/>
              <a:endCxn id="145" idx="1"/>
            </p:cNvCxnSpPr>
            <p:nvPr/>
          </p:nvCxnSpPr>
          <p:spPr>
            <a:xfrm>
              <a:off x="2260869" y="2683932"/>
              <a:ext cx="2342253" cy="2358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4EE53DD-7B24-44F3-B2DA-949B0050C18B}"/>
                </a:ext>
              </a:extLst>
            </p:cNvPr>
            <p:cNvSpPr/>
            <p:nvPr/>
          </p:nvSpPr>
          <p:spPr>
            <a:xfrm>
              <a:off x="3524787" y="3593111"/>
              <a:ext cx="68970" cy="57223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B37C8C24-E891-45FC-96ED-C1EA452BF87A}"/>
                </a:ext>
              </a:extLst>
            </p:cNvPr>
            <p:cNvCxnSpPr>
              <a:cxnSpLocks/>
              <a:stCxn id="137" idx="6"/>
              <a:endCxn id="212" idx="1"/>
            </p:cNvCxnSpPr>
            <p:nvPr/>
          </p:nvCxnSpPr>
          <p:spPr>
            <a:xfrm flipV="1">
              <a:off x="5355125" y="2676733"/>
              <a:ext cx="2306265" cy="9111"/>
            </a:xfrm>
            <a:prstGeom prst="line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92720FA-E9CF-44EB-AA0B-8A78DDC7A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4795" y="2730302"/>
              <a:ext cx="1808107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776E0E67-464D-4710-A637-9CA726DEF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072" y="2734160"/>
              <a:ext cx="2368950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044FE072-C47C-4487-8CEF-68D04AE64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4781" y="2738018"/>
              <a:ext cx="2368950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77E88895-0596-4675-B5F4-560D61A2E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233" y="2734160"/>
              <a:ext cx="1217799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59E8B61D-A3DE-49B4-8B02-DEC4877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352" y="2749594"/>
              <a:ext cx="285508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0C3930CB-006E-4D2C-8E07-726268253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5934" y="2741878"/>
              <a:ext cx="285508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7F8A5028-7E59-47E1-BCAC-647BACA29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367" y="2730303"/>
              <a:ext cx="285508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41326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문제점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기울기 소실과 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LSTM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6.3 LSTM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6.4 LSTM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사용한 언어 모델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게이트가 추가된 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56365031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/>
              <p:nvPr/>
            </p:nvSpPr>
            <p:spPr>
              <a:xfrm>
                <a:off x="2953474" y="1479629"/>
                <a:ext cx="418294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f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σ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74" y="1479629"/>
                <a:ext cx="418294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97BE811-7728-4970-AD50-B58CE09F7791}"/>
                  </a:ext>
                </a:extLst>
              </p:cNvPr>
              <p:cNvSpPr txBox="1"/>
              <p:nvPr/>
            </p:nvSpPr>
            <p:spPr>
              <a:xfrm>
                <a:off x="3046071" y="5121796"/>
                <a:ext cx="2502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o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97BE811-7728-4970-AD50-B58CE09F7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71" y="5121796"/>
                <a:ext cx="2502223" cy="369332"/>
              </a:xfrm>
              <a:prstGeom prst="rect">
                <a:avLst/>
              </a:prstGeom>
              <a:blipFill>
                <a:blip r:embed="rId4"/>
                <a:stretch>
                  <a:fillRect l="-1220" t="-1639" r="-2683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3A9FF1-C844-4B95-8023-77091CD7244A}"/>
                  </a:ext>
                </a:extLst>
              </p:cNvPr>
              <p:cNvSpPr txBox="1"/>
              <p:nvPr/>
            </p:nvSpPr>
            <p:spPr>
              <a:xfrm>
                <a:off x="2953474" y="2107530"/>
                <a:ext cx="4796891" cy="479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g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tanh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3A9FF1-C844-4B95-8023-77091CD7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74" y="2107530"/>
                <a:ext cx="4796891" cy="479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C9FF4D-3711-4E44-AC9D-0227BC94328B}"/>
                  </a:ext>
                </a:extLst>
              </p:cNvPr>
              <p:cNvSpPr txBox="1"/>
              <p:nvPr/>
            </p:nvSpPr>
            <p:spPr>
              <a:xfrm>
                <a:off x="2953474" y="2737291"/>
                <a:ext cx="429457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i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σ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C9FF4D-3711-4E44-AC9D-0227BC94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74" y="2737291"/>
                <a:ext cx="4294574" cy="462627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C98C64E-16A7-4FEC-A5F0-56C8754E3282}"/>
                  </a:ext>
                </a:extLst>
              </p:cNvPr>
              <p:cNvSpPr txBox="1"/>
              <p:nvPr/>
            </p:nvSpPr>
            <p:spPr>
              <a:xfrm>
                <a:off x="2953474" y="3358587"/>
                <a:ext cx="451251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o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σ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C98C64E-16A7-4FEC-A5F0-56C8754E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74" y="3358587"/>
                <a:ext cx="4512517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CA21C0-86E3-406D-9C0C-7456FEFD5D56}"/>
                  </a:ext>
                </a:extLst>
              </p:cNvPr>
              <p:cNvSpPr txBox="1"/>
              <p:nvPr/>
            </p:nvSpPr>
            <p:spPr>
              <a:xfrm>
                <a:off x="3042213" y="4319284"/>
                <a:ext cx="2842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f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ko-KR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CA21C0-86E3-406D-9C0C-7456FEFD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3" y="4319284"/>
                <a:ext cx="2842060" cy="369332"/>
              </a:xfrm>
              <a:prstGeom prst="rect">
                <a:avLst/>
              </a:prstGeom>
              <a:blipFill>
                <a:blip r:embed="rId8"/>
                <a:stretch>
                  <a:fillRect l="-429" r="-150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3096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/>
              <p:nvPr/>
            </p:nvSpPr>
            <p:spPr>
              <a:xfrm>
                <a:off x="3856299" y="1514353"/>
                <a:ext cx="2441951" cy="349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F9127-C01C-4D27-BF0F-C4EB4365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99" y="1514353"/>
                <a:ext cx="2441951" cy="349198"/>
              </a:xfrm>
              <a:prstGeom prst="rect">
                <a:avLst/>
              </a:prstGeom>
              <a:blipFill>
                <a:blip r:embed="rId3"/>
                <a:stretch>
                  <a:fillRect l="-500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29949" y="971984"/>
            <a:ext cx="5793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식의 가중치들을 모아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식을 단 한 번의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아핀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변환으로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2F3E0-4BD9-443C-9598-B79CF2621302}"/>
                  </a:ext>
                </a:extLst>
              </p:cNvPr>
              <p:cNvSpPr txBox="1"/>
              <p:nvPr/>
            </p:nvSpPr>
            <p:spPr>
              <a:xfrm>
                <a:off x="3856299" y="1974029"/>
                <a:ext cx="2547749" cy="35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2F3E0-4BD9-443C-9598-B79CF262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99" y="1974029"/>
                <a:ext cx="2547749" cy="359137"/>
              </a:xfrm>
              <a:prstGeom prst="rect">
                <a:avLst/>
              </a:prstGeom>
              <a:blipFill>
                <a:blip r:embed="rId4"/>
                <a:stretch>
                  <a:fillRect l="-478"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7E465-F655-49E6-8D97-B93A86AD6BEE}"/>
                  </a:ext>
                </a:extLst>
              </p:cNvPr>
              <p:cNvSpPr txBox="1"/>
              <p:nvPr/>
            </p:nvSpPr>
            <p:spPr>
              <a:xfrm>
                <a:off x="3856299" y="2443644"/>
                <a:ext cx="2427524" cy="349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7E465-F655-49E6-8D97-B93A86AD6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99" y="2443644"/>
                <a:ext cx="2427524" cy="349198"/>
              </a:xfrm>
              <a:prstGeom prst="rect">
                <a:avLst/>
              </a:prstGeom>
              <a:blipFill>
                <a:blip r:embed="rId5"/>
                <a:stretch>
                  <a:fillRect l="-50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6D5D2B-41EF-4B21-9491-E06946BFCF69}"/>
                  </a:ext>
                </a:extLst>
              </p:cNvPr>
              <p:cNvSpPr txBox="1"/>
              <p:nvPr/>
            </p:nvSpPr>
            <p:spPr>
              <a:xfrm>
                <a:off x="3856299" y="2903320"/>
                <a:ext cx="2566985" cy="349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b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6D5D2B-41EF-4B21-9491-E06946BF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99" y="2903320"/>
                <a:ext cx="2566985" cy="349198"/>
              </a:xfrm>
              <a:prstGeom prst="rect">
                <a:avLst/>
              </a:prstGeom>
              <a:blipFill>
                <a:blip r:embed="rId6"/>
                <a:stretch>
                  <a:fillRect l="-475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3A92DD-952C-46F8-99A3-A7C5E5C34607}"/>
                  </a:ext>
                </a:extLst>
              </p:cNvPr>
              <p:cNvSpPr txBox="1"/>
              <p:nvPr/>
            </p:nvSpPr>
            <p:spPr>
              <a:xfrm>
                <a:off x="1240421" y="3779138"/>
                <a:ext cx="8167685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t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f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g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i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o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t</m:t>
                        </m:r>
                        <m: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−1</m:t>
                        </m:r>
                      </m:sub>
                    </m:sSub>
                    <m:r>
                      <a:rPr lang="en-US" altLang="ko-KR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f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g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i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o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+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b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f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b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g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b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i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b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o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3A92DD-952C-46F8-99A3-A7C5E5C3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21" y="3779138"/>
                <a:ext cx="8167685" cy="412485"/>
              </a:xfrm>
              <a:prstGeom prst="rect">
                <a:avLst/>
              </a:prstGeom>
              <a:blipFill>
                <a:blip r:embed="rId7"/>
                <a:stretch>
                  <a:fillRect l="-746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246D67-380F-45F6-B3E5-D47E955870B5}"/>
              </a:ext>
            </a:extLst>
          </p:cNvPr>
          <p:cNvCxnSpPr/>
          <p:nvPr/>
        </p:nvCxnSpPr>
        <p:spPr>
          <a:xfrm>
            <a:off x="5185458" y="3352800"/>
            <a:ext cx="0" cy="3626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B06987-06E4-4D60-A040-9441C1C1C6AC}"/>
              </a:ext>
            </a:extLst>
          </p:cNvPr>
          <p:cNvCxnSpPr/>
          <p:nvPr/>
        </p:nvCxnSpPr>
        <p:spPr>
          <a:xfrm>
            <a:off x="5185458" y="4294208"/>
            <a:ext cx="0" cy="3626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CAD0CC-9951-4F6E-A720-D85B0909317F}"/>
                  </a:ext>
                </a:extLst>
              </p:cNvPr>
              <p:cNvSpPr txBox="1"/>
              <p:nvPr/>
            </p:nvSpPr>
            <p:spPr>
              <a:xfrm>
                <a:off x="2656408" y="4778419"/>
                <a:ext cx="5064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x</m:t>
                          </m:r>
                        </m:sub>
                      </m:sSub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 +             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t</m:t>
                          </m:r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</m:sSub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      +                    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b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CAD0CC-9951-4F6E-A720-D85B09093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08" y="4778419"/>
                <a:ext cx="5064913" cy="276999"/>
              </a:xfrm>
              <a:prstGeom prst="rect">
                <a:avLst/>
              </a:prstGeom>
              <a:blipFill>
                <a:blip r:embed="rId8"/>
                <a:stretch>
                  <a:fillRect r="-361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EA4D545-B442-4F8D-8361-74880B14E0CA}"/>
              </a:ext>
            </a:extLst>
          </p:cNvPr>
          <p:cNvGrpSpPr/>
          <p:nvPr/>
        </p:nvGrpSpPr>
        <p:grpSpPr>
          <a:xfrm>
            <a:off x="1938777" y="5324356"/>
            <a:ext cx="1724628" cy="1136248"/>
            <a:chOff x="2239701" y="5324356"/>
            <a:chExt cx="1724628" cy="113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870CDF-848E-4B23-A974-592247480599}"/>
                </a:ext>
              </a:extLst>
            </p:cNvPr>
            <p:cNvSpPr/>
            <p:nvPr/>
          </p:nvSpPr>
          <p:spPr>
            <a:xfrm>
              <a:off x="2322654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1243C4-BB81-4960-96A8-D2230D85695C}"/>
                </a:ext>
              </a:extLst>
            </p:cNvPr>
            <p:cNvSpPr/>
            <p:nvPr/>
          </p:nvSpPr>
          <p:spPr>
            <a:xfrm>
              <a:off x="2718123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013B8-AA83-4B2F-AB1F-DC4EE8166144}"/>
                </a:ext>
              </a:extLst>
            </p:cNvPr>
            <p:cNvSpPr/>
            <p:nvPr/>
          </p:nvSpPr>
          <p:spPr>
            <a:xfrm>
              <a:off x="3113592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B476D8-86A0-4798-9234-F49EE06D3872}"/>
                </a:ext>
              </a:extLst>
            </p:cNvPr>
            <p:cNvSpPr/>
            <p:nvPr/>
          </p:nvSpPr>
          <p:spPr>
            <a:xfrm>
              <a:off x="3509061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2DC598-B820-40A1-AC80-338964529A7F}"/>
                    </a:ext>
                  </a:extLst>
                </p:cNvPr>
                <p:cNvSpPr txBox="1"/>
                <p:nvPr/>
              </p:nvSpPr>
              <p:spPr>
                <a:xfrm>
                  <a:off x="2239701" y="5706164"/>
                  <a:ext cx="507357" cy="34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f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2DC598-B820-40A1-AC80-338964529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701" y="5706164"/>
                  <a:ext cx="507357" cy="3493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D4EFF-6ABE-492D-A5F3-EBAD62F0605C}"/>
                    </a:ext>
                  </a:extLst>
                </p:cNvPr>
                <p:cNvSpPr txBox="1"/>
                <p:nvPr/>
              </p:nvSpPr>
              <p:spPr>
                <a:xfrm>
                  <a:off x="2645458" y="5704235"/>
                  <a:ext cx="507357" cy="3529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𝑔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D4EFF-6ABE-492D-A5F3-EBAD62F06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458" y="5704235"/>
                  <a:ext cx="507357" cy="3529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E4525F-924D-42CB-98CD-567F2CD0235F}"/>
                    </a:ext>
                  </a:extLst>
                </p:cNvPr>
                <p:cNvSpPr txBox="1"/>
                <p:nvPr/>
              </p:nvSpPr>
              <p:spPr>
                <a:xfrm>
                  <a:off x="3051215" y="5702306"/>
                  <a:ext cx="507357" cy="34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i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E4525F-924D-42CB-98CD-567F2CD02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215" y="5702306"/>
                  <a:ext cx="507357" cy="3493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9FC22-EADE-4515-BE2F-386675DC586C}"/>
                    </a:ext>
                  </a:extLst>
                </p:cNvPr>
                <p:cNvSpPr txBox="1"/>
                <p:nvPr/>
              </p:nvSpPr>
              <p:spPr>
                <a:xfrm>
                  <a:off x="3456972" y="5700377"/>
                  <a:ext cx="507357" cy="34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o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9FC22-EADE-4515-BE2F-386675DC5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972" y="5700377"/>
                  <a:ext cx="507357" cy="3493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86A4606-457F-4CEC-B368-0E94957E886C}"/>
              </a:ext>
            </a:extLst>
          </p:cNvPr>
          <p:cNvSpPr/>
          <p:nvPr/>
        </p:nvSpPr>
        <p:spPr>
          <a:xfrm>
            <a:off x="1902124" y="5227899"/>
            <a:ext cx="1821084" cy="1334947"/>
          </a:xfrm>
          <a:prstGeom prst="wedgeRectCallout">
            <a:avLst>
              <a:gd name="adj1" fmla="val 5691"/>
              <a:gd name="adj2" fmla="val -63465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E7341F-9E96-4679-A698-F72E0FD9CA0D}"/>
              </a:ext>
            </a:extLst>
          </p:cNvPr>
          <p:cNvSpPr/>
          <p:nvPr/>
        </p:nvSpPr>
        <p:spPr>
          <a:xfrm>
            <a:off x="4450485" y="5268411"/>
            <a:ext cx="397398" cy="4070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59EF2B-89FC-4075-A464-B138132E4801}"/>
              </a:ext>
            </a:extLst>
          </p:cNvPr>
          <p:cNvSpPr/>
          <p:nvPr/>
        </p:nvSpPr>
        <p:spPr>
          <a:xfrm>
            <a:off x="4845954" y="5268411"/>
            <a:ext cx="397398" cy="4070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541F94-7F41-47CC-9275-B92263F5C19F}"/>
              </a:ext>
            </a:extLst>
          </p:cNvPr>
          <p:cNvSpPr/>
          <p:nvPr/>
        </p:nvSpPr>
        <p:spPr>
          <a:xfrm>
            <a:off x="5241423" y="5268411"/>
            <a:ext cx="397398" cy="4070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81BE01-D4DC-482A-B5A6-606C7159F856}"/>
              </a:ext>
            </a:extLst>
          </p:cNvPr>
          <p:cNvSpPr/>
          <p:nvPr/>
        </p:nvSpPr>
        <p:spPr>
          <a:xfrm>
            <a:off x="5636892" y="5268411"/>
            <a:ext cx="397398" cy="4070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7D77EA-0E97-4EC2-A753-1B385B28F78E}"/>
                  </a:ext>
                </a:extLst>
              </p:cNvPr>
              <p:cNvSpPr txBox="1"/>
              <p:nvPr/>
            </p:nvSpPr>
            <p:spPr>
              <a:xfrm>
                <a:off x="4367532" y="5301016"/>
                <a:ext cx="507357" cy="368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7D77EA-0E97-4EC2-A753-1B385B28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2" y="5301016"/>
                <a:ext cx="507357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DC56A4-D8D1-4F9E-AA5E-857CB3E2665A}"/>
                  </a:ext>
                </a:extLst>
              </p:cNvPr>
              <p:cNvSpPr txBox="1"/>
              <p:nvPr/>
            </p:nvSpPr>
            <p:spPr>
              <a:xfrm>
                <a:off x="4773289" y="5300325"/>
                <a:ext cx="507357" cy="37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𝑔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DC56A4-D8D1-4F9E-AA5E-857CB3E2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89" y="5300325"/>
                <a:ext cx="507357" cy="371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366555-6B91-4133-B1A2-E7EA38BAE03B}"/>
                  </a:ext>
                </a:extLst>
              </p:cNvPr>
              <p:cNvSpPr txBox="1"/>
              <p:nvPr/>
            </p:nvSpPr>
            <p:spPr>
              <a:xfrm>
                <a:off x="5179046" y="5299634"/>
                <a:ext cx="507357" cy="368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366555-6B91-4133-B1A2-E7EA38BA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46" y="5299634"/>
                <a:ext cx="507357" cy="3683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9D6959-2AB0-4917-A27C-65EB25AA2F3F}"/>
                  </a:ext>
                </a:extLst>
              </p:cNvPr>
              <p:cNvSpPr txBox="1"/>
              <p:nvPr/>
            </p:nvSpPr>
            <p:spPr>
              <a:xfrm>
                <a:off x="5584803" y="5298943"/>
                <a:ext cx="507357" cy="368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9D6959-2AB0-4917-A27C-65EB25AA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03" y="5298943"/>
                <a:ext cx="507357" cy="3683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CBC1342C-FDEA-4027-B75D-68D7D2FAF6A8}"/>
              </a:ext>
            </a:extLst>
          </p:cNvPr>
          <p:cNvSpPr/>
          <p:nvPr/>
        </p:nvSpPr>
        <p:spPr>
          <a:xfrm>
            <a:off x="4336665" y="5173885"/>
            <a:ext cx="1821084" cy="590308"/>
          </a:xfrm>
          <a:prstGeom prst="wedgeRectCallout">
            <a:avLst>
              <a:gd name="adj1" fmla="val 5691"/>
              <a:gd name="adj2" fmla="val -63465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3C60C6-ADF2-400C-9F32-007654B1195A}"/>
              </a:ext>
            </a:extLst>
          </p:cNvPr>
          <p:cNvSpPr/>
          <p:nvPr/>
        </p:nvSpPr>
        <p:spPr>
          <a:xfrm>
            <a:off x="6811721" y="5330144"/>
            <a:ext cx="397398" cy="260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E3BA8F-B1A8-49EA-8A62-FB198B0BB6BC}"/>
              </a:ext>
            </a:extLst>
          </p:cNvPr>
          <p:cNvSpPr/>
          <p:nvPr/>
        </p:nvSpPr>
        <p:spPr>
          <a:xfrm>
            <a:off x="7207190" y="5330144"/>
            <a:ext cx="397398" cy="260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8BA587-1504-4894-98F7-D96B1823DC4E}"/>
              </a:ext>
            </a:extLst>
          </p:cNvPr>
          <p:cNvSpPr/>
          <p:nvPr/>
        </p:nvSpPr>
        <p:spPr>
          <a:xfrm>
            <a:off x="7602659" y="5330144"/>
            <a:ext cx="397398" cy="260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B3A625-3CDC-44CE-916F-790F6508E632}"/>
              </a:ext>
            </a:extLst>
          </p:cNvPr>
          <p:cNvSpPr/>
          <p:nvPr/>
        </p:nvSpPr>
        <p:spPr>
          <a:xfrm>
            <a:off x="7998128" y="5330144"/>
            <a:ext cx="397398" cy="260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981173-7592-4505-8D6F-94526BA911CA}"/>
                  </a:ext>
                </a:extLst>
              </p:cNvPr>
              <p:cNvSpPr txBox="1"/>
              <p:nvPr/>
            </p:nvSpPr>
            <p:spPr>
              <a:xfrm>
                <a:off x="6736484" y="5310412"/>
                <a:ext cx="507357" cy="206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f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981173-7592-4505-8D6F-94526BA91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4" y="5310412"/>
                <a:ext cx="507357" cy="206191"/>
              </a:xfrm>
              <a:prstGeom prst="rect">
                <a:avLst/>
              </a:prstGeom>
              <a:blipFill>
                <a:blip r:embed="rId17"/>
                <a:stretch>
                  <a:fillRect b="-4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B163B6-BFB8-4697-A209-5C37761DA3D0}"/>
                  </a:ext>
                </a:extLst>
              </p:cNvPr>
              <p:cNvSpPr txBox="1"/>
              <p:nvPr/>
            </p:nvSpPr>
            <p:spPr>
              <a:xfrm>
                <a:off x="7142241" y="5309970"/>
                <a:ext cx="507357" cy="206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g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B163B6-BFB8-4697-A209-5C37761D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241" y="5309970"/>
                <a:ext cx="507357" cy="206191"/>
              </a:xfrm>
              <a:prstGeom prst="rect">
                <a:avLst/>
              </a:prstGeom>
              <a:blipFill>
                <a:blip r:embed="rId18"/>
                <a:stretch>
                  <a:fillRect b="-4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6DF0A9-49D2-4D38-B572-E0E00A68A150}"/>
                  </a:ext>
                </a:extLst>
              </p:cNvPr>
              <p:cNvSpPr txBox="1"/>
              <p:nvPr/>
            </p:nvSpPr>
            <p:spPr>
              <a:xfrm>
                <a:off x="7547998" y="5309528"/>
                <a:ext cx="507357" cy="206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i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6DF0A9-49D2-4D38-B572-E0E00A68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98" y="5309528"/>
                <a:ext cx="507357" cy="206191"/>
              </a:xfrm>
              <a:prstGeom prst="rect">
                <a:avLst/>
              </a:prstGeom>
              <a:blipFill>
                <a:blip r:embed="rId19"/>
                <a:stretch>
                  <a:fillRect b="-4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B316D9-ECE8-4D74-86AD-AD448C9A1927}"/>
                  </a:ext>
                </a:extLst>
              </p:cNvPr>
              <p:cNvSpPr txBox="1"/>
              <p:nvPr/>
            </p:nvSpPr>
            <p:spPr>
              <a:xfrm>
                <a:off x="7953755" y="5309085"/>
                <a:ext cx="507357" cy="206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b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o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B316D9-ECE8-4D74-86AD-AD448C9A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55" y="5309085"/>
                <a:ext cx="507357" cy="206191"/>
              </a:xfrm>
              <a:prstGeom prst="rect">
                <a:avLst/>
              </a:prstGeom>
              <a:blipFill>
                <a:blip r:embed="rId20"/>
                <a:stretch>
                  <a:fillRect b="-4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61C41AF2-DC56-4065-80A4-6D9074FF6C8F}"/>
              </a:ext>
            </a:extLst>
          </p:cNvPr>
          <p:cNvSpPr/>
          <p:nvPr/>
        </p:nvSpPr>
        <p:spPr>
          <a:xfrm>
            <a:off x="6697901" y="5158452"/>
            <a:ext cx="1821084" cy="590308"/>
          </a:xfrm>
          <a:prstGeom prst="wedgeRectCallout">
            <a:avLst>
              <a:gd name="adj1" fmla="val 818"/>
              <a:gd name="adj2" fmla="val -7326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3567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29949" y="971984"/>
            <a:ext cx="5762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개분의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가중치를 모아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아핀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변환을 수행하는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계산 그래프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77EB81-E0A0-44D3-AC3E-0EE4CAA1440B}"/>
                  </a:ext>
                </a:extLst>
              </p:cNvPr>
              <p:cNvSpPr txBox="1"/>
              <p:nvPr/>
            </p:nvSpPr>
            <p:spPr>
              <a:xfrm>
                <a:off x="7628335" y="1350174"/>
                <a:ext cx="207698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77EB81-E0A0-44D3-AC3E-0EE4CAA1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35" y="1350174"/>
                <a:ext cx="207698" cy="202787"/>
              </a:xfrm>
              <a:prstGeom prst="rect">
                <a:avLst/>
              </a:prstGeom>
              <a:blipFill>
                <a:blip r:embed="rId3"/>
                <a:stretch>
                  <a:fillRect l="-29412" r="-14706" b="-3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6B9361F-3004-4CBE-92DB-1C5FCECFC34A}"/>
              </a:ext>
            </a:extLst>
          </p:cNvPr>
          <p:cNvSpPr/>
          <p:nvPr/>
        </p:nvSpPr>
        <p:spPr>
          <a:xfrm>
            <a:off x="1753071" y="2044861"/>
            <a:ext cx="6916366" cy="3008527"/>
          </a:xfrm>
          <a:prstGeom prst="roundRect">
            <a:avLst>
              <a:gd name="adj" fmla="val 3120"/>
            </a:avLst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0F8C427-4DB7-4149-9C97-BAC5957D2B5F}"/>
              </a:ext>
            </a:extLst>
          </p:cNvPr>
          <p:cNvSpPr/>
          <p:nvPr/>
        </p:nvSpPr>
        <p:spPr>
          <a:xfrm>
            <a:off x="2890458" y="3823405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C48E31-B82D-494D-9677-1831F4478DF7}"/>
              </a:ext>
            </a:extLst>
          </p:cNvPr>
          <p:cNvSpPr/>
          <p:nvPr/>
        </p:nvSpPr>
        <p:spPr>
          <a:xfrm>
            <a:off x="2890458" y="4317533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6A5B44-A26A-404E-9895-9D15915A1691}"/>
              </a:ext>
            </a:extLst>
          </p:cNvPr>
          <p:cNvSpPr txBox="1"/>
          <p:nvPr/>
        </p:nvSpPr>
        <p:spPr>
          <a:xfrm>
            <a:off x="2831408" y="3896498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6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44E6DF-E906-4309-8DD5-8D541E14D3B2}"/>
              </a:ext>
            </a:extLst>
          </p:cNvPr>
          <p:cNvSpPr txBox="1"/>
          <p:nvPr/>
        </p:nvSpPr>
        <p:spPr>
          <a:xfrm>
            <a:off x="2831408" y="4388429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6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4A72A58-3608-4A1B-A101-C99553631AEA}"/>
              </a:ext>
            </a:extLst>
          </p:cNvPr>
          <p:cNvSpPr/>
          <p:nvPr/>
        </p:nvSpPr>
        <p:spPr>
          <a:xfrm>
            <a:off x="3942919" y="3822728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E03D31-4980-404E-B77B-45A9D08B0D84}"/>
                  </a:ext>
                </a:extLst>
              </p:cNvPr>
              <p:cNvSpPr txBox="1"/>
              <p:nvPr/>
            </p:nvSpPr>
            <p:spPr>
              <a:xfrm>
                <a:off x="4035632" y="3902482"/>
                <a:ext cx="122781" cy="13941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E03D31-4980-404E-B77B-45A9D08B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2" y="3902482"/>
                <a:ext cx="122781" cy="139416"/>
              </a:xfrm>
              <a:prstGeom prst="rect">
                <a:avLst/>
              </a:prstGeom>
              <a:blipFill>
                <a:blip r:embed="rId4"/>
                <a:stretch>
                  <a:fillRect l="-30000" r="-25000" b="-2173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A62EC243-5BF4-4055-A363-915EB7FB1DC6}"/>
              </a:ext>
            </a:extLst>
          </p:cNvPr>
          <p:cNvSpPr/>
          <p:nvPr/>
        </p:nvSpPr>
        <p:spPr>
          <a:xfrm>
            <a:off x="3472343" y="3822728"/>
            <a:ext cx="306219" cy="3062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F677A1-1A33-4E4F-B3D2-CD47C1071B94}"/>
                  </a:ext>
                </a:extLst>
              </p:cNvPr>
              <p:cNvSpPr txBox="1"/>
              <p:nvPr/>
            </p:nvSpPr>
            <p:spPr>
              <a:xfrm>
                <a:off x="3565055" y="3902482"/>
                <a:ext cx="122781" cy="13941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F677A1-1A33-4E4F-B3D2-CD47C10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55" y="3902482"/>
                <a:ext cx="122781" cy="139416"/>
              </a:xfrm>
              <a:prstGeom prst="rect">
                <a:avLst/>
              </a:prstGeom>
              <a:blipFill>
                <a:blip r:embed="rId4"/>
                <a:stretch>
                  <a:fillRect l="-30000" r="-25000" b="-2173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6E4F544-4175-43D0-ACBF-6E8D6DCADC43}"/>
                  </a:ext>
                </a:extLst>
              </p:cNvPr>
              <p:cNvSpPr txBox="1"/>
              <p:nvPr/>
            </p:nvSpPr>
            <p:spPr>
              <a:xfrm>
                <a:off x="2174559" y="3305611"/>
                <a:ext cx="283954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6E4F544-4175-43D0-ACBF-6E8D6DCA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59" y="3305611"/>
                <a:ext cx="283954" cy="202787"/>
              </a:xfrm>
              <a:prstGeom prst="rect">
                <a:avLst/>
              </a:prstGeom>
              <a:blipFill>
                <a:blip r:embed="rId5"/>
                <a:stretch>
                  <a:fillRect l="-26087" r="-15217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E0D229-81DF-45D9-90BA-CBE4893BBF70}"/>
                  </a:ext>
                </a:extLst>
              </p:cNvPr>
              <p:cNvSpPr txBox="1"/>
              <p:nvPr/>
            </p:nvSpPr>
            <p:spPr>
              <a:xfrm>
                <a:off x="2196487" y="4666933"/>
                <a:ext cx="277300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E0D229-81DF-45D9-90BA-CBE4893BB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87" y="4666933"/>
                <a:ext cx="277300" cy="202787"/>
              </a:xfrm>
              <a:prstGeom prst="rect">
                <a:avLst/>
              </a:prstGeom>
              <a:blipFill>
                <a:blip r:embed="rId6"/>
                <a:stretch>
                  <a:fillRect l="-23913" r="-8696" b="-30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EDEC592-A683-4A8B-8C3C-D1FD12D1FC8A}"/>
                  </a:ext>
                </a:extLst>
              </p:cNvPr>
              <p:cNvSpPr txBox="1"/>
              <p:nvPr/>
            </p:nvSpPr>
            <p:spPr>
              <a:xfrm>
                <a:off x="1170286" y="3698299"/>
                <a:ext cx="371405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EDEC592-A683-4A8B-8C3C-D1FD12D1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6" y="3698299"/>
                <a:ext cx="371405" cy="202787"/>
              </a:xfrm>
              <a:prstGeom prst="rect">
                <a:avLst/>
              </a:prstGeom>
              <a:blipFill>
                <a:blip r:embed="rId7"/>
                <a:stretch>
                  <a:fillRect l="-21311" t="-3030" r="-13115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7F8111-970F-44ED-882F-B39863F4BD0B}"/>
                  </a:ext>
                </a:extLst>
              </p:cNvPr>
              <p:cNvSpPr txBox="1"/>
              <p:nvPr/>
            </p:nvSpPr>
            <p:spPr>
              <a:xfrm>
                <a:off x="9067449" y="3742912"/>
                <a:ext cx="2521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7F8111-970F-44ED-882F-B39863F4B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449" y="3742912"/>
                <a:ext cx="252185" cy="246221"/>
              </a:xfrm>
              <a:prstGeom prst="rect">
                <a:avLst/>
              </a:prstGeom>
              <a:blipFill>
                <a:blip r:embed="rId8"/>
                <a:stretch>
                  <a:fillRect l="-16667"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3638D68-93C3-43F4-A8B4-85954ED6F7FD}"/>
              </a:ext>
            </a:extLst>
          </p:cNvPr>
          <p:cNvCxnSpPr/>
          <p:nvPr/>
        </p:nvCxnSpPr>
        <p:spPr>
          <a:xfrm>
            <a:off x="2070254" y="3580497"/>
            <a:ext cx="51619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C6D4AE1-74F0-4B0B-82D5-60CB0EB38553}"/>
              </a:ext>
            </a:extLst>
          </p:cNvPr>
          <p:cNvCxnSpPr/>
          <p:nvPr/>
        </p:nvCxnSpPr>
        <p:spPr>
          <a:xfrm>
            <a:off x="2039707" y="4937499"/>
            <a:ext cx="51619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6FCDC23-FB86-476A-BE63-404D30EBD107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2555905" y="4578908"/>
            <a:ext cx="379397" cy="35859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1BF6C88-1EC6-4C2C-9961-76F0673AAC9E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579862" y="3578301"/>
            <a:ext cx="355440" cy="28994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C1B9772-EE0A-47D4-87CF-1B4B057A6A39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161326" y="2538720"/>
            <a:ext cx="462987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766BF9-4252-4990-9487-3DF64AA59D87}"/>
                  </a:ext>
                </a:extLst>
              </p:cNvPr>
              <p:cNvSpPr txBox="1"/>
              <p:nvPr/>
            </p:nvSpPr>
            <p:spPr>
              <a:xfrm>
                <a:off x="2970482" y="5277946"/>
                <a:ext cx="215619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𝐗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766BF9-4252-4990-9487-3DF64AA5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82" y="5277946"/>
                <a:ext cx="215619" cy="202787"/>
              </a:xfrm>
              <a:prstGeom prst="rect">
                <a:avLst/>
              </a:prstGeom>
              <a:blipFill>
                <a:blip r:embed="rId9"/>
                <a:stretch>
                  <a:fillRect l="-27778" r="-833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CE14123-2A00-4105-8E63-0E89A15EC4E2}"/>
              </a:ext>
            </a:extLst>
          </p:cNvPr>
          <p:cNvCxnSpPr>
            <a:cxnSpLocks/>
          </p:cNvCxnSpPr>
          <p:nvPr/>
        </p:nvCxnSpPr>
        <p:spPr>
          <a:xfrm>
            <a:off x="1142035" y="3977723"/>
            <a:ext cx="1743919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E0D5E4B-663B-4878-B472-52285D7C7194}"/>
                  </a:ext>
                </a:extLst>
              </p:cNvPr>
              <p:cNvSpPr txBox="1"/>
              <p:nvPr/>
            </p:nvSpPr>
            <p:spPr>
              <a:xfrm>
                <a:off x="3622067" y="4338657"/>
                <a:ext cx="154466" cy="20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𝐛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E0D5E4B-663B-4878-B472-52285D7C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067" y="4338657"/>
                <a:ext cx="154466" cy="202787"/>
              </a:xfrm>
              <a:prstGeom prst="rect">
                <a:avLst/>
              </a:prstGeom>
              <a:blipFill>
                <a:blip r:embed="rId10"/>
                <a:stretch>
                  <a:fillRect l="-38462" t="-3030" r="-34615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2B97AC3-B91B-462C-AD4B-DCC6C89FD061}"/>
              </a:ext>
            </a:extLst>
          </p:cNvPr>
          <p:cNvCxnSpPr>
            <a:cxnSpLocks/>
          </p:cNvCxnSpPr>
          <p:nvPr/>
        </p:nvCxnSpPr>
        <p:spPr>
          <a:xfrm>
            <a:off x="3554929" y="4538732"/>
            <a:ext cx="26308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BDD655-2463-4E37-979E-0F3B379BC98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14157" y="4128947"/>
            <a:ext cx="281872" cy="409786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4C4732C-25B5-47BC-8FAF-BCC581AEA1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 flipV="1">
            <a:off x="3196677" y="3975837"/>
            <a:ext cx="275666" cy="678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044933D-2517-431B-B944-6F8FE438459D}"/>
              </a:ext>
            </a:extLst>
          </p:cNvPr>
          <p:cNvCxnSpPr>
            <a:cxnSpLocks/>
            <a:stCxn id="55" idx="6"/>
            <a:endCxn id="62" idx="3"/>
          </p:cNvCxnSpPr>
          <p:nvPr/>
        </p:nvCxnSpPr>
        <p:spPr>
          <a:xfrm flipV="1">
            <a:off x="3196677" y="4084102"/>
            <a:ext cx="320510" cy="38654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83AF2F5-3EF2-4284-8CDE-647B4B253DED}"/>
              </a:ext>
            </a:extLst>
          </p:cNvPr>
          <p:cNvCxnSpPr>
            <a:cxnSpLocks/>
            <a:stCxn id="62" idx="6"/>
            <a:endCxn id="60" idx="2"/>
          </p:cNvCxnSpPr>
          <p:nvPr/>
        </p:nvCxnSpPr>
        <p:spPr>
          <a:xfrm>
            <a:off x="3778561" y="3975837"/>
            <a:ext cx="164358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D7A25-D73B-41FB-9AF8-286B190A8B89}"/>
              </a:ext>
            </a:extLst>
          </p:cNvPr>
          <p:cNvCxnSpPr>
            <a:cxnSpLocks/>
            <a:stCxn id="60" idx="6"/>
            <a:endCxn id="128" idx="1"/>
          </p:cNvCxnSpPr>
          <p:nvPr/>
        </p:nvCxnSpPr>
        <p:spPr>
          <a:xfrm>
            <a:off x="4249138" y="3975838"/>
            <a:ext cx="450196" cy="142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035AEF1-8BBC-4691-A9C9-22520E9F031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5214403" y="3692233"/>
            <a:ext cx="747557" cy="206248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2406EAB-3252-462B-8344-F4FF55B5FCD9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8588376" y="3017096"/>
            <a:ext cx="499846" cy="1452494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209F051A-B7AC-4FEE-9C12-0B9D6228D94B}"/>
              </a:ext>
            </a:extLst>
          </p:cNvPr>
          <p:cNvSpPr/>
          <p:nvPr/>
        </p:nvSpPr>
        <p:spPr>
          <a:xfrm>
            <a:off x="6647425" y="2456338"/>
            <a:ext cx="150992" cy="125276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79706B0-F710-4036-8CC2-69FBE59D61D4}"/>
              </a:ext>
            </a:extLst>
          </p:cNvPr>
          <p:cNvCxnSpPr>
            <a:cxnSpLocks/>
            <a:stCxn id="109" idx="6"/>
            <a:endCxn id="112" idx="0"/>
          </p:cNvCxnSpPr>
          <p:nvPr/>
        </p:nvCxnSpPr>
        <p:spPr>
          <a:xfrm>
            <a:off x="6829062" y="2538720"/>
            <a:ext cx="1284790" cy="200627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1309B01-9DD0-4938-A3CC-318C37BF3DBB}"/>
              </a:ext>
            </a:extLst>
          </p:cNvPr>
          <p:cNvSpPr/>
          <p:nvPr/>
        </p:nvSpPr>
        <p:spPr>
          <a:xfrm>
            <a:off x="5933103" y="3421656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1E2A06B-A61F-4A91-90B2-8FE696FEEFB0}"/>
              </a:ext>
            </a:extLst>
          </p:cNvPr>
          <p:cNvSpPr/>
          <p:nvPr/>
        </p:nvSpPr>
        <p:spPr>
          <a:xfrm>
            <a:off x="5801858" y="3387738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D031DFB-71B3-4969-A890-56CB0BDC5229}"/>
              </a:ext>
            </a:extLst>
          </p:cNvPr>
          <p:cNvCxnSpPr>
            <a:cxnSpLocks/>
            <a:endCxn id="113" idx="2"/>
          </p:cNvCxnSpPr>
          <p:nvPr/>
        </p:nvCxnSpPr>
        <p:spPr>
          <a:xfrm rot="5400000" flipH="1" flipV="1">
            <a:off x="7719746" y="3208895"/>
            <a:ext cx="115160" cy="383686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E4B2BF3-7AE7-4294-8C46-265904D4D949}"/>
              </a:ext>
            </a:extLst>
          </p:cNvPr>
          <p:cNvCxnSpPr>
            <a:cxnSpLocks/>
          </p:cNvCxnSpPr>
          <p:nvPr/>
        </p:nvCxnSpPr>
        <p:spPr>
          <a:xfrm>
            <a:off x="8110668" y="3040359"/>
            <a:ext cx="0" cy="146324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073AE40-790F-439C-848A-5C5AEB2A48D1}"/>
              </a:ext>
            </a:extLst>
          </p:cNvPr>
          <p:cNvCxnSpPr>
            <a:cxnSpLocks/>
            <a:endCxn id="105" idx="4"/>
          </p:cNvCxnSpPr>
          <p:nvPr/>
        </p:nvCxnSpPr>
        <p:spPr>
          <a:xfrm flipH="1" flipV="1">
            <a:off x="5957103" y="2704624"/>
            <a:ext cx="4857" cy="77435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E52301-72BE-4DE1-81AA-F9F7FC70468A}"/>
                  </a:ext>
                </a:extLst>
              </p:cNvPr>
              <p:cNvSpPr txBox="1"/>
              <p:nvPr/>
            </p:nvSpPr>
            <p:spPr>
              <a:xfrm>
                <a:off x="5761938" y="3036396"/>
                <a:ext cx="190359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𝐟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E52301-72BE-4DE1-81AA-F9F7FC70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38" y="3036396"/>
                <a:ext cx="190359" cy="263690"/>
              </a:xfrm>
              <a:prstGeom prst="rect">
                <a:avLst/>
              </a:prstGeom>
              <a:blipFill>
                <a:blip r:embed="rId11"/>
                <a:stretch>
                  <a:fillRect l="-9677" r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E942B6-514C-4AB3-AD83-89E577EAB840}"/>
                  </a:ext>
                </a:extLst>
              </p:cNvPr>
              <p:cNvSpPr txBox="1"/>
              <p:nvPr/>
            </p:nvSpPr>
            <p:spPr>
              <a:xfrm>
                <a:off x="7611180" y="3109698"/>
                <a:ext cx="235880" cy="26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E942B6-514C-4AB3-AD83-89E577E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80" y="3109698"/>
                <a:ext cx="235880" cy="263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타원 104">
            <a:extLst>
              <a:ext uri="{FF2B5EF4-FFF2-40B4-BE49-F238E27FC236}">
                <a16:creationId xmlns:a16="http://schemas.microsoft.com/office/drawing/2014/main" id="{67BE2142-B97F-4725-A62A-68534298A856}"/>
              </a:ext>
            </a:extLst>
          </p:cNvPr>
          <p:cNvSpPr/>
          <p:nvPr/>
        </p:nvSpPr>
        <p:spPr>
          <a:xfrm>
            <a:off x="5791199" y="2372816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B0994EE-0FA4-47CE-A12F-A3ADA7C18695}"/>
              </a:ext>
            </a:extLst>
          </p:cNvPr>
          <p:cNvSpPr/>
          <p:nvPr/>
        </p:nvSpPr>
        <p:spPr>
          <a:xfrm>
            <a:off x="6497254" y="2372816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348D77-CFDC-4CAD-B166-DBFF57A65915}"/>
              </a:ext>
            </a:extLst>
          </p:cNvPr>
          <p:cNvCxnSpPr>
            <a:cxnSpLocks/>
            <a:endCxn id="119" idx="4"/>
          </p:cNvCxnSpPr>
          <p:nvPr/>
        </p:nvCxnSpPr>
        <p:spPr>
          <a:xfrm flipH="1" flipV="1">
            <a:off x="6670876" y="3233201"/>
            <a:ext cx="1935" cy="245776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7B12A86-F696-4452-BACD-53243B7DFFB6}"/>
                  </a:ext>
                </a:extLst>
              </p:cNvPr>
              <p:cNvSpPr txBox="1"/>
              <p:nvPr/>
            </p:nvSpPr>
            <p:spPr>
              <a:xfrm>
                <a:off x="6450956" y="3181189"/>
                <a:ext cx="1940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𝐠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7B12A86-F696-4452-BACD-53243B7D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6" y="3181189"/>
                <a:ext cx="194020" cy="246221"/>
              </a:xfrm>
              <a:prstGeom prst="rect">
                <a:avLst/>
              </a:prstGeom>
              <a:blipFill>
                <a:blip r:embed="rId13"/>
                <a:stretch>
                  <a:fillRect l="-15625" r="-15625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타원 111">
            <a:extLst>
              <a:ext uri="{FF2B5EF4-FFF2-40B4-BE49-F238E27FC236}">
                <a16:creationId xmlns:a16="http://schemas.microsoft.com/office/drawing/2014/main" id="{6FFAAE08-65D1-4449-B1B9-2B98806DBE5A}"/>
              </a:ext>
            </a:extLst>
          </p:cNvPr>
          <p:cNvSpPr/>
          <p:nvPr/>
        </p:nvSpPr>
        <p:spPr>
          <a:xfrm>
            <a:off x="7971097" y="2739347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0A680E7-77CE-4B79-86A3-3FFDF11566B3}"/>
              </a:ext>
            </a:extLst>
          </p:cNvPr>
          <p:cNvSpPr/>
          <p:nvPr/>
        </p:nvSpPr>
        <p:spPr>
          <a:xfrm>
            <a:off x="7969169" y="3200403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DA33B3B-055B-46F2-90A1-98A887B46A86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>
            <a:off x="6123007" y="2538720"/>
            <a:ext cx="374247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5249A06-0773-49D8-9306-B482A4A6AAA5}"/>
              </a:ext>
            </a:extLst>
          </p:cNvPr>
          <p:cNvSpPr txBox="1"/>
          <p:nvPr/>
        </p:nvSpPr>
        <p:spPr>
          <a:xfrm>
            <a:off x="7903195" y="2771975"/>
            <a:ext cx="384996" cy="17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F53D51D-FDA8-4739-A5AA-EEF020273EA9}"/>
                  </a:ext>
                </a:extLst>
              </p:cNvPr>
              <p:cNvSpPr txBox="1"/>
              <p:nvPr/>
            </p:nvSpPr>
            <p:spPr>
              <a:xfrm>
                <a:off x="7892861" y="3180134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F53D51D-FDA8-4739-A5AA-EEF02027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61" y="3180134"/>
                <a:ext cx="438381" cy="3132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C464ECB-B1F9-4FA6-BFB4-ECF8CE199040}"/>
                  </a:ext>
                </a:extLst>
              </p:cNvPr>
              <p:cNvSpPr txBox="1"/>
              <p:nvPr/>
            </p:nvSpPr>
            <p:spPr>
              <a:xfrm>
                <a:off x="5743827" y="2366050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C464ECB-B1F9-4FA6-BFB4-ECF8CE19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27" y="2366050"/>
                <a:ext cx="438381" cy="3132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1E1490E-DA77-43AA-A0A3-9DEA9AE4CF09}"/>
                  </a:ext>
                </a:extLst>
              </p:cNvPr>
              <p:cNvSpPr txBox="1"/>
              <p:nvPr/>
            </p:nvSpPr>
            <p:spPr>
              <a:xfrm>
                <a:off x="6465663" y="236708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1E1490E-DA77-43AA-A0A3-9DEA9AE4C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63" y="2367080"/>
                <a:ext cx="40107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>
            <a:extLst>
              <a:ext uri="{FF2B5EF4-FFF2-40B4-BE49-F238E27FC236}">
                <a16:creationId xmlns:a16="http://schemas.microsoft.com/office/drawing/2014/main" id="{3CCBEB0A-0386-472A-9DB6-860B850E5AD9}"/>
              </a:ext>
            </a:extLst>
          </p:cNvPr>
          <p:cNvSpPr/>
          <p:nvPr/>
        </p:nvSpPr>
        <p:spPr>
          <a:xfrm>
            <a:off x="6504972" y="2901393"/>
            <a:ext cx="331808" cy="3318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70CCEFC-A664-448C-B601-C3AFAAF2C157}"/>
                  </a:ext>
                </a:extLst>
              </p:cNvPr>
              <p:cNvSpPr txBox="1"/>
              <p:nvPr/>
            </p:nvSpPr>
            <p:spPr>
              <a:xfrm>
                <a:off x="6449884" y="2902342"/>
                <a:ext cx="438381" cy="31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70CCEFC-A664-448C-B601-C3AFAAF2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84" y="2902342"/>
                <a:ext cx="438381" cy="3132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EA61B5-8D85-4370-99DB-0DF70A4B03A1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H="1" flipV="1">
            <a:off x="6666199" y="2705634"/>
            <a:ext cx="4677" cy="195759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FEAFDE6-04D8-48B6-AA4F-6677D8C5FC7D}"/>
              </a:ext>
            </a:extLst>
          </p:cNvPr>
          <p:cNvCxnSpPr>
            <a:cxnSpLocks/>
            <a:endCxn id="119" idx="6"/>
          </p:cNvCxnSpPr>
          <p:nvPr/>
        </p:nvCxnSpPr>
        <p:spPr>
          <a:xfrm rot="16200000" flipV="1">
            <a:off x="6814994" y="3089083"/>
            <a:ext cx="400666" cy="357093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821A84-B4AD-49C1-93B2-96B0415CFE97}"/>
                  </a:ext>
                </a:extLst>
              </p:cNvPr>
              <p:cNvSpPr txBox="1"/>
              <p:nvPr/>
            </p:nvSpPr>
            <p:spPr>
              <a:xfrm>
                <a:off x="6994966" y="3111741"/>
                <a:ext cx="1940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821A84-B4AD-49C1-93B2-96B0415C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66" y="3111741"/>
                <a:ext cx="194020" cy="246221"/>
              </a:xfrm>
              <a:prstGeom prst="rect">
                <a:avLst/>
              </a:prstGeom>
              <a:blipFill>
                <a:blip r:embed="rId18"/>
                <a:stretch>
                  <a:fillRect l="-3125" r="-3125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9E807F7-283A-4327-84C6-256F83959AEF}"/>
              </a:ext>
            </a:extLst>
          </p:cNvPr>
          <p:cNvSpPr/>
          <p:nvPr/>
        </p:nvSpPr>
        <p:spPr>
          <a:xfrm>
            <a:off x="4699334" y="3853224"/>
            <a:ext cx="516989" cy="248071"/>
          </a:xfrm>
          <a:prstGeom prst="roundRect">
            <a:avLst>
              <a:gd name="adj" fmla="val 10357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slice</a:t>
            </a:r>
            <a:endParaRPr lang="ko-KR" altLang="en-US" sz="105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2117664-E513-4B7A-A177-986F52D922E8}"/>
              </a:ext>
            </a:extLst>
          </p:cNvPr>
          <p:cNvSpPr/>
          <p:nvPr/>
        </p:nvSpPr>
        <p:spPr>
          <a:xfrm>
            <a:off x="5114517" y="3857044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3745398-B2C3-4694-8274-0D99A055391B}"/>
              </a:ext>
            </a:extLst>
          </p:cNvPr>
          <p:cNvSpPr/>
          <p:nvPr/>
        </p:nvSpPr>
        <p:spPr>
          <a:xfrm>
            <a:off x="5116448" y="3909130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FD8EDEF-4C29-491C-83E7-6150D8B0915E}"/>
              </a:ext>
            </a:extLst>
          </p:cNvPr>
          <p:cNvSpPr/>
          <p:nvPr/>
        </p:nvSpPr>
        <p:spPr>
          <a:xfrm>
            <a:off x="5118379" y="3961216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25FF124-7079-4847-839B-67D171CC0AC1}"/>
              </a:ext>
            </a:extLst>
          </p:cNvPr>
          <p:cNvSpPr/>
          <p:nvPr/>
        </p:nvSpPr>
        <p:spPr>
          <a:xfrm>
            <a:off x="5120310" y="4013302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C85A9AB-7B4D-4820-A435-C6874223E2D5}"/>
              </a:ext>
            </a:extLst>
          </p:cNvPr>
          <p:cNvCxnSpPr>
            <a:cxnSpLocks/>
            <a:stCxn id="130" idx="6"/>
          </p:cNvCxnSpPr>
          <p:nvPr/>
        </p:nvCxnSpPr>
        <p:spPr>
          <a:xfrm flipV="1">
            <a:off x="5216334" y="3692233"/>
            <a:ext cx="1456477" cy="258334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58627EA8-211D-478F-BF55-D9B98888F4CF}"/>
              </a:ext>
            </a:extLst>
          </p:cNvPr>
          <p:cNvCxnSpPr>
            <a:cxnSpLocks/>
            <a:stCxn id="131" idx="6"/>
          </p:cNvCxnSpPr>
          <p:nvPr/>
        </p:nvCxnSpPr>
        <p:spPr>
          <a:xfrm flipV="1">
            <a:off x="5218265" y="3681219"/>
            <a:ext cx="1975608" cy="321434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A44A40C-4EBE-49FB-8187-79AEA12D1DAD}"/>
              </a:ext>
            </a:extLst>
          </p:cNvPr>
          <p:cNvCxnSpPr>
            <a:cxnSpLocks/>
            <a:stCxn id="132" idx="6"/>
          </p:cNvCxnSpPr>
          <p:nvPr/>
        </p:nvCxnSpPr>
        <p:spPr>
          <a:xfrm flipV="1">
            <a:off x="5220196" y="3671574"/>
            <a:ext cx="2365287" cy="383165"/>
          </a:xfrm>
          <a:prstGeom prst="bentConnector2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FAD41D-39D9-4571-929F-D58134091DF8}"/>
                  </a:ext>
                </a:extLst>
              </p:cNvPr>
              <p:cNvSpPr txBox="1"/>
              <p:nvPr/>
            </p:nvSpPr>
            <p:spPr>
              <a:xfrm>
                <a:off x="1193435" y="2259180"/>
                <a:ext cx="4301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FAD41D-39D9-4571-929F-D5813409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35" y="2259180"/>
                <a:ext cx="430118" cy="246221"/>
              </a:xfrm>
              <a:prstGeom prst="rect">
                <a:avLst/>
              </a:prstGeom>
              <a:blipFill>
                <a:blip r:embed="rId19"/>
                <a:stretch>
                  <a:fillRect l="-4286" r="-1429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BB32419-8099-4934-A7A6-0F1E3222EEFD}"/>
                  </a:ext>
                </a:extLst>
              </p:cNvPr>
              <p:cNvSpPr txBox="1"/>
              <p:nvPr/>
            </p:nvSpPr>
            <p:spPr>
              <a:xfrm>
                <a:off x="9055874" y="2249778"/>
                <a:ext cx="2313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BB32419-8099-4934-A7A6-0F1E3222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874" y="2249778"/>
                <a:ext cx="231345" cy="246221"/>
              </a:xfrm>
              <a:prstGeom prst="rect">
                <a:avLst/>
              </a:prstGeom>
              <a:blipFill>
                <a:blip r:embed="rId20"/>
                <a:stretch>
                  <a:fillRect l="-8108" r="-540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타원 166">
            <a:extLst>
              <a:ext uri="{FF2B5EF4-FFF2-40B4-BE49-F238E27FC236}">
                <a16:creationId xmlns:a16="http://schemas.microsoft.com/office/drawing/2014/main" id="{2B87268B-C5EB-42F4-A94C-07E19DDF40CA}"/>
              </a:ext>
            </a:extLst>
          </p:cNvPr>
          <p:cNvSpPr/>
          <p:nvPr/>
        </p:nvSpPr>
        <p:spPr>
          <a:xfrm>
            <a:off x="8750903" y="3947713"/>
            <a:ext cx="99886" cy="82874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961078AF-2892-4C8E-B18D-74622B61FE13}"/>
              </a:ext>
            </a:extLst>
          </p:cNvPr>
          <p:cNvCxnSpPr>
            <a:cxnSpLocks/>
            <a:stCxn id="167" idx="6"/>
            <a:endCxn id="52" idx="2"/>
          </p:cNvCxnSpPr>
          <p:nvPr/>
        </p:nvCxnSpPr>
        <p:spPr>
          <a:xfrm flipH="1" flipV="1">
            <a:off x="7732184" y="1552961"/>
            <a:ext cx="1118605" cy="2436189"/>
          </a:xfrm>
          <a:prstGeom prst="bentConnector4">
            <a:avLst>
              <a:gd name="adj1" fmla="val 1639"/>
              <a:gd name="adj2" fmla="val 85217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51D1263-C214-4C0E-A1A1-E37A706A1B11}"/>
              </a:ext>
            </a:extLst>
          </p:cNvPr>
          <p:cNvSpPr/>
          <p:nvPr/>
        </p:nvSpPr>
        <p:spPr>
          <a:xfrm>
            <a:off x="8758567" y="2493327"/>
            <a:ext cx="159217" cy="8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2156117B-8B59-4D78-B379-575CA932CC87}"/>
              </a:ext>
            </a:extLst>
          </p:cNvPr>
          <p:cNvCxnSpPr>
            <a:cxnSpLocks/>
          </p:cNvCxnSpPr>
          <p:nvPr/>
        </p:nvCxnSpPr>
        <p:spPr>
          <a:xfrm>
            <a:off x="6829063" y="2538721"/>
            <a:ext cx="2735483" cy="0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E340642E-FE84-4ED6-AAFA-8039C22418FD}"/>
              </a:ext>
            </a:extLst>
          </p:cNvPr>
          <p:cNvSpPr/>
          <p:nvPr/>
        </p:nvSpPr>
        <p:spPr>
          <a:xfrm>
            <a:off x="6533908" y="3393317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B8182C6-3256-4052-818E-07A3F5DDBE90}"/>
              </a:ext>
            </a:extLst>
          </p:cNvPr>
          <p:cNvSpPr txBox="1"/>
          <p:nvPr/>
        </p:nvSpPr>
        <p:spPr>
          <a:xfrm>
            <a:off x="6466006" y="3425945"/>
            <a:ext cx="384996" cy="17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tanh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522D7498-DAD3-40EF-B0C6-2D005D4937F0}"/>
              </a:ext>
            </a:extLst>
          </p:cNvPr>
          <p:cNvCxnSpPr>
            <a:cxnSpLocks/>
          </p:cNvCxnSpPr>
          <p:nvPr/>
        </p:nvCxnSpPr>
        <p:spPr>
          <a:xfrm flipV="1">
            <a:off x="3047999" y="4622157"/>
            <a:ext cx="0" cy="64818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77057151-6952-46D5-8A68-DB2C87051DC0}"/>
              </a:ext>
            </a:extLst>
          </p:cNvPr>
          <p:cNvSpPr/>
          <p:nvPr/>
        </p:nvSpPr>
        <p:spPr>
          <a:xfrm>
            <a:off x="5816278" y="3401033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6BDD06E-4023-4EB8-B81C-FFE86855AB56}"/>
              </a:ext>
            </a:extLst>
          </p:cNvPr>
          <p:cNvSpPr/>
          <p:nvPr/>
        </p:nvSpPr>
        <p:spPr>
          <a:xfrm>
            <a:off x="7048982" y="3399104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9B61C82-EDF5-4C1A-A3E5-EBF0818C5C87}"/>
              </a:ext>
            </a:extLst>
          </p:cNvPr>
          <p:cNvSpPr/>
          <p:nvPr/>
        </p:nvSpPr>
        <p:spPr>
          <a:xfrm>
            <a:off x="7429018" y="3385601"/>
            <a:ext cx="285509" cy="28550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B62B6C-AFE2-4AB4-882E-F738DBB618A3}"/>
                  </a:ext>
                </a:extLst>
              </p:cNvPr>
              <p:cNvSpPr txBox="1"/>
              <p:nvPr/>
            </p:nvSpPr>
            <p:spPr>
              <a:xfrm>
                <a:off x="5885863" y="3369654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B62B6C-AFE2-4AB4-882E-F738DBB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63" y="3369654"/>
                <a:ext cx="238826" cy="313286"/>
              </a:xfrm>
              <a:prstGeom prst="rect">
                <a:avLst/>
              </a:prstGeom>
              <a:blipFill>
                <a:blip r:embed="rId21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DE582F8-29CB-4283-B082-BCDC5A4265A3}"/>
                  </a:ext>
                </a:extLst>
              </p:cNvPr>
              <p:cNvSpPr txBox="1"/>
              <p:nvPr/>
            </p:nvSpPr>
            <p:spPr>
              <a:xfrm>
                <a:off x="7112779" y="3369654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DE582F8-29CB-4283-B082-BCDC5A426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79" y="3369654"/>
                <a:ext cx="238826" cy="313286"/>
              </a:xfrm>
              <a:prstGeom prst="rect">
                <a:avLst/>
              </a:prstGeom>
              <a:blipFill>
                <a:blip r:embed="rId22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7251FC9-DEC6-48E6-9A1A-4FD7161835BC}"/>
                  </a:ext>
                </a:extLst>
              </p:cNvPr>
              <p:cNvSpPr txBox="1"/>
              <p:nvPr/>
            </p:nvSpPr>
            <p:spPr>
              <a:xfrm>
                <a:off x="7490885" y="3369654"/>
                <a:ext cx="238826" cy="31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7251FC9-DEC6-48E6-9A1A-4FD71618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85" y="3369654"/>
                <a:ext cx="238826" cy="313286"/>
              </a:xfrm>
              <a:prstGeom prst="rect">
                <a:avLst/>
              </a:prstGeom>
              <a:blipFill>
                <a:blip r:embed="rId23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DDCCC1-7274-4DFA-9637-10F4483AB80A}"/>
                  </a:ext>
                </a:extLst>
              </p:cNvPr>
              <p:cNvSpPr txBox="1"/>
              <p:nvPr/>
            </p:nvSpPr>
            <p:spPr>
              <a:xfrm>
                <a:off x="696166" y="5895083"/>
                <a:ext cx="86476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h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𝑏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각각에 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4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개분의</a:t>
                </a:r>
                <a:r>
                  <a:rPr lang="ko-KR" altLang="en-US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가중치가 포함되어 있다고 가정하면 위의 그림처럼 그래프가 그려진다</a:t>
                </a:r>
                <a:r>
                  <a:rPr lang="en-US" altLang="ko-KR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DDCCC1-7274-4DFA-9637-10F4483A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6" y="5895083"/>
                <a:ext cx="8647688" cy="338554"/>
              </a:xfrm>
              <a:prstGeom prst="rect">
                <a:avLst/>
              </a:prstGeom>
              <a:blipFill>
                <a:blip r:embed="rId24"/>
                <a:stretch>
                  <a:fillRect l="-352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8839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아핀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변환 시의 형상 추이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CFA952-CE6E-466B-B3C9-181D2C096023}"/>
              </a:ext>
            </a:extLst>
          </p:cNvPr>
          <p:cNvGrpSpPr/>
          <p:nvPr/>
        </p:nvGrpSpPr>
        <p:grpSpPr>
          <a:xfrm>
            <a:off x="2314937" y="1925267"/>
            <a:ext cx="5876852" cy="3067290"/>
            <a:chOff x="2314937" y="2095019"/>
            <a:chExt cx="5876852" cy="3067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1975F03-478B-4D55-A1C1-DF3619C85979}"/>
                    </a:ext>
                  </a:extLst>
                </p:cNvPr>
                <p:cNvSpPr txBox="1"/>
                <p:nvPr/>
              </p:nvSpPr>
              <p:spPr>
                <a:xfrm>
                  <a:off x="2463496" y="3698116"/>
                  <a:ext cx="55028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x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    +     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t</m:t>
                            </m:r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     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      =      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A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1975F03-478B-4D55-A1C1-DF3619C85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496" y="3698116"/>
                  <a:ext cx="550285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664"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884CE97-45AA-4D55-8F7F-CDE297F3DD02}"/>
                </a:ext>
              </a:extLst>
            </p:cNvPr>
            <p:cNvGrpSpPr/>
            <p:nvPr/>
          </p:nvGrpSpPr>
          <p:grpSpPr>
            <a:xfrm>
              <a:off x="2694989" y="2191476"/>
              <a:ext cx="1724628" cy="1136248"/>
              <a:chOff x="2239701" y="5324356"/>
              <a:chExt cx="1724628" cy="113624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A3A35D6-6483-467D-BF99-98F5DA483C22}"/>
                  </a:ext>
                </a:extLst>
              </p:cNvPr>
              <p:cNvSpPr/>
              <p:nvPr/>
            </p:nvSpPr>
            <p:spPr>
              <a:xfrm>
                <a:off x="2322654" y="5324356"/>
                <a:ext cx="397398" cy="11362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3C94FB7-E1B7-4A55-B518-FB5B62DEA9FE}"/>
                  </a:ext>
                </a:extLst>
              </p:cNvPr>
              <p:cNvSpPr/>
              <p:nvPr/>
            </p:nvSpPr>
            <p:spPr>
              <a:xfrm>
                <a:off x="2718123" y="5324356"/>
                <a:ext cx="397398" cy="11362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F5E644D-48DA-450F-A4F0-8D9C89D76529}"/>
                  </a:ext>
                </a:extLst>
              </p:cNvPr>
              <p:cNvSpPr/>
              <p:nvPr/>
            </p:nvSpPr>
            <p:spPr>
              <a:xfrm>
                <a:off x="3113592" y="5324356"/>
                <a:ext cx="397398" cy="11362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A675C6B-134D-46CF-BD15-75395EE5188C}"/>
                  </a:ext>
                </a:extLst>
              </p:cNvPr>
              <p:cNvSpPr/>
              <p:nvPr/>
            </p:nvSpPr>
            <p:spPr>
              <a:xfrm>
                <a:off x="3509061" y="5324356"/>
                <a:ext cx="397398" cy="11362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02092A1-FCF0-4125-BB26-5775E66B8B05}"/>
                      </a:ext>
                    </a:extLst>
                  </p:cNvPr>
                  <p:cNvSpPr txBox="1"/>
                  <p:nvPr/>
                </p:nvSpPr>
                <p:spPr>
                  <a:xfrm>
                    <a:off x="2239701" y="5706164"/>
                    <a:ext cx="507357" cy="349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f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02092A1-FCF0-4125-BB26-5775E66B8B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701" y="5706164"/>
                    <a:ext cx="507357" cy="349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F738DCD-F35D-4640-9C2A-13497C8E8F1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458" y="5704235"/>
                    <a:ext cx="507357" cy="3529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𝑔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F738DCD-F35D-4640-9C2A-13497C8E8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458" y="5704235"/>
                    <a:ext cx="507357" cy="352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0AF01D7-8B73-4605-AEF1-DEA3D46360B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215" y="5702306"/>
                    <a:ext cx="507357" cy="349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i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0AF01D7-8B73-4605-AEF1-DEA3D46360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215" y="5702306"/>
                    <a:ext cx="507357" cy="3493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6EDD1C4-BC5A-4932-B0BA-9E4E423EA5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6972" y="5700377"/>
                    <a:ext cx="507357" cy="349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o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6EDD1C4-BC5A-4932-B0BA-9E4E423EA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2" y="5700377"/>
                    <a:ext cx="507357" cy="3493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7" name="말풍선: 사각형 106">
              <a:extLst>
                <a:ext uri="{FF2B5EF4-FFF2-40B4-BE49-F238E27FC236}">
                  <a16:creationId xmlns:a16="http://schemas.microsoft.com/office/drawing/2014/main" id="{1212C4C7-F194-4566-B62F-CD8665A5421A}"/>
                </a:ext>
              </a:extLst>
            </p:cNvPr>
            <p:cNvSpPr/>
            <p:nvPr/>
          </p:nvSpPr>
          <p:spPr>
            <a:xfrm>
              <a:off x="2658336" y="2095019"/>
              <a:ext cx="1821084" cy="1334947"/>
            </a:xfrm>
            <a:prstGeom prst="wedgeRectCallout">
              <a:avLst>
                <a:gd name="adj1" fmla="val 606"/>
                <a:gd name="adj2" fmla="val 66304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BA77849-B0DB-4C77-B4BA-E026A9725259}"/>
                </a:ext>
              </a:extLst>
            </p:cNvPr>
            <p:cNvSpPr/>
            <p:nvPr/>
          </p:nvSpPr>
          <p:spPr>
            <a:xfrm>
              <a:off x="5391891" y="2930325"/>
              <a:ext cx="397398" cy="4070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A200075-EBFB-4D61-8474-FF054C84407B}"/>
                </a:ext>
              </a:extLst>
            </p:cNvPr>
            <p:cNvSpPr/>
            <p:nvPr/>
          </p:nvSpPr>
          <p:spPr>
            <a:xfrm>
              <a:off x="5787360" y="2930325"/>
              <a:ext cx="397398" cy="4070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5A3F946-CD09-485E-8EA9-9B34168A1F95}"/>
                </a:ext>
              </a:extLst>
            </p:cNvPr>
            <p:cNvSpPr/>
            <p:nvPr/>
          </p:nvSpPr>
          <p:spPr>
            <a:xfrm>
              <a:off x="6182829" y="2930325"/>
              <a:ext cx="397398" cy="4070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F728065-93C7-4F3F-BD9F-379B28602B71}"/>
                </a:ext>
              </a:extLst>
            </p:cNvPr>
            <p:cNvSpPr/>
            <p:nvPr/>
          </p:nvSpPr>
          <p:spPr>
            <a:xfrm>
              <a:off x="6578298" y="2930325"/>
              <a:ext cx="397398" cy="4070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AD9951D-8D1F-4B05-8FE8-07E6684E429A}"/>
                    </a:ext>
                  </a:extLst>
                </p:cNvPr>
                <p:cNvSpPr txBox="1"/>
                <p:nvPr/>
              </p:nvSpPr>
              <p:spPr>
                <a:xfrm>
                  <a:off x="5308938" y="2962930"/>
                  <a:ext cx="507357" cy="3683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f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AD9951D-8D1F-4B05-8FE8-07E6684E4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938" y="2962930"/>
                  <a:ext cx="507357" cy="3683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64215A-8D7A-4AC3-8860-167922EE17B6}"/>
                    </a:ext>
                  </a:extLst>
                </p:cNvPr>
                <p:cNvSpPr txBox="1"/>
                <p:nvPr/>
              </p:nvSpPr>
              <p:spPr>
                <a:xfrm>
                  <a:off x="5714695" y="2962239"/>
                  <a:ext cx="507357" cy="3718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𝑔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64215A-8D7A-4AC3-8860-167922EE1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695" y="2962239"/>
                  <a:ext cx="507357" cy="3718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390AA02-AFFC-4975-890B-5309D4BA1A9F}"/>
                    </a:ext>
                  </a:extLst>
                </p:cNvPr>
                <p:cNvSpPr txBox="1"/>
                <p:nvPr/>
              </p:nvSpPr>
              <p:spPr>
                <a:xfrm>
                  <a:off x="6120452" y="2961548"/>
                  <a:ext cx="507357" cy="3683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i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390AA02-AFFC-4975-890B-5309D4BA1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452" y="2961548"/>
                  <a:ext cx="507357" cy="3683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655CF64-88DD-4E61-8C51-3C762C793E29}"/>
                    </a:ext>
                  </a:extLst>
                </p:cNvPr>
                <p:cNvSpPr txBox="1"/>
                <p:nvPr/>
              </p:nvSpPr>
              <p:spPr>
                <a:xfrm>
                  <a:off x="6526209" y="2960857"/>
                  <a:ext cx="507357" cy="3683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o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655CF64-88DD-4E61-8C51-3C762C793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209" y="2960857"/>
                  <a:ext cx="507357" cy="368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말풍선: 사각형 138">
              <a:extLst>
                <a:ext uri="{FF2B5EF4-FFF2-40B4-BE49-F238E27FC236}">
                  <a16:creationId xmlns:a16="http://schemas.microsoft.com/office/drawing/2014/main" id="{BABA35E7-D387-4D2B-B4B7-423D16B21B65}"/>
                </a:ext>
              </a:extLst>
            </p:cNvPr>
            <p:cNvSpPr/>
            <p:nvPr/>
          </p:nvSpPr>
          <p:spPr>
            <a:xfrm>
              <a:off x="5278071" y="2835799"/>
              <a:ext cx="1821084" cy="590308"/>
            </a:xfrm>
            <a:prstGeom prst="wedgeRectCallout">
              <a:avLst>
                <a:gd name="adj1" fmla="val 2725"/>
                <a:gd name="adj2" fmla="val 81633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33FD32E-8111-4614-AAFE-0E6B213B7442}"/>
                    </a:ext>
                  </a:extLst>
                </p:cNvPr>
                <p:cNvSpPr txBox="1"/>
                <p:nvPr/>
              </p:nvSpPr>
              <p:spPr>
                <a:xfrm>
                  <a:off x="2336174" y="4203544"/>
                  <a:ext cx="60394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33FD32E-8111-4614-AAFE-0E6B213B7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174" y="4203544"/>
                  <a:ext cx="603947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5051" r="-5051" b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0EF4FD3-4125-4F0F-B57A-51C97CF5B85B}"/>
                    </a:ext>
                  </a:extLst>
                </p:cNvPr>
                <p:cNvSpPr txBox="1"/>
                <p:nvPr/>
              </p:nvSpPr>
              <p:spPr>
                <a:xfrm>
                  <a:off x="3293014" y="4203544"/>
                  <a:ext cx="7171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𝐷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0EF4FD3-4125-4F0F-B57A-51C97CF5B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4" y="4203544"/>
                  <a:ext cx="717183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4237" r="-3390" b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DBFE115-80AA-470E-BA26-BE6633DBC195}"/>
                    </a:ext>
                  </a:extLst>
                </p:cNvPr>
                <p:cNvSpPr txBox="1"/>
                <p:nvPr/>
              </p:nvSpPr>
              <p:spPr>
                <a:xfrm>
                  <a:off x="4890320" y="4203544"/>
                  <a:ext cx="610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DBFE115-80AA-470E-BA26-BE6633DBC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20" y="4203544"/>
                  <a:ext cx="61036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5000" r="-5000" b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182723-0474-48BD-A8CE-812612AB6508}"/>
                    </a:ext>
                  </a:extLst>
                </p:cNvPr>
                <p:cNvSpPr txBox="1"/>
                <p:nvPr/>
              </p:nvSpPr>
              <p:spPr>
                <a:xfrm>
                  <a:off x="5943616" y="4203544"/>
                  <a:ext cx="72359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182723-0474-48BD-A8CE-812612AB6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16" y="4203544"/>
                  <a:ext cx="723596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4202" r="-3361" b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378EECFB-66E4-4CFF-9766-18B1A5E83DDD}"/>
                    </a:ext>
                  </a:extLst>
                </p:cNvPr>
                <p:cNvSpPr txBox="1"/>
                <p:nvPr/>
              </p:nvSpPr>
              <p:spPr>
                <a:xfrm>
                  <a:off x="7467616" y="4203544"/>
                  <a:ext cx="7241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378EECFB-66E4-4CFF-9766-18B1A5E83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16" y="4203544"/>
                  <a:ext cx="724173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4202" r="-3361" b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6F432A5-A84E-498F-A2A7-B5504B8D9D9A}"/>
                </a:ext>
              </a:extLst>
            </p:cNvPr>
            <p:cNvSpPr/>
            <p:nvPr/>
          </p:nvSpPr>
          <p:spPr>
            <a:xfrm>
              <a:off x="2314937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64EF467-0972-4C1F-99E7-94DE339AE28E}"/>
                </a:ext>
              </a:extLst>
            </p:cNvPr>
            <p:cNvSpPr/>
            <p:nvPr/>
          </p:nvSpPr>
          <p:spPr>
            <a:xfrm>
              <a:off x="2691114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5EEF44B-1318-4B1F-A9C0-006D8C933647}"/>
                </a:ext>
              </a:extLst>
            </p:cNvPr>
            <p:cNvSpPr/>
            <p:nvPr/>
          </p:nvSpPr>
          <p:spPr>
            <a:xfrm>
              <a:off x="3267919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A01674-C1E2-4D85-BE8F-6ED829CAB4BA}"/>
                </a:ext>
              </a:extLst>
            </p:cNvPr>
            <p:cNvSpPr/>
            <p:nvPr/>
          </p:nvSpPr>
          <p:spPr>
            <a:xfrm>
              <a:off x="3709686" y="4429247"/>
              <a:ext cx="287438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2764D69-27A5-43DE-9EA9-40807B9FB48E}"/>
                </a:ext>
              </a:extLst>
            </p:cNvPr>
            <p:cNvSpPr/>
            <p:nvPr/>
          </p:nvSpPr>
          <p:spPr>
            <a:xfrm>
              <a:off x="4869084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B42BF02-764F-456A-A0E5-C614B42C3DD9}"/>
                </a:ext>
              </a:extLst>
            </p:cNvPr>
            <p:cNvSpPr/>
            <p:nvPr/>
          </p:nvSpPr>
          <p:spPr>
            <a:xfrm>
              <a:off x="5266482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6E1D8EF-5E9E-483C-AA86-531451EA1BD3}"/>
                </a:ext>
              </a:extLst>
            </p:cNvPr>
            <p:cNvSpPr/>
            <p:nvPr/>
          </p:nvSpPr>
          <p:spPr>
            <a:xfrm>
              <a:off x="5926239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5AF70C0-A543-447C-A649-E66FF0795D57}"/>
                </a:ext>
              </a:extLst>
            </p:cNvPr>
            <p:cNvSpPr/>
            <p:nvPr/>
          </p:nvSpPr>
          <p:spPr>
            <a:xfrm>
              <a:off x="6337139" y="4429247"/>
              <a:ext cx="287438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E3C6EB7-3FAF-49BB-9CB9-A5C93A76BE4D}"/>
                </a:ext>
              </a:extLst>
            </p:cNvPr>
            <p:cNvSpPr/>
            <p:nvPr/>
          </p:nvSpPr>
          <p:spPr>
            <a:xfrm>
              <a:off x="7868855" y="4429247"/>
              <a:ext cx="287438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EB25350-8078-4604-9BFE-EE6354D50F57}"/>
                </a:ext>
              </a:extLst>
            </p:cNvPr>
            <p:cNvSpPr/>
            <p:nvPr/>
          </p:nvSpPr>
          <p:spPr>
            <a:xfrm>
              <a:off x="7461814" y="4429247"/>
              <a:ext cx="231493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0A92E629-67B4-4AB3-BD53-1F95C7FBF5BF}"/>
                </a:ext>
              </a:extLst>
            </p:cNvPr>
            <p:cNvCxnSpPr>
              <a:cxnSpLocks/>
              <a:stCxn id="155" idx="2"/>
              <a:endCxn id="156" idx="2"/>
            </p:cNvCxnSpPr>
            <p:nvPr/>
          </p:nvCxnSpPr>
          <p:spPr>
            <a:xfrm rot="16200000" flipH="1">
              <a:off x="3095263" y="4186563"/>
              <a:ext cx="12700" cy="57680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2B3CAC99-B58F-41C9-B350-285FABBBBD0F}"/>
                </a:ext>
              </a:extLst>
            </p:cNvPr>
            <p:cNvCxnSpPr>
              <a:cxnSpLocks/>
              <a:stCxn id="160" idx="2"/>
              <a:endCxn id="161" idx="2"/>
            </p:cNvCxnSpPr>
            <p:nvPr/>
          </p:nvCxnSpPr>
          <p:spPr>
            <a:xfrm rot="16200000" flipH="1">
              <a:off x="5712107" y="4145087"/>
              <a:ext cx="12700" cy="65975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B4142075-BB7D-4509-B568-17C58F495825}"/>
                </a:ext>
              </a:extLst>
            </p:cNvPr>
            <p:cNvCxnSpPr>
              <a:cxnSpLocks/>
              <a:stCxn id="2" idx="2"/>
              <a:endCxn id="173" idx="4"/>
            </p:cNvCxnSpPr>
            <p:nvPr/>
          </p:nvCxnSpPr>
          <p:spPr>
            <a:xfrm rot="16200000" flipH="1">
              <a:off x="5024469" y="1881181"/>
              <a:ext cx="578" cy="5188148"/>
            </a:xfrm>
            <a:prstGeom prst="bentConnector3">
              <a:avLst>
                <a:gd name="adj1" fmla="val 169815225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8AFE6AC-DC17-4F12-92CE-74591860F17D}"/>
                </a:ext>
              </a:extLst>
            </p:cNvPr>
            <p:cNvSpPr/>
            <p:nvPr/>
          </p:nvSpPr>
          <p:spPr>
            <a:xfrm>
              <a:off x="7887737" y="4402699"/>
              <a:ext cx="71787" cy="7284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69AD79E1-B7A2-4598-9FA1-54CAD25984AA}"/>
                </a:ext>
              </a:extLst>
            </p:cNvPr>
            <p:cNvSpPr/>
            <p:nvPr/>
          </p:nvSpPr>
          <p:spPr>
            <a:xfrm>
              <a:off x="8028563" y="4396912"/>
              <a:ext cx="71787" cy="7284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1A586BA7-EFFA-49CD-8E45-142F3BD5A25D}"/>
                </a:ext>
              </a:extLst>
            </p:cNvPr>
            <p:cNvSpPr/>
            <p:nvPr/>
          </p:nvSpPr>
          <p:spPr>
            <a:xfrm>
              <a:off x="7496128" y="4404628"/>
              <a:ext cx="71787" cy="7284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5D33770-695D-4B43-967C-38840360E359}"/>
                </a:ext>
              </a:extLst>
            </p:cNvPr>
            <p:cNvSpPr/>
            <p:nvPr/>
          </p:nvSpPr>
          <p:spPr>
            <a:xfrm>
              <a:off x="7582938" y="4402699"/>
              <a:ext cx="71787" cy="7284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AFC3CD93-5E65-45A7-83BB-47583FD1B4E4}"/>
                </a:ext>
              </a:extLst>
            </p:cNvPr>
            <p:cNvCxnSpPr>
              <a:cxnSpLocks/>
              <a:stCxn id="158" idx="2"/>
              <a:endCxn id="172" idx="4"/>
            </p:cNvCxnSpPr>
            <p:nvPr/>
          </p:nvCxnSpPr>
          <p:spPr>
            <a:xfrm rot="16200000" flipH="1">
              <a:off x="6257173" y="3202623"/>
              <a:ext cx="2507" cy="2547191"/>
            </a:xfrm>
            <a:prstGeom prst="bentConnector3">
              <a:avLst>
                <a:gd name="adj1" fmla="val 20145233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DAB911-F5AF-479E-B89E-9663B081446C}"/>
                </a:ext>
              </a:extLst>
            </p:cNvPr>
            <p:cNvSpPr/>
            <p:nvPr/>
          </p:nvSpPr>
          <p:spPr>
            <a:xfrm>
              <a:off x="7500395" y="4672314"/>
              <a:ext cx="162046" cy="5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09E69AE0-8C3E-4B29-8864-F069601ED67E}"/>
                </a:ext>
              </a:extLst>
            </p:cNvPr>
            <p:cNvCxnSpPr>
              <a:cxnSpLocks/>
              <a:stCxn id="162" idx="2"/>
              <a:endCxn id="170" idx="4"/>
            </p:cNvCxnSpPr>
            <p:nvPr/>
          </p:nvCxnSpPr>
          <p:spPr>
            <a:xfrm rot="16200000" flipH="1">
              <a:off x="7201955" y="3753868"/>
              <a:ext cx="578" cy="1442773"/>
            </a:xfrm>
            <a:prstGeom prst="bentConnector3">
              <a:avLst>
                <a:gd name="adj1" fmla="val 39650173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D8DE387-A609-4B85-800E-CB70D107A33D}"/>
                </a:ext>
              </a:extLst>
            </p:cNvPr>
            <p:cNvSpPr/>
            <p:nvPr/>
          </p:nvSpPr>
          <p:spPr>
            <a:xfrm>
              <a:off x="7542835" y="5104436"/>
              <a:ext cx="162046" cy="5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1BDB509E-EAD8-44BA-8A21-8E5366C7412F}"/>
                </a:ext>
              </a:extLst>
            </p:cNvPr>
            <p:cNvCxnSpPr>
              <a:cxnSpLocks/>
              <a:stCxn id="157" idx="2"/>
              <a:endCxn id="171" idx="5"/>
            </p:cNvCxnSpPr>
            <p:nvPr/>
          </p:nvCxnSpPr>
          <p:spPr>
            <a:xfrm rot="5400000" flipH="1" flipV="1">
              <a:off x="5963682" y="2348812"/>
              <a:ext cx="15877" cy="4236432"/>
            </a:xfrm>
            <a:prstGeom prst="bentConnector3">
              <a:avLst>
                <a:gd name="adj1" fmla="val -4088612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9CE466-F26A-4377-BB6F-27F9B5B36A97}"/>
                </a:ext>
              </a:extLst>
            </p:cNvPr>
            <p:cNvSpPr txBox="1"/>
            <p:nvPr/>
          </p:nvSpPr>
          <p:spPr>
            <a:xfrm>
              <a:off x="2905245" y="4660740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일치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AC752F7-BD7C-4741-B034-F7F2918AA339}"/>
                </a:ext>
              </a:extLst>
            </p:cNvPr>
            <p:cNvSpPr txBox="1"/>
            <p:nvPr/>
          </p:nvSpPr>
          <p:spPr>
            <a:xfrm>
              <a:off x="5509549" y="4660740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일치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74520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slice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노드의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아래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1975F03-478B-4D55-A1C1-DF3619C85979}"/>
                  </a:ext>
                </a:extLst>
              </p:cNvPr>
              <p:cNvSpPr txBox="1"/>
              <p:nvPr/>
            </p:nvSpPr>
            <p:spPr>
              <a:xfrm>
                <a:off x="3007775" y="3226722"/>
                <a:ext cx="2388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A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1975F03-478B-4D55-A1C1-DF3619C85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75" y="3226722"/>
                <a:ext cx="238848" cy="307777"/>
              </a:xfrm>
              <a:prstGeom prst="rect">
                <a:avLst/>
              </a:prstGeom>
              <a:blipFill>
                <a:blip r:embed="rId3"/>
                <a:stretch>
                  <a:fillRect l="-17500" r="-200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4884CE97-45AA-4D55-8F7F-CDE297F3DD02}"/>
              </a:ext>
            </a:extLst>
          </p:cNvPr>
          <p:cNvGrpSpPr/>
          <p:nvPr/>
        </p:nvGrpSpPr>
        <p:grpSpPr>
          <a:xfrm>
            <a:off x="2355435" y="1876454"/>
            <a:ext cx="1541684" cy="1015718"/>
            <a:chOff x="2239701" y="5324356"/>
            <a:chExt cx="1724628" cy="113624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A3A35D6-6483-467D-BF99-98F5DA483C22}"/>
                </a:ext>
              </a:extLst>
            </p:cNvPr>
            <p:cNvSpPr/>
            <p:nvPr/>
          </p:nvSpPr>
          <p:spPr>
            <a:xfrm>
              <a:off x="2322654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3C94FB7-E1B7-4A55-B518-FB5B62DEA9FE}"/>
                </a:ext>
              </a:extLst>
            </p:cNvPr>
            <p:cNvSpPr/>
            <p:nvPr/>
          </p:nvSpPr>
          <p:spPr>
            <a:xfrm>
              <a:off x="2718123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F5E644D-48DA-450F-A4F0-8D9C89D76529}"/>
                </a:ext>
              </a:extLst>
            </p:cNvPr>
            <p:cNvSpPr/>
            <p:nvPr/>
          </p:nvSpPr>
          <p:spPr>
            <a:xfrm>
              <a:off x="3113592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75C6B-134D-46CF-BD15-75395EE5188C}"/>
                </a:ext>
              </a:extLst>
            </p:cNvPr>
            <p:cNvSpPr/>
            <p:nvPr/>
          </p:nvSpPr>
          <p:spPr>
            <a:xfrm>
              <a:off x="3509061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2092A1-FCF0-4125-BB26-5775E66B8B05}"/>
                    </a:ext>
                  </a:extLst>
                </p:cNvPr>
                <p:cNvSpPr txBox="1"/>
                <p:nvPr/>
              </p:nvSpPr>
              <p:spPr>
                <a:xfrm>
                  <a:off x="2239701" y="5706164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𝐟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2092A1-FCF0-4125-BB26-5775E66B8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701" y="5706164"/>
                  <a:ext cx="50735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F738DCD-F35D-4640-9C2A-13497C8E8F15}"/>
                    </a:ext>
                  </a:extLst>
                </p:cNvPr>
                <p:cNvSpPr txBox="1"/>
                <p:nvPr/>
              </p:nvSpPr>
              <p:spPr>
                <a:xfrm>
                  <a:off x="2645458" y="5704235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𝐠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F738DCD-F35D-4640-9C2A-13497C8E8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458" y="5704235"/>
                  <a:ext cx="50735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0AF01D7-8B73-4605-AEF1-DEA3D46360B3}"/>
                    </a:ext>
                  </a:extLst>
                </p:cNvPr>
                <p:cNvSpPr txBox="1"/>
                <p:nvPr/>
              </p:nvSpPr>
              <p:spPr>
                <a:xfrm>
                  <a:off x="3051215" y="5702306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𝐢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0AF01D7-8B73-4605-AEF1-DEA3D4636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215" y="5702306"/>
                  <a:ext cx="50735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6EDD1C4-BC5A-4932-B0BA-9E4E423EA519}"/>
                    </a:ext>
                  </a:extLst>
                </p:cNvPr>
                <p:cNvSpPr txBox="1"/>
                <p:nvPr/>
              </p:nvSpPr>
              <p:spPr>
                <a:xfrm>
                  <a:off x="3456972" y="5700377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𝐨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6EDD1C4-BC5A-4932-B0BA-9E4E423EA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972" y="5700377"/>
                  <a:ext cx="50735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말풍선: 사각형 106">
            <a:extLst>
              <a:ext uri="{FF2B5EF4-FFF2-40B4-BE49-F238E27FC236}">
                <a16:creationId xmlns:a16="http://schemas.microsoft.com/office/drawing/2014/main" id="{1212C4C7-F194-4566-B62F-CD8665A5421A}"/>
              </a:ext>
            </a:extLst>
          </p:cNvPr>
          <p:cNvSpPr/>
          <p:nvPr/>
        </p:nvSpPr>
        <p:spPr>
          <a:xfrm>
            <a:off x="2322670" y="1790229"/>
            <a:ext cx="1627909" cy="1193339"/>
          </a:xfrm>
          <a:prstGeom prst="wedgeRectCallout">
            <a:avLst>
              <a:gd name="adj1" fmla="val 606"/>
              <a:gd name="adj2" fmla="val 66304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78EECFB-66E4-4CFF-9766-18B1A5E83DDD}"/>
                  </a:ext>
                </a:extLst>
              </p:cNvPr>
              <p:cNvSpPr txBox="1"/>
              <p:nvPr/>
            </p:nvSpPr>
            <p:spPr>
              <a:xfrm>
                <a:off x="2786554" y="3526782"/>
                <a:ext cx="6713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78EECFB-66E4-4CFF-9766-18B1A5E83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54" y="3526782"/>
                <a:ext cx="671338" cy="184666"/>
              </a:xfrm>
              <a:prstGeom prst="rect">
                <a:avLst/>
              </a:prstGeom>
              <a:blipFill>
                <a:blip r:embed="rId8"/>
                <a:stretch>
                  <a:fillRect l="-7273" t="-6667" r="-727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ECCF83-A63F-47D7-9295-1ACACF5F6163}"/>
                  </a:ext>
                </a:extLst>
              </p:cNvPr>
              <p:cNvSpPr txBox="1"/>
              <p:nvPr/>
            </p:nvSpPr>
            <p:spPr>
              <a:xfrm>
                <a:off x="5611738" y="2594918"/>
                <a:ext cx="1554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f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ECCF83-A63F-47D7-9295-1ACACF5F6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38" y="2594918"/>
                <a:ext cx="155492" cy="307777"/>
              </a:xfrm>
              <a:prstGeom prst="rect">
                <a:avLst/>
              </a:prstGeom>
              <a:blipFill>
                <a:blip r:embed="rId9"/>
                <a:stretch>
                  <a:fillRect l="-36000" r="-36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8A25FF-C8FC-44B3-A1A5-F9FDADEA02C4}"/>
                  </a:ext>
                </a:extLst>
              </p:cNvPr>
              <p:cNvSpPr txBox="1"/>
              <p:nvPr/>
            </p:nvSpPr>
            <p:spPr>
              <a:xfrm>
                <a:off x="5390518" y="289497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8A25FF-C8FC-44B3-A1A5-F9FDADEA0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8" y="2894978"/>
                <a:ext cx="586379" cy="184666"/>
              </a:xfrm>
              <a:prstGeom prst="rect">
                <a:avLst/>
              </a:prstGeom>
              <a:blipFill>
                <a:blip r:embed="rId10"/>
                <a:stretch>
                  <a:fillRect l="-8333" t="-6667" r="-83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788EDED-79D8-4306-AE7F-7472B7DF65DC}"/>
                  </a:ext>
                </a:extLst>
              </p:cNvPr>
              <p:cNvSpPr txBox="1"/>
              <p:nvPr/>
            </p:nvSpPr>
            <p:spPr>
              <a:xfrm>
                <a:off x="6487199" y="2594918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g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788EDED-79D8-4306-AE7F-7472B7DF6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199" y="2594918"/>
                <a:ext cx="205184" cy="307777"/>
              </a:xfrm>
              <a:prstGeom prst="rect">
                <a:avLst/>
              </a:prstGeom>
              <a:blipFill>
                <a:blip r:embed="rId11"/>
                <a:stretch>
                  <a:fillRect l="-23529" r="-26471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FA90191-20D3-4A17-B5C2-B0BFF3D5A9E7}"/>
                  </a:ext>
                </a:extLst>
              </p:cNvPr>
              <p:cNvSpPr txBox="1"/>
              <p:nvPr/>
            </p:nvSpPr>
            <p:spPr>
              <a:xfrm>
                <a:off x="6265978" y="289497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FA90191-20D3-4A17-B5C2-B0BFF3D5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78" y="2894978"/>
                <a:ext cx="586379" cy="184666"/>
              </a:xfrm>
              <a:prstGeom prst="rect">
                <a:avLst/>
              </a:prstGeom>
              <a:blipFill>
                <a:blip r:embed="rId12"/>
                <a:stretch>
                  <a:fillRect l="-9375" t="-6667" r="-7292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A601D1-158B-4788-AD99-B24FA9C4EE3F}"/>
                  </a:ext>
                </a:extLst>
              </p:cNvPr>
              <p:cNvSpPr txBox="1"/>
              <p:nvPr/>
            </p:nvSpPr>
            <p:spPr>
              <a:xfrm>
                <a:off x="7362660" y="2594918"/>
                <a:ext cx="1490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i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A601D1-158B-4788-AD99-B24FA9C4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60" y="2594918"/>
                <a:ext cx="149080" cy="307777"/>
              </a:xfrm>
              <a:prstGeom prst="rect">
                <a:avLst/>
              </a:prstGeom>
              <a:blipFill>
                <a:blip r:embed="rId13"/>
                <a:stretch>
                  <a:fillRect l="-37500" r="-333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5B0F17-ECDD-4543-90C3-D755C02F8677}"/>
                  </a:ext>
                </a:extLst>
              </p:cNvPr>
              <p:cNvSpPr txBox="1"/>
              <p:nvPr/>
            </p:nvSpPr>
            <p:spPr>
              <a:xfrm>
                <a:off x="7141439" y="289497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5B0F17-ECDD-4543-90C3-D755C02F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439" y="2894978"/>
                <a:ext cx="586379" cy="184666"/>
              </a:xfrm>
              <a:prstGeom prst="rect">
                <a:avLst/>
              </a:prstGeom>
              <a:blipFill>
                <a:blip r:embed="rId12"/>
                <a:stretch>
                  <a:fillRect l="-8247" t="-6667" r="-7216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2E667B-36D7-49F2-8D8A-5CC5B58CD990}"/>
                  </a:ext>
                </a:extLst>
              </p:cNvPr>
              <p:cNvSpPr txBox="1"/>
              <p:nvPr/>
            </p:nvSpPr>
            <p:spPr>
              <a:xfrm>
                <a:off x="8238120" y="2594918"/>
                <a:ext cx="2148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o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2E667B-36D7-49F2-8D8A-5CC5B58C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20" y="2594918"/>
                <a:ext cx="214802" cy="307777"/>
              </a:xfrm>
              <a:prstGeom prst="rect">
                <a:avLst/>
              </a:prstGeom>
              <a:blipFill>
                <a:blip r:embed="rId14"/>
                <a:stretch>
                  <a:fillRect l="-8333" r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6978CD-20BC-49C9-B306-B7398A4B7180}"/>
                  </a:ext>
                </a:extLst>
              </p:cNvPr>
              <p:cNvSpPr txBox="1"/>
              <p:nvPr/>
            </p:nvSpPr>
            <p:spPr>
              <a:xfrm>
                <a:off x="8016900" y="289497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6978CD-20BC-49C9-B306-B7398A4B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900" y="2894978"/>
                <a:ext cx="586379" cy="184666"/>
              </a:xfrm>
              <a:prstGeom prst="rect">
                <a:avLst/>
              </a:prstGeom>
              <a:blipFill>
                <a:blip r:embed="rId10"/>
                <a:stretch>
                  <a:fillRect l="-8333" t="-6667" r="-83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8066FC1-92C2-463C-8F2C-A80B6789CD26}"/>
              </a:ext>
            </a:extLst>
          </p:cNvPr>
          <p:cNvGrpSpPr/>
          <p:nvPr/>
        </p:nvGrpSpPr>
        <p:grpSpPr>
          <a:xfrm>
            <a:off x="4074736" y="3196369"/>
            <a:ext cx="796698" cy="379443"/>
            <a:chOff x="4699334" y="3853224"/>
            <a:chExt cx="520862" cy="24807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57728F9-06F7-4A88-80D3-095C0EDC4A71}"/>
                </a:ext>
              </a:extLst>
            </p:cNvPr>
            <p:cNvSpPr/>
            <p:nvPr/>
          </p:nvSpPr>
          <p:spPr>
            <a:xfrm>
              <a:off x="4699334" y="3853224"/>
              <a:ext cx="516989" cy="248071"/>
            </a:xfrm>
            <a:prstGeom prst="roundRect">
              <a:avLst>
                <a:gd name="adj" fmla="val 10357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slice</a:t>
              </a:r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AE5F034-8E80-49EE-8D7C-1DDCEF86CE3E}"/>
                </a:ext>
              </a:extLst>
            </p:cNvPr>
            <p:cNvSpPr/>
            <p:nvPr/>
          </p:nvSpPr>
          <p:spPr>
            <a:xfrm>
              <a:off x="5114517" y="3857044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6A5F7CC-550E-4A56-935B-26D7D66A39AE}"/>
                </a:ext>
              </a:extLst>
            </p:cNvPr>
            <p:cNvSpPr/>
            <p:nvPr/>
          </p:nvSpPr>
          <p:spPr>
            <a:xfrm>
              <a:off x="5116448" y="3909130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339C35F-3503-42E3-9F36-71871DBDB9A5}"/>
                </a:ext>
              </a:extLst>
            </p:cNvPr>
            <p:cNvSpPr/>
            <p:nvPr/>
          </p:nvSpPr>
          <p:spPr>
            <a:xfrm>
              <a:off x="5118379" y="3961216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56EBB25-6B24-4873-A243-C21928839F9A}"/>
                </a:ext>
              </a:extLst>
            </p:cNvPr>
            <p:cNvSpPr/>
            <p:nvPr/>
          </p:nvSpPr>
          <p:spPr>
            <a:xfrm>
              <a:off x="5120310" y="4013302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5997C2-DEFE-40E1-92B6-7D70B8CA6CD0}"/>
              </a:ext>
            </a:extLst>
          </p:cNvPr>
          <p:cNvCxnSpPr>
            <a:stCxn id="85" idx="3"/>
            <a:endCxn id="67" idx="1"/>
          </p:cNvCxnSpPr>
          <p:nvPr/>
        </p:nvCxnSpPr>
        <p:spPr>
          <a:xfrm>
            <a:off x="3246623" y="3380611"/>
            <a:ext cx="828113" cy="54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465B47-F75A-4E9E-B480-222B4E42ACA8}"/>
              </a:ext>
            </a:extLst>
          </p:cNvPr>
          <p:cNvCxnSpPr>
            <a:stCxn id="68" idx="6"/>
            <a:endCxn id="56" idx="2"/>
          </p:cNvCxnSpPr>
          <p:nvPr/>
        </p:nvCxnSpPr>
        <p:spPr>
          <a:xfrm flipV="1">
            <a:off x="4862573" y="3079644"/>
            <a:ext cx="821135" cy="18594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BFD74D3C-9507-4168-8E06-A72DD586680A}"/>
              </a:ext>
            </a:extLst>
          </p:cNvPr>
          <p:cNvCxnSpPr>
            <a:cxnSpLocks/>
            <a:stCxn id="69" idx="6"/>
            <a:endCxn id="58" idx="2"/>
          </p:cNvCxnSpPr>
          <p:nvPr/>
        </p:nvCxnSpPr>
        <p:spPr>
          <a:xfrm flipV="1">
            <a:off x="4865527" y="3079644"/>
            <a:ext cx="1693641" cy="26561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AF9BB1E-08B6-4C45-A6C4-88F911010D5A}"/>
              </a:ext>
            </a:extLst>
          </p:cNvPr>
          <p:cNvCxnSpPr>
            <a:cxnSpLocks/>
            <a:stCxn id="70" idx="6"/>
            <a:endCxn id="60" idx="2"/>
          </p:cNvCxnSpPr>
          <p:nvPr/>
        </p:nvCxnSpPr>
        <p:spPr>
          <a:xfrm flipV="1">
            <a:off x="4868480" y="3079644"/>
            <a:ext cx="2566149" cy="34528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1726A7C-B1E4-4971-AF16-DA4DC866E6A4}"/>
              </a:ext>
            </a:extLst>
          </p:cNvPr>
          <p:cNvCxnSpPr>
            <a:cxnSpLocks/>
            <a:stCxn id="71" idx="6"/>
            <a:endCxn id="62" idx="2"/>
          </p:cNvCxnSpPr>
          <p:nvPr/>
        </p:nvCxnSpPr>
        <p:spPr>
          <a:xfrm flipV="1">
            <a:off x="4871434" y="3079644"/>
            <a:ext cx="3438656" cy="42495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5E3867-1DEE-4333-9766-6E72CF0B206E}"/>
                  </a:ext>
                </a:extLst>
              </p:cNvPr>
              <p:cNvSpPr txBox="1"/>
              <p:nvPr/>
            </p:nvSpPr>
            <p:spPr>
              <a:xfrm>
                <a:off x="2949901" y="4698334"/>
                <a:ext cx="3815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dA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5E3867-1DEE-4333-9766-6E72CF0B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01" y="4698334"/>
                <a:ext cx="381515" cy="307777"/>
              </a:xfrm>
              <a:prstGeom prst="rect">
                <a:avLst/>
              </a:prstGeom>
              <a:blipFill>
                <a:blip r:embed="rId15"/>
                <a:stretch>
                  <a:fillRect l="-12903" r="-14516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906CEFB4-FD8D-4975-8509-FB2238A42422}"/>
              </a:ext>
            </a:extLst>
          </p:cNvPr>
          <p:cNvGrpSpPr/>
          <p:nvPr/>
        </p:nvGrpSpPr>
        <p:grpSpPr>
          <a:xfrm>
            <a:off x="2328427" y="5418310"/>
            <a:ext cx="1541684" cy="1015718"/>
            <a:chOff x="2239701" y="5324356"/>
            <a:chExt cx="1724628" cy="113624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54D0DDE-9B08-49DD-8C2B-7CE344A24287}"/>
                </a:ext>
              </a:extLst>
            </p:cNvPr>
            <p:cNvSpPr/>
            <p:nvPr/>
          </p:nvSpPr>
          <p:spPr>
            <a:xfrm>
              <a:off x="2322654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1B5B481-FDAE-4CF8-BD04-A6EA1C80B22E}"/>
                </a:ext>
              </a:extLst>
            </p:cNvPr>
            <p:cNvSpPr/>
            <p:nvPr/>
          </p:nvSpPr>
          <p:spPr>
            <a:xfrm>
              <a:off x="2718123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20C300C-0495-4E56-A107-E694C64F9E31}"/>
                </a:ext>
              </a:extLst>
            </p:cNvPr>
            <p:cNvSpPr/>
            <p:nvPr/>
          </p:nvSpPr>
          <p:spPr>
            <a:xfrm>
              <a:off x="3113592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E97B68-BB3F-48B4-B506-24A4BE0D50C8}"/>
                </a:ext>
              </a:extLst>
            </p:cNvPr>
            <p:cNvSpPr/>
            <p:nvPr/>
          </p:nvSpPr>
          <p:spPr>
            <a:xfrm>
              <a:off x="3509061" y="5324356"/>
              <a:ext cx="397398" cy="11362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5440F4B-D874-4AB9-A0BB-0CA7110DF283}"/>
                    </a:ext>
                  </a:extLst>
                </p:cNvPr>
                <p:cNvSpPr txBox="1"/>
                <p:nvPr/>
              </p:nvSpPr>
              <p:spPr>
                <a:xfrm>
                  <a:off x="2239701" y="5706164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𝐝𝐟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5440F4B-D874-4AB9-A0BB-0CA7110DF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701" y="5706164"/>
                  <a:ext cx="50735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4E5DE86-1E54-477F-94A1-A37227F6FDD2}"/>
                    </a:ext>
                  </a:extLst>
                </p:cNvPr>
                <p:cNvSpPr txBox="1"/>
                <p:nvPr/>
              </p:nvSpPr>
              <p:spPr>
                <a:xfrm>
                  <a:off x="2645458" y="5704235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𝐝𝐠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4E5DE86-1E54-477F-94A1-A37227F6F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458" y="5704235"/>
                  <a:ext cx="50735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53305E1-5044-4F12-BE45-642C0F6835ED}"/>
                    </a:ext>
                  </a:extLst>
                </p:cNvPr>
                <p:cNvSpPr txBox="1"/>
                <p:nvPr/>
              </p:nvSpPr>
              <p:spPr>
                <a:xfrm>
                  <a:off x="3051215" y="5702306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𝐝𝐢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53305E1-5044-4F12-BE45-642C0F683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215" y="5702306"/>
                  <a:ext cx="507357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01DCF43-9E21-4C57-8A2D-158C317B995B}"/>
                    </a:ext>
                  </a:extLst>
                </p:cNvPr>
                <p:cNvSpPr txBox="1"/>
                <p:nvPr/>
              </p:nvSpPr>
              <p:spPr>
                <a:xfrm>
                  <a:off x="3456972" y="5700377"/>
                  <a:ext cx="5073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𝐝𝐨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01DCF43-9E21-4C57-8A2D-158C317B9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972" y="5700377"/>
                  <a:ext cx="50735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말풍선: 사각형 94">
            <a:extLst>
              <a:ext uri="{FF2B5EF4-FFF2-40B4-BE49-F238E27FC236}">
                <a16:creationId xmlns:a16="http://schemas.microsoft.com/office/drawing/2014/main" id="{D8DCCB9F-0890-4B1A-8377-E8D63D1DD97D}"/>
              </a:ext>
            </a:extLst>
          </p:cNvPr>
          <p:cNvSpPr/>
          <p:nvPr/>
        </p:nvSpPr>
        <p:spPr>
          <a:xfrm>
            <a:off x="2295662" y="5332085"/>
            <a:ext cx="1627909" cy="1193339"/>
          </a:xfrm>
          <a:prstGeom prst="wedgeRectCallout">
            <a:avLst>
              <a:gd name="adj1" fmla="val 6768"/>
              <a:gd name="adj2" fmla="val -6269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9011EDB-3159-4BF1-9F21-92152820E77D}"/>
                  </a:ext>
                </a:extLst>
              </p:cNvPr>
              <p:cNvSpPr txBox="1"/>
              <p:nvPr/>
            </p:nvSpPr>
            <p:spPr>
              <a:xfrm>
                <a:off x="2805845" y="4992914"/>
                <a:ext cx="6713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9011EDB-3159-4BF1-9F21-92152820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845" y="4992914"/>
                <a:ext cx="671338" cy="184666"/>
              </a:xfrm>
              <a:prstGeom prst="rect">
                <a:avLst/>
              </a:prstGeom>
              <a:blipFill>
                <a:blip r:embed="rId20"/>
                <a:stretch>
                  <a:fillRect l="-7273" t="-3333" r="-727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744894-7AD7-4911-81CA-50D94B69167C}"/>
                  </a:ext>
                </a:extLst>
              </p:cNvPr>
              <p:cNvSpPr txBox="1"/>
              <p:nvPr/>
            </p:nvSpPr>
            <p:spPr>
              <a:xfrm>
                <a:off x="5530718" y="4049478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df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744894-7AD7-4911-81CA-50D94B691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18" y="4049478"/>
                <a:ext cx="298159" cy="307777"/>
              </a:xfrm>
              <a:prstGeom prst="rect">
                <a:avLst/>
              </a:prstGeom>
              <a:blipFill>
                <a:blip r:embed="rId21"/>
                <a:stretch>
                  <a:fillRect l="-16327" r="-183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BCACFF-37D0-4652-8BAB-C402A55B4598}"/>
                  </a:ext>
                </a:extLst>
              </p:cNvPr>
              <p:cNvSpPr txBox="1"/>
              <p:nvPr/>
            </p:nvSpPr>
            <p:spPr>
              <a:xfrm>
                <a:off x="5409809" y="434953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BCACFF-37D0-4652-8BAB-C402A55B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09" y="4349538"/>
                <a:ext cx="586379" cy="184666"/>
              </a:xfrm>
              <a:prstGeom prst="rect">
                <a:avLst/>
              </a:prstGeom>
              <a:blipFill>
                <a:blip r:embed="rId10"/>
                <a:stretch>
                  <a:fillRect l="-8247" t="-6667" r="-7216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A16AB55-D878-48D6-B0CE-805778670F58}"/>
                  </a:ext>
                </a:extLst>
              </p:cNvPr>
              <p:cNvSpPr txBox="1"/>
              <p:nvPr/>
            </p:nvSpPr>
            <p:spPr>
              <a:xfrm>
                <a:off x="6406179" y="4049478"/>
                <a:ext cx="347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dg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A16AB55-D878-48D6-B0CE-80577867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79" y="4049478"/>
                <a:ext cx="347852" cy="307777"/>
              </a:xfrm>
              <a:prstGeom prst="rect">
                <a:avLst/>
              </a:prstGeom>
              <a:blipFill>
                <a:blip r:embed="rId22"/>
                <a:stretch>
                  <a:fillRect l="-22807" t="-1961" r="-22807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D4BA7CD-35DD-4537-AEA6-26FE48959C0C}"/>
                  </a:ext>
                </a:extLst>
              </p:cNvPr>
              <p:cNvSpPr txBox="1"/>
              <p:nvPr/>
            </p:nvSpPr>
            <p:spPr>
              <a:xfrm>
                <a:off x="6285269" y="434953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D4BA7CD-35DD-4537-AEA6-26FE4895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69" y="4349538"/>
                <a:ext cx="586379" cy="184666"/>
              </a:xfrm>
              <a:prstGeom prst="rect">
                <a:avLst/>
              </a:prstGeom>
              <a:blipFill>
                <a:blip r:embed="rId10"/>
                <a:stretch>
                  <a:fillRect l="-8333" t="-6667" r="-83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1BBC92-E686-4C53-A31A-2112861A8B3E}"/>
                  </a:ext>
                </a:extLst>
              </p:cNvPr>
              <p:cNvSpPr txBox="1"/>
              <p:nvPr/>
            </p:nvSpPr>
            <p:spPr>
              <a:xfrm>
                <a:off x="7281640" y="4049478"/>
                <a:ext cx="2917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di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1BBC92-E686-4C53-A31A-2112861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0" y="4049478"/>
                <a:ext cx="291747" cy="307777"/>
              </a:xfrm>
              <a:prstGeom prst="rect">
                <a:avLst/>
              </a:prstGeom>
              <a:blipFill>
                <a:blip r:embed="rId23"/>
                <a:stretch>
                  <a:fillRect l="-16667" r="-1875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CFCCD82-7919-4ED7-898F-5278597C18CF}"/>
                  </a:ext>
                </a:extLst>
              </p:cNvPr>
              <p:cNvSpPr txBox="1"/>
              <p:nvPr/>
            </p:nvSpPr>
            <p:spPr>
              <a:xfrm>
                <a:off x="7160730" y="434953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CFCCD82-7919-4ED7-898F-5278597C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30" y="4349538"/>
                <a:ext cx="586379" cy="184666"/>
              </a:xfrm>
              <a:prstGeom prst="rect">
                <a:avLst/>
              </a:prstGeom>
              <a:blipFill>
                <a:blip r:embed="rId12"/>
                <a:stretch>
                  <a:fillRect l="-9375" t="-6667" r="-7292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C503BCE-893E-48EB-91E6-A03DFF244EDB}"/>
                  </a:ext>
                </a:extLst>
              </p:cNvPr>
              <p:cNvSpPr txBox="1"/>
              <p:nvPr/>
            </p:nvSpPr>
            <p:spPr>
              <a:xfrm>
                <a:off x="8157100" y="4049478"/>
                <a:ext cx="3574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do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C503BCE-893E-48EB-91E6-A03DFF24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100" y="4049478"/>
                <a:ext cx="357470" cy="307777"/>
              </a:xfrm>
              <a:prstGeom prst="rect">
                <a:avLst/>
              </a:prstGeom>
              <a:blipFill>
                <a:blip r:embed="rId24"/>
                <a:stretch>
                  <a:fillRect l="-13559" r="-13559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62E50D-F6E4-457F-AEED-A1CAD7C1DF3F}"/>
                  </a:ext>
                </a:extLst>
              </p:cNvPr>
              <p:cNvSpPr txBox="1"/>
              <p:nvPr/>
            </p:nvSpPr>
            <p:spPr>
              <a:xfrm>
                <a:off x="8036191" y="4349538"/>
                <a:ext cx="586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62E50D-F6E4-457F-AEED-A1CAD7C1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91" y="4349538"/>
                <a:ext cx="586379" cy="184666"/>
              </a:xfrm>
              <a:prstGeom prst="rect">
                <a:avLst/>
              </a:prstGeom>
              <a:blipFill>
                <a:blip r:embed="rId10"/>
                <a:stretch>
                  <a:fillRect l="-8333" t="-6667" r="-83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FC4FDAD-FFFC-43F8-8224-C5B0F4F2FA88}"/>
              </a:ext>
            </a:extLst>
          </p:cNvPr>
          <p:cNvGrpSpPr/>
          <p:nvPr/>
        </p:nvGrpSpPr>
        <p:grpSpPr>
          <a:xfrm>
            <a:off x="4094027" y="4662501"/>
            <a:ext cx="796698" cy="379443"/>
            <a:chOff x="4699334" y="3853224"/>
            <a:chExt cx="520862" cy="24807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9B960D3-B9B0-4CF4-A2C6-8D7F5C05B88D}"/>
                </a:ext>
              </a:extLst>
            </p:cNvPr>
            <p:cNvSpPr/>
            <p:nvPr/>
          </p:nvSpPr>
          <p:spPr>
            <a:xfrm>
              <a:off x="4699334" y="3853224"/>
              <a:ext cx="516989" cy="248071"/>
            </a:xfrm>
            <a:prstGeom prst="roundRect">
              <a:avLst>
                <a:gd name="adj" fmla="val 10357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slice</a:t>
              </a:r>
              <a:endPara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93067FD-765F-442B-8EC4-12F935507040}"/>
                </a:ext>
              </a:extLst>
            </p:cNvPr>
            <p:cNvSpPr/>
            <p:nvPr/>
          </p:nvSpPr>
          <p:spPr>
            <a:xfrm>
              <a:off x="5114517" y="3857044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6722884-381F-4C11-9A21-15048EB2B0E6}"/>
                </a:ext>
              </a:extLst>
            </p:cNvPr>
            <p:cNvSpPr/>
            <p:nvPr/>
          </p:nvSpPr>
          <p:spPr>
            <a:xfrm>
              <a:off x="5116448" y="3909130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09B7009-AEC7-4E1B-8473-180BD74F13C2}"/>
                </a:ext>
              </a:extLst>
            </p:cNvPr>
            <p:cNvSpPr/>
            <p:nvPr/>
          </p:nvSpPr>
          <p:spPr>
            <a:xfrm>
              <a:off x="5118379" y="3961216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C5900DB-79D3-4481-B5AD-72CB38F1C626}"/>
                </a:ext>
              </a:extLst>
            </p:cNvPr>
            <p:cNvSpPr/>
            <p:nvPr/>
          </p:nvSpPr>
          <p:spPr>
            <a:xfrm>
              <a:off x="5120310" y="4013302"/>
              <a:ext cx="99886" cy="82874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1E5D208-666D-4A9B-BC2F-BE506EA44958}"/>
              </a:ext>
            </a:extLst>
          </p:cNvPr>
          <p:cNvCxnSpPr>
            <a:stCxn id="92" idx="3"/>
            <a:endCxn id="116" idx="1"/>
          </p:cNvCxnSpPr>
          <p:nvPr/>
        </p:nvCxnSpPr>
        <p:spPr>
          <a:xfrm>
            <a:off x="3331416" y="4852223"/>
            <a:ext cx="7626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408C2EA-D537-42A4-9A3A-E6EA47958C7E}"/>
              </a:ext>
            </a:extLst>
          </p:cNvPr>
          <p:cNvCxnSpPr>
            <a:stCxn id="117" idx="6"/>
            <a:endCxn id="98" idx="2"/>
          </p:cNvCxnSpPr>
          <p:nvPr/>
        </p:nvCxnSpPr>
        <p:spPr>
          <a:xfrm flipV="1">
            <a:off x="4881864" y="4534204"/>
            <a:ext cx="821135" cy="19752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8C1E749-5137-4BB7-AB90-DA7AAAC6EB77}"/>
              </a:ext>
            </a:extLst>
          </p:cNvPr>
          <p:cNvCxnSpPr>
            <a:cxnSpLocks/>
            <a:stCxn id="118" idx="6"/>
            <a:endCxn id="102" idx="2"/>
          </p:cNvCxnSpPr>
          <p:nvPr/>
        </p:nvCxnSpPr>
        <p:spPr>
          <a:xfrm flipV="1">
            <a:off x="4884818" y="4534204"/>
            <a:ext cx="1693641" cy="27719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4BB602E-1C7A-46CD-81A4-D5E6B7B08356}"/>
              </a:ext>
            </a:extLst>
          </p:cNvPr>
          <p:cNvCxnSpPr>
            <a:cxnSpLocks/>
            <a:stCxn id="119" idx="6"/>
            <a:endCxn id="104" idx="2"/>
          </p:cNvCxnSpPr>
          <p:nvPr/>
        </p:nvCxnSpPr>
        <p:spPr>
          <a:xfrm flipV="1">
            <a:off x="4887771" y="4534204"/>
            <a:ext cx="2566149" cy="35686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15A987E-3BD7-4230-A11A-91AD0BBC2491}"/>
              </a:ext>
            </a:extLst>
          </p:cNvPr>
          <p:cNvCxnSpPr>
            <a:cxnSpLocks/>
            <a:stCxn id="120" idx="6"/>
            <a:endCxn id="109" idx="2"/>
          </p:cNvCxnSpPr>
          <p:nvPr/>
        </p:nvCxnSpPr>
        <p:spPr>
          <a:xfrm flipV="1">
            <a:off x="4890725" y="4534204"/>
            <a:ext cx="3438656" cy="4365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1C67D0-E3C9-43D0-BED8-6C0CEE61AA2E}"/>
              </a:ext>
            </a:extLst>
          </p:cNvPr>
          <p:cNvCxnSpPr/>
          <p:nvPr/>
        </p:nvCxnSpPr>
        <p:spPr>
          <a:xfrm>
            <a:off x="771646" y="3892952"/>
            <a:ext cx="90475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9784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2017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입출력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379BD9-E479-4509-9D25-4B352FB7357C}"/>
              </a:ext>
            </a:extLst>
          </p:cNvPr>
          <p:cNvSpPr/>
          <p:nvPr/>
        </p:nvSpPr>
        <p:spPr>
          <a:xfrm>
            <a:off x="3495554" y="2462556"/>
            <a:ext cx="6326982" cy="1900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256AE11-F611-4E5D-819A-C56B65AAE590}"/>
              </a:ext>
            </a:extLst>
          </p:cNvPr>
          <p:cNvCxnSpPr>
            <a:cxnSpLocks/>
          </p:cNvCxnSpPr>
          <p:nvPr/>
        </p:nvCxnSpPr>
        <p:spPr>
          <a:xfrm flipH="1" flipV="1">
            <a:off x="6811325" y="4363402"/>
            <a:ext cx="3989" cy="3661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66F3973-CA37-432D-BE29-8C5ABF82F1FE}"/>
              </a:ext>
            </a:extLst>
          </p:cNvPr>
          <p:cNvSpPr/>
          <p:nvPr/>
        </p:nvSpPr>
        <p:spPr>
          <a:xfrm>
            <a:off x="4047792" y="3267027"/>
            <a:ext cx="1350255" cy="42143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4D17691-C90C-4ADD-88BF-476820618149}"/>
              </a:ext>
            </a:extLst>
          </p:cNvPr>
          <p:cNvCxnSpPr>
            <a:cxnSpLocks/>
            <a:stCxn id="159" idx="6"/>
            <a:endCxn id="124" idx="1"/>
          </p:cNvCxnSpPr>
          <p:nvPr/>
        </p:nvCxnSpPr>
        <p:spPr>
          <a:xfrm flipV="1">
            <a:off x="5392953" y="1842523"/>
            <a:ext cx="1096582" cy="1756863"/>
          </a:xfrm>
          <a:prstGeom prst="bentConnector3">
            <a:avLst>
              <a:gd name="adj1" fmla="val 1376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E247AEA-EC98-49A3-B978-650886E64D4D}"/>
              </a:ext>
            </a:extLst>
          </p:cNvPr>
          <p:cNvSpPr/>
          <p:nvPr/>
        </p:nvSpPr>
        <p:spPr>
          <a:xfrm>
            <a:off x="5855952" y="3267027"/>
            <a:ext cx="1350255" cy="42143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5BA02AA-08E4-486E-9CAA-D2DC6A2D665C}"/>
              </a:ext>
            </a:extLst>
          </p:cNvPr>
          <p:cNvSpPr/>
          <p:nvPr/>
        </p:nvSpPr>
        <p:spPr>
          <a:xfrm>
            <a:off x="8013872" y="3267027"/>
            <a:ext cx="1350255" cy="42143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4CA69E1-E146-441E-89C9-3482809C259D}"/>
              </a:ext>
            </a:extLst>
          </p:cNvPr>
          <p:cNvCxnSpPr>
            <a:cxnSpLocks/>
            <a:stCxn id="155" idx="6"/>
            <a:endCxn id="133" idx="4"/>
          </p:cNvCxnSpPr>
          <p:nvPr/>
        </p:nvCxnSpPr>
        <p:spPr>
          <a:xfrm flipH="1" flipV="1">
            <a:off x="6726013" y="1970529"/>
            <a:ext cx="2637058" cy="1628857"/>
          </a:xfrm>
          <a:prstGeom prst="bentConnector4">
            <a:avLst>
              <a:gd name="adj1" fmla="val -5889"/>
              <a:gd name="adj2" fmla="val 53768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34943226-3DDC-46B0-9FBF-3673DB07FAC3}"/>
              </a:ext>
            </a:extLst>
          </p:cNvPr>
          <p:cNvSpPr/>
          <p:nvPr/>
        </p:nvSpPr>
        <p:spPr>
          <a:xfrm>
            <a:off x="8726904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4657FA1-62E4-4AEF-8D79-6A2C655469F4}"/>
              </a:ext>
            </a:extLst>
          </p:cNvPr>
          <p:cNvSpPr/>
          <p:nvPr/>
        </p:nvSpPr>
        <p:spPr>
          <a:xfrm>
            <a:off x="6554469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359FB6-52B5-4CB6-8686-87F2656A2557}"/>
              </a:ext>
            </a:extLst>
          </p:cNvPr>
          <p:cNvSpPr/>
          <p:nvPr/>
        </p:nvSpPr>
        <p:spPr>
          <a:xfrm>
            <a:off x="4753003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A946A57-AC75-4C5B-9545-3A769A5946F0}"/>
                  </a:ext>
                </a:extLst>
              </p:cNvPr>
              <p:cNvSpPr txBox="1"/>
              <p:nvPr/>
            </p:nvSpPr>
            <p:spPr>
              <a:xfrm>
                <a:off x="6489535" y="1657857"/>
                <a:ext cx="30561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 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A946A57-AC75-4C5B-9545-3A769A594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35" y="1657857"/>
                <a:ext cx="3056158" cy="369332"/>
              </a:xfrm>
              <a:prstGeom prst="rect">
                <a:avLst/>
              </a:prstGeom>
              <a:blipFill>
                <a:blip r:embed="rId3"/>
                <a:stretch>
                  <a:fillRect l="-1796" t="-1639" r="-2794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C9F23BC-C24F-42FD-B4BC-9823270B35C5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3669175" y="3339979"/>
            <a:ext cx="37796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E105FC01-A1BD-4CC4-A8D4-3DBB33476AF1}"/>
              </a:ext>
            </a:extLst>
          </p:cNvPr>
          <p:cNvSpPr/>
          <p:nvPr/>
        </p:nvSpPr>
        <p:spPr>
          <a:xfrm>
            <a:off x="6686624" y="1907853"/>
            <a:ext cx="78778" cy="62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28D8D00-78D8-4931-88F9-8ADD8444A3BF}"/>
              </a:ext>
            </a:extLst>
          </p:cNvPr>
          <p:cNvCxnSpPr>
            <a:cxnSpLocks/>
            <a:stCxn id="157" idx="6"/>
            <a:endCxn id="133" idx="4"/>
          </p:cNvCxnSpPr>
          <p:nvPr/>
        </p:nvCxnSpPr>
        <p:spPr>
          <a:xfrm flipH="1" flipV="1">
            <a:off x="6726013" y="1970529"/>
            <a:ext cx="478379" cy="1628857"/>
          </a:xfrm>
          <a:prstGeom prst="bentConnector4">
            <a:avLst>
              <a:gd name="adj1" fmla="val -47786"/>
              <a:gd name="adj2" fmla="val 47136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A6B9EDA-F943-4D85-8E42-E77ED16E826B}"/>
                  </a:ext>
                </a:extLst>
              </p:cNvPr>
              <p:cNvSpPr txBox="1"/>
              <p:nvPr/>
            </p:nvSpPr>
            <p:spPr>
              <a:xfrm>
                <a:off x="6655394" y="4621724"/>
                <a:ext cx="28508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chemeClr val="tx1"/>
                    </a:solidFill>
                    <a:ea typeface="고도 M" panose="02000503000000020004" pitchFamily="2" charset="-127"/>
                  </a:rPr>
                  <a:t>xs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=(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𝟎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𝟏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 </m:t>
                    </m:r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A6B9EDA-F943-4D85-8E42-E77ED16E8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394" y="4621724"/>
                <a:ext cx="2850845" cy="369332"/>
              </a:xfrm>
              <a:prstGeom prst="rect">
                <a:avLst/>
              </a:prstGeom>
              <a:blipFill>
                <a:blip r:embed="rId4"/>
                <a:stretch>
                  <a:fillRect l="-6638" t="-26230" r="-4283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타원 137">
            <a:extLst>
              <a:ext uri="{FF2B5EF4-FFF2-40B4-BE49-F238E27FC236}">
                <a16:creationId xmlns:a16="http://schemas.microsoft.com/office/drawing/2014/main" id="{8CA199E9-7E01-400C-AAE7-F3BD9842B794}"/>
              </a:ext>
            </a:extLst>
          </p:cNvPr>
          <p:cNvSpPr/>
          <p:nvPr/>
        </p:nvSpPr>
        <p:spPr>
          <a:xfrm>
            <a:off x="6771935" y="4364894"/>
            <a:ext cx="78778" cy="62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1AEAD4C-53A8-4090-A2C0-FADDC3E69E1A}"/>
              </a:ext>
            </a:extLst>
          </p:cNvPr>
          <p:cNvCxnSpPr>
            <a:cxnSpLocks/>
            <a:stCxn id="138" idx="0"/>
            <a:endCxn id="74" idx="2"/>
          </p:cNvCxnSpPr>
          <p:nvPr/>
        </p:nvCxnSpPr>
        <p:spPr>
          <a:xfrm rot="16200000" flipV="1">
            <a:off x="5428908" y="2982478"/>
            <a:ext cx="676429" cy="2088404"/>
          </a:xfrm>
          <a:prstGeom prst="bentConnector3">
            <a:avLst>
              <a:gd name="adj1" fmla="val 24903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EE924409-6D8B-4017-BBC2-A06081524FBF}"/>
              </a:ext>
            </a:extLst>
          </p:cNvPr>
          <p:cNvCxnSpPr>
            <a:cxnSpLocks/>
            <a:stCxn id="138" idx="0"/>
            <a:endCxn id="76" idx="2"/>
          </p:cNvCxnSpPr>
          <p:nvPr/>
        </p:nvCxnSpPr>
        <p:spPr>
          <a:xfrm rot="16200000" flipV="1">
            <a:off x="6332988" y="3886558"/>
            <a:ext cx="676429" cy="28024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DFDE566-FC89-4D9A-82A1-915EAA65358E}"/>
              </a:ext>
            </a:extLst>
          </p:cNvPr>
          <p:cNvCxnSpPr>
            <a:cxnSpLocks/>
            <a:stCxn id="138" idx="0"/>
            <a:endCxn id="79" idx="2"/>
          </p:cNvCxnSpPr>
          <p:nvPr/>
        </p:nvCxnSpPr>
        <p:spPr>
          <a:xfrm rot="5400000" flipH="1" flipV="1">
            <a:off x="7411948" y="3087842"/>
            <a:ext cx="676429" cy="1877676"/>
          </a:xfrm>
          <a:prstGeom prst="bentConnector3">
            <a:avLst>
              <a:gd name="adj1" fmla="val 3688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95C620C-D1E4-4184-B80B-D527229CF0FD}"/>
              </a:ext>
            </a:extLst>
          </p:cNvPr>
          <p:cNvSpPr/>
          <p:nvPr/>
        </p:nvSpPr>
        <p:spPr>
          <a:xfrm>
            <a:off x="594163" y="3072146"/>
            <a:ext cx="1586528" cy="578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B1F478-B532-44A7-B9CD-20EF0130A9B3}"/>
                  </a:ext>
                </a:extLst>
              </p:cNvPr>
              <p:cNvSpPr txBox="1"/>
              <p:nvPr/>
            </p:nvSpPr>
            <p:spPr>
              <a:xfrm>
                <a:off x="2454122" y="2940760"/>
                <a:ext cx="73096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B1F478-B532-44A7-B9CD-20EF0130A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122" y="2940760"/>
                <a:ext cx="73096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C92B67E-D9D6-4372-806A-7CE655684023}"/>
              </a:ext>
            </a:extLst>
          </p:cNvPr>
          <p:cNvCxnSpPr>
            <a:cxnSpLocks/>
          </p:cNvCxnSpPr>
          <p:nvPr/>
        </p:nvCxnSpPr>
        <p:spPr>
          <a:xfrm flipH="1" flipV="1">
            <a:off x="1389810" y="3654219"/>
            <a:ext cx="3989" cy="3661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F7B32AF-B374-4F0B-8ED0-FFB0765DAAA8}"/>
              </a:ext>
            </a:extLst>
          </p:cNvPr>
          <p:cNvSpPr txBox="1"/>
          <p:nvPr/>
        </p:nvSpPr>
        <p:spPr>
          <a:xfrm>
            <a:off x="1233879" y="3974110"/>
            <a:ext cx="2885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1"/>
                </a:solidFill>
                <a:ea typeface="고도 M" panose="02000503000000020004" pitchFamily="2" charset="-127"/>
              </a:rPr>
              <a:t>xs</a:t>
            </a:r>
            <a:endParaRPr lang="ko-KR" altLang="en-US" sz="24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2C8727A-4316-4B10-AD34-9EC8CBB0B32E}"/>
              </a:ext>
            </a:extLst>
          </p:cNvPr>
          <p:cNvCxnSpPr>
            <a:cxnSpLocks/>
          </p:cNvCxnSpPr>
          <p:nvPr/>
        </p:nvCxnSpPr>
        <p:spPr>
          <a:xfrm flipH="1" flipV="1">
            <a:off x="1358033" y="2702719"/>
            <a:ext cx="3989" cy="3661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2FE558A-B0AB-4EDA-BECB-7EC0C2B7D2E3}"/>
              </a:ext>
            </a:extLst>
          </p:cNvPr>
          <p:cNvSpPr txBox="1"/>
          <p:nvPr/>
        </p:nvSpPr>
        <p:spPr>
          <a:xfrm>
            <a:off x="1213762" y="2330120"/>
            <a:ext cx="2997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 b="1">
                <a:solidFill>
                  <a:schemeClr val="tx1"/>
                </a:solidFill>
                <a:ea typeface="고도 M" panose="02000503000000020004" pitchFamily="2" charset="-127"/>
              </a:rPr>
              <a:t>hs</a:t>
            </a:r>
            <a:endParaRPr lang="ko-KR" altLang="en-US" sz="2400" b="1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CF21C7D-DA6D-4DB4-88E3-7103CBC627D2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661458" y="3599386"/>
            <a:ext cx="38375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18687B39-CD82-4FEC-AF53-592BF0CE84B2}"/>
              </a:ext>
            </a:extLst>
          </p:cNvPr>
          <p:cNvSpPr/>
          <p:nvPr/>
        </p:nvSpPr>
        <p:spPr>
          <a:xfrm>
            <a:off x="8019183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2D046AC-0E4F-4150-9CEB-8C147E7973C7}"/>
              </a:ext>
            </a:extLst>
          </p:cNvPr>
          <p:cNvSpPr/>
          <p:nvPr/>
        </p:nvSpPr>
        <p:spPr>
          <a:xfrm>
            <a:off x="5860506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E4D4E0D-CFEA-4C6D-8751-FA4F610DDDB5}"/>
              </a:ext>
            </a:extLst>
          </p:cNvPr>
          <p:cNvSpPr/>
          <p:nvPr/>
        </p:nvSpPr>
        <p:spPr>
          <a:xfrm>
            <a:off x="5862434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EAB2406-85BC-4A16-A11D-EB9F81BCE420}"/>
              </a:ext>
            </a:extLst>
          </p:cNvPr>
          <p:cNvSpPr/>
          <p:nvPr/>
        </p:nvSpPr>
        <p:spPr>
          <a:xfrm>
            <a:off x="4045210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A17248-391D-49CC-A9CC-DB517E333C80}"/>
              </a:ext>
            </a:extLst>
          </p:cNvPr>
          <p:cNvSpPr/>
          <p:nvPr/>
        </p:nvSpPr>
        <p:spPr>
          <a:xfrm>
            <a:off x="4047138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8837F49-7C7A-40F8-8702-8A64D49BB25B}"/>
              </a:ext>
            </a:extLst>
          </p:cNvPr>
          <p:cNvSpPr/>
          <p:nvPr/>
        </p:nvSpPr>
        <p:spPr>
          <a:xfrm>
            <a:off x="8019183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30B1512-C21B-42A8-AAFC-68389D35132B}"/>
              </a:ext>
            </a:extLst>
          </p:cNvPr>
          <p:cNvSpPr/>
          <p:nvPr/>
        </p:nvSpPr>
        <p:spPr>
          <a:xfrm>
            <a:off x="9161220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7EDFCBE-FB20-4277-85E4-0DC6F64F7C73}"/>
              </a:ext>
            </a:extLst>
          </p:cNvPr>
          <p:cNvSpPr/>
          <p:nvPr/>
        </p:nvSpPr>
        <p:spPr>
          <a:xfrm>
            <a:off x="9163148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F493F39-FC42-4E73-BCA4-0A468BD8A081}"/>
              </a:ext>
            </a:extLst>
          </p:cNvPr>
          <p:cNvSpPr/>
          <p:nvPr/>
        </p:nvSpPr>
        <p:spPr>
          <a:xfrm>
            <a:off x="7002541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94927FD-242C-4924-9EFD-0932EE909A08}"/>
              </a:ext>
            </a:extLst>
          </p:cNvPr>
          <p:cNvSpPr/>
          <p:nvPr/>
        </p:nvSpPr>
        <p:spPr>
          <a:xfrm>
            <a:off x="7004469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936EF01-4B80-4CDD-9BE6-AA8BD76BBB6D}"/>
              </a:ext>
            </a:extLst>
          </p:cNvPr>
          <p:cNvSpPr/>
          <p:nvPr/>
        </p:nvSpPr>
        <p:spPr>
          <a:xfrm>
            <a:off x="5191102" y="3515193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D15B10-F15F-4588-94D3-07ACCA1FB9B8}"/>
              </a:ext>
            </a:extLst>
          </p:cNvPr>
          <p:cNvSpPr/>
          <p:nvPr/>
        </p:nvSpPr>
        <p:spPr>
          <a:xfrm>
            <a:off x="5193030" y="3255786"/>
            <a:ext cx="201851" cy="16838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85B4608-760D-4D16-AFCD-6A771556CC1F}"/>
              </a:ext>
            </a:extLst>
          </p:cNvPr>
          <p:cNvCxnSpPr>
            <a:cxnSpLocks/>
            <a:stCxn id="160" idx="6"/>
            <a:endCxn id="148" idx="2"/>
          </p:cNvCxnSpPr>
          <p:nvPr/>
        </p:nvCxnSpPr>
        <p:spPr>
          <a:xfrm>
            <a:off x="5394881" y="3339979"/>
            <a:ext cx="46755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E519C24-B127-4B9E-99C8-516B0AC1DFD4}"/>
              </a:ext>
            </a:extLst>
          </p:cNvPr>
          <p:cNvCxnSpPr>
            <a:cxnSpLocks/>
            <a:stCxn id="159" idx="6"/>
            <a:endCxn id="108" idx="2"/>
          </p:cNvCxnSpPr>
          <p:nvPr/>
        </p:nvCxnSpPr>
        <p:spPr>
          <a:xfrm>
            <a:off x="5392953" y="3599386"/>
            <a:ext cx="46755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E8E4890-C1A5-4420-AA06-4D7808DDC4B5}"/>
              </a:ext>
            </a:extLst>
          </p:cNvPr>
          <p:cNvCxnSpPr>
            <a:cxnSpLocks/>
            <a:stCxn id="158" idx="6"/>
            <a:endCxn id="152" idx="2"/>
          </p:cNvCxnSpPr>
          <p:nvPr/>
        </p:nvCxnSpPr>
        <p:spPr>
          <a:xfrm>
            <a:off x="7206320" y="3339979"/>
            <a:ext cx="81286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858D1F6-B90C-4040-88CE-360BB99E7747}"/>
              </a:ext>
            </a:extLst>
          </p:cNvPr>
          <p:cNvCxnSpPr>
            <a:cxnSpLocks/>
            <a:stCxn id="157" idx="6"/>
            <a:endCxn id="84" idx="2"/>
          </p:cNvCxnSpPr>
          <p:nvPr/>
        </p:nvCxnSpPr>
        <p:spPr>
          <a:xfrm>
            <a:off x="7204392" y="3599386"/>
            <a:ext cx="81479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A23BDE0-6160-4C93-B2AE-ADC343672452}"/>
              </a:ext>
            </a:extLst>
          </p:cNvPr>
          <p:cNvCxnSpPr>
            <a:cxnSpLocks/>
          </p:cNvCxnSpPr>
          <p:nvPr/>
        </p:nvCxnSpPr>
        <p:spPr>
          <a:xfrm>
            <a:off x="9371636" y="3343837"/>
            <a:ext cx="37796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BA2943D-EC93-4F62-8C49-067FC33446ED}"/>
              </a:ext>
            </a:extLst>
          </p:cNvPr>
          <p:cNvCxnSpPr>
            <a:cxnSpLocks/>
          </p:cNvCxnSpPr>
          <p:nvPr/>
        </p:nvCxnSpPr>
        <p:spPr>
          <a:xfrm>
            <a:off x="9363919" y="3603244"/>
            <a:ext cx="38375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AA4BE0-35B0-4FC8-B3B3-F4701397EC32}"/>
                  </a:ext>
                </a:extLst>
              </p:cNvPr>
              <p:cNvSpPr txBox="1"/>
              <p:nvPr/>
            </p:nvSpPr>
            <p:spPr>
              <a:xfrm>
                <a:off x="7537553" y="3214054"/>
                <a:ext cx="275359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AA4BE0-35B0-4FC8-B3B3-F4701397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53" y="3214054"/>
                <a:ext cx="275359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D2CA22B-7607-4F9E-AD22-5DA2896E261B}"/>
                  </a:ext>
                </a:extLst>
              </p:cNvPr>
              <p:cNvSpPr txBox="1"/>
              <p:nvPr/>
            </p:nvSpPr>
            <p:spPr>
              <a:xfrm>
                <a:off x="7533694" y="3472555"/>
                <a:ext cx="275359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D2CA22B-7607-4F9E-AD22-5DA2896E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94" y="3472555"/>
                <a:ext cx="27535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4617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Time 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의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6.3 LSTM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2631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역전파의 입출력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379BD9-E479-4509-9D25-4B352FB7357C}"/>
              </a:ext>
            </a:extLst>
          </p:cNvPr>
          <p:cNvSpPr/>
          <p:nvPr/>
        </p:nvSpPr>
        <p:spPr>
          <a:xfrm>
            <a:off x="540152" y="2698159"/>
            <a:ext cx="4155311" cy="1237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256AE11-F611-4E5D-819A-C56B65AAE590}"/>
              </a:ext>
            </a:extLst>
          </p:cNvPr>
          <p:cNvCxnSpPr>
            <a:cxnSpLocks/>
          </p:cNvCxnSpPr>
          <p:nvPr/>
        </p:nvCxnSpPr>
        <p:spPr>
          <a:xfrm flipH="1" flipV="1">
            <a:off x="2699493" y="3936054"/>
            <a:ext cx="2598" cy="2384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66F3973-CA37-432D-BE29-8C5ABF82F1FE}"/>
              </a:ext>
            </a:extLst>
          </p:cNvPr>
          <p:cNvSpPr/>
          <p:nvPr/>
        </p:nvSpPr>
        <p:spPr>
          <a:xfrm>
            <a:off x="899788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4D17691-C90C-4ADD-88BF-476820618149}"/>
              </a:ext>
            </a:extLst>
          </p:cNvPr>
          <p:cNvCxnSpPr>
            <a:cxnSpLocks/>
            <a:stCxn id="159" idx="6"/>
            <a:endCxn id="124" idx="1"/>
          </p:cNvCxnSpPr>
          <p:nvPr/>
        </p:nvCxnSpPr>
        <p:spPr>
          <a:xfrm flipV="1">
            <a:off x="1775802" y="2312612"/>
            <a:ext cx="714131" cy="1125888"/>
          </a:xfrm>
          <a:prstGeom prst="bentConnector3">
            <a:avLst>
              <a:gd name="adj1" fmla="val 12722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E247AEA-EC98-49A3-B978-650886E64D4D}"/>
              </a:ext>
            </a:extLst>
          </p:cNvPr>
          <p:cNvSpPr/>
          <p:nvPr/>
        </p:nvSpPr>
        <p:spPr>
          <a:xfrm>
            <a:off x="2077322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5BA02AA-08E4-486E-9CAA-D2DC6A2D665C}"/>
              </a:ext>
            </a:extLst>
          </p:cNvPr>
          <p:cNvSpPr/>
          <p:nvPr/>
        </p:nvSpPr>
        <p:spPr>
          <a:xfrm>
            <a:off x="3482632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4CA69E1-E146-441E-89C9-3482809C259D}"/>
              </a:ext>
            </a:extLst>
          </p:cNvPr>
          <p:cNvCxnSpPr>
            <a:cxnSpLocks/>
            <a:stCxn id="155" idx="6"/>
            <a:endCxn id="133" idx="4"/>
          </p:cNvCxnSpPr>
          <p:nvPr/>
        </p:nvCxnSpPr>
        <p:spPr>
          <a:xfrm flipH="1" flipV="1">
            <a:off x="2643935" y="2377734"/>
            <a:ext cx="1717341" cy="1060766"/>
          </a:xfrm>
          <a:prstGeom prst="bentConnector4">
            <a:avLst>
              <a:gd name="adj1" fmla="val -5889"/>
              <a:gd name="adj2" fmla="val 53768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34943226-3DDC-46B0-9FBF-3673DB07FAC3}"/>
              </a:ext>
            </a:extLst>
          </p:cNvPr>
          <p:cNvSpPr/>
          <p:nvPr/>
        </p:nvSpPr>
        <p:spPr>
          <a:xfrm>
            <a:off x="3946983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4657FA1-62E4-4AEF-8D79-6A2C655469F4}"/>
              </a:ext>
            </a:extLst>
          </p:cNvPr>
          <p:cNvSpPr/>
          <p:nvPr/>
        </p:nvSpPr>
        <p:spPr>
          <a:xfrm>
            <a:off x="2532220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359FB6-52B5-4CB6-8686-87F2656A2557}"/>
              </a:ext>
            </a:extLst>
          </p:cNvPr>
          <p:cNvSpPr/>
          <p:nvPr/>
        </p:nvSpPr>
        <p:spPr>
          <a:xfrm>
            <a:off x="1359045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A946A57-AC75-4C5B-9545-3A769A5946F0}"/>
                  </a:ext>
                </a:extLst>
              </p:cNvPr>
              <p:cNvSpPr txBox="1"/>
              <p:nvPr/>
            </p:nvSpPr>
            <p:spPr>
              <a:xfrm>
                <a:off x="2489933" y="2174112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𝟎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A946A57-AC75-4C5B-9545-3A769A594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33" y="2174112"/>
                <a:ext cx="458459" cy="276999"/>
              </a:xfrm>
              <a:prstGeom prst="rect">
                <a:avLst/>
              </a:prstGeom>
              <a:blipFill>
                <a:blip r:embed="rId3"/>
                <a:stretch>
                  <a:fillRect l="-10526" t="-4444" r="-1052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C9F23BC-C24F-42FD-B4BC-9823270B35C5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653220" y="3269566"/>
            <a:ext cx="24614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E105FC01-A1BD-4CC4-A8D4-3DBB33476AF1}"/>
              </a:ext>
            </a:extLst>
          </p:cNvPr>
          <p:cNvSpPr/>
          <p:nvPr/>
        </p:nvSpPr>
        <p:spPr>
          <a:xfrm>
            <a:off x="2618284" y="2336918"/>
            <a:ext cx="51303" cy="408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28D8D00-78D8-4931-88F9-8ADD8444A3BF}"/>
              </a:ext>
            </a:extLst>
          </p:cNvPr>
          <p:cNvCxnSpPr>
            <a:cxnSpLocks/>
            <a:stCxn id="157" idx="6"/>
            <a:endCxn id="133" idx="4"/>
          </p:cNvCxnSpPr>
          <p:nvPr/>
        </p:nvCxnSpPr>
        <p:spPr>
          <a:xfrm flipH="1" flipV="1">
            <a:off x="2643935" y="2377734"/>
            <a:ext cx="311536" cy="1060766"/>
          </a:xfrm>
          <a:prstGeom prst="bentConnector4">
            <a:avLst>
              <a:gd name="adj1" fmla="val -47786"/>
              <a:gd name="adj2" fmla="val 47136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A6B9EDA-F943-4D85-8E42-E77ED16E826B}"/>
                  </a:ext>
                </a:extLst>
              </p:cNvPr>
              <p:cNvSpPr txBox="1"/>
              <p:nvPr/>
            </p:nvSpPr>
            <p:spPr>
              <a:xfrm>
                <a:off x="2597946" y="4104282"/>
                <a:ext cx="18565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800" b="1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xs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𝟎</m:t>
                    </m:r>
                  </m:oMath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A6B9EDA-F943-4D85-8E42-E77ED16E8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46" y="4104282"/>
                <a:ext cx="1856566" cy="276999"/>
              </a:xfrm>
              <a:prstGeom prst="rect">
                <a:avLst/>
              </a:prstGeom>
              <a:blipFill>
                <a:blip r:embed="rId4"/>
                <a:stretch>
                  <a:fillRect l="-7541" t="-30435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타원 137">
            <a:extLst>
              <a:ext uri="{FF2B5EF4-FFF2-40B4-BE49-F238E27FC236}">
                <a16:creationId xmlns:a16="http://schemas.microsoft.com/office/drawing/2014/main" id="{8CA199E9-7E01-400C-AAE7-F3BD9842B794}"/>
              </a:ext>
            </a:extLst>
          </p:cNvPr>
          <p:cNvSpPr/>
          <p:nvPr/>
        </p:nvSpPr>
        <p:spPr>
          <a:xfrm>
            <a:off x="2673841" y="3937025"/>
            <a:ext cx="51303" cy="408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1AEAD4C-53A8-4090-A2C0-FADDC3E69E1A}"/>
              </a:ext>
            </a:extLst>
          </p:cNvPr>
          <p:cNvCxnSpPr>
            <a:cxnSpLocks/>
            <a:stCxn id="138" idx="0"/>
            <a:endCxn id="74" idx="2"/>
          </p:cNvCxnSpPr>
          <p:nvPr/>
        </p:nvCxnSpPr>
        <p:spPr>
          <a:xfrm rot="16200000" flipV="1">
            <a:off x="1799217" y="3036749"/>
            <a:ext cx="440513" cy="1360039"/>
          </a:xfrm>
          <a:prstGeom prst="bentConnector3">
            <a:avLst>
              <a:gd name="adj1" fmla="val 24903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EE924409-6D8B-4017-BBC2-A06081524FBF}"/>
              </a:ext>
            </a:extLst>
          </p:cNvPr>
          <p:cNvCxnSpPr>
            <a:cxnSpLocks/>
            <a:stCxn id="138" idx="0"/>
            <a:endCxn id="76" idx="2"/>
          </p:cNvCxnSpPr>
          <p:nvPr/>
        </p:nvCxnSpPr>
        <p:spPr>
          <a:xfrm rot="16200000" flipV="1">
            <a:off x="2387984" y="3625517"/>
            <a:ext cx="440513" cy="18250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DFDE566-FC89-4D9A-82A1-915EAA65358E}"/>
              </a:ext>
            </a:extLst>
          </p:cNvPr>
          <p:cNvCxnSpPr>
            <a:cxnSpLocks/>
            <a:stCxn id="138" idx="0"/>
            <a:endCxn id="79" idx="2"/>
          </p:cNvCxnSpPr>
          <p:nvPr/>
        </p:nvCxnSpPr>
        <p:spPr>
          <a:xfrm rot="5400000" flipH="1" flipV="1">
            <a:off x="3090639" y="3105366"/>
            <a:ext cx="440513" cy="1222806"/>
          </a:xfrm>
          <a:prstGeom prst="bentConnector3">
            <a:avLst>
              <a:gd name="adj1" fmla="val 3688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CF21C7D-DA6D-4DB4-88E3-7103CBC627D2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648194" y="3438501"/>
            <a:ext cx="24991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18687B39-CD82-4FEC-AF53-592BF0CE84B2}"/>
              </a:ext>
            </a:extLst>
          </p:cNvPr>
          <p:cNvSpPr/>
          <p:nvPr/>
        </p:nvSpPr>
        <p:spPr>
          <a:xfrm>
            <a:off x="3486091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2D046AC-0E4F-4150-9CEB-8C147E7973C7}"/>
              </a:ext>
            </a:extLst>
          </p:cNvPr>
          <p:cNvSpPr/>
          <p:nvPr/>
        </p:nvSpPr>
        <p:spPr>
          <a:xfrm>
            <a:off x="2080288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E4D4E0D-CFEA-4C6D-8751-FA4F610DDDB5}"/>
              </a:ext>
            </a:extLst>
          </p:cNvPr>
          <p:cNvSpPr/>
          <p:nvPr/>
        </p:nvSpPr>
        <p:spPr>
          <a:xfrm>
            <a:off x="2081544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EAB2406-85BC-4A16-A11D-EB9F81BCE420}"/>
              </a:ext>
            </a:extLst>
          </p:cNvPr>
          <p:cNvSpPr/>
          <p:nvPr/>
        </p:nvSpPr>
        <p:spPr>
          <a:xfrm>
            <a:off x="898106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A17248-391D-49CC-A9CC-DB517E333C80}"/>
              </a:ext>
            </a:extLst>
          </p:cNvPr>
          <p:cNvSpPr/>
          <p:nvPr/>
        </p:nvSpPr>
        <p:spPr>
          <a:xfrm>
            <a:off x="899362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8837F49-7C7A-40F8-8702-8A64D49BB25B}"/>
              </a:ext>
            </a:extLst>
          </p:cNvPr>
          <p:cNvSpPr/>
          <p:nvPr/>
        </p:nvSpPr>
        <p:spPr>
          <a:xfrm>
            <a:off x="3486091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30B1512-C21B-42A8-AAFC-68389D35132B}"/>
              </a:ext>
            </a:extLst>
          </p:cNvPr>
          <p:cNvSpPr/>
          <p:nvPr/>
        </p:nvSpPr>
        <p:spPr>
          <a:xfrm>
            <a:off x="4229824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7EDFCBE-FB20-4277-85E4-0DC6F64F7C73}"/>
              </a:ext>
            </a:extLst>
          </p:cNvPr>
          <p:cNvSpPr/>
          <p:nvPr/>
        </p:nvSpPr>
        <p:spPr>
          <a:xfrm>
            <a:off x="4231079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F493F39-FC42-4E73-BCA4-0A468BD8A081}"/>
              </a:ext>
            </a:extLst>
          </p:cNvPr>
          <p:cNvSpPr/>
          <p:nvPr/>
        </p:nvSpPr>
        <p:spPr>
          <a:xfrm>
            <a:off x="2824020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94927FD-242C-4924-9EFD-0932EE909A08}"/>
              </a:ext>
            </a:extLst>
          </p:cNvPr>
          <p:cNvSpPr/>
          <p:nvPr/>
        </p:nvSpPr>
        <p:spPr>
          <a:xfrm>
            <a:off x="2825275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936EF01-4B80-4CDD-9BE6-AA8BD76BBB6D}"/>
              </a:ext>
            </a:extLst>
          </p:cNvPr>
          <p:cNvSpPr/>
          <p:nvPr/>
        </p:nvSpPr>
        <p:spPr>
          <a:xfrm>
            <a:off x="1644350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D15B10-F15F-4588-94D3-07ACCA1FB9B8}"/>
              </a:ext>
            </a:extLst>
          </p:cNvPr>
          <p:cNvSpPr/>
          <p:nvPr/>
        </p:nvSpPr>
        <p:spPr>
          <a:xfrm>
            <a:off x="1645605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85B4608-760D-4D16-AFCD-6A771556CC1F}"/>
              </a:ext>
            </a:extLst>
          </p:cNvPr>
          <p:cNvCxnSpPr>
            <a:cxnSpLocks/>
            <a:stCxn id="160" idx="6"/>
            <a:endCxn id="148" idx="2"/>
          </p:cNvCxnSpPr>
          <p:nvPr/>
        </p:nvCxnSpPr>
        <p:spPr>
          <a:xfrm>
            <a:off x="1777057" y="3269566"/>
            <a:ext cx="304486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E519C24-B127-4B9E-99C8-516B0AC1DFD4}"/>
              </a:ext>
            </a:extLst>
          </p:cNvPr>
          <p:cNvCxnSpPr>
            <a:cxnSpLocks/>
            <a:stCxn id="159" idx="6"/>
            <a:endCxn id="108" idx="2"/>
          </p:cNvCxnSpPr>
          <p:nvPr/>
        </p:nvCxnSpPr>
        <p:spPr>
          <a:xfrm>
            <a:off x="1775802" y="3438501"/>
            <a:ext cx="304486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E8E4890-C1A5-4420-AA06-4D7808DDC4B5}"/>
              </a:ext>
            </a:extLst>
          </p:cNvPr>
          <p:cNvCxnSpPr>
            <a:cxnSpLocks/>
            <a:stCxn id="158" idx="6"/>
            <a:endCxn id="152" idx="2"/>
          </p:cNvCxnSpPr>
          <p:nvPr/>
        </p:nvCxnSpPr>
        <p:spPr>
          <a:xfrm>
            <a:off x="2956727" y="3269566"/>
            <a:ext cx="52936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858D1F6-B90C-4040-88CE-360BB99E7747}"/>
              </a:ext>
            </a:extLst>
          </p:cNvPr>
          <p:cNvCxnSpPr>
            <a:cxnSpLocks/>
            <a:stCxn id="157" idx="6"/>
            <a:endCxn id="84" idx="2"/>
          </p:cNvCxnSpPr>
          <p:nvPr/>
        </p:nvCxnSpPr>
        <p:spPr>
          <a:xfrm>
            <a:off x="2955472" y="3438501"/>
            <a:ext cx="53061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A23BDE0-6160-4C93-B2AE-ADC343672452}"/>
              </a:ext>
            </a:extLst>
          </p:cNvPr>
          <p:cNvCxnSpPr>
            <a:cxnSpLocks/>
          </p:cNvCxnSpPr>
          <p:nvPr/>
        </p:nvCxnSpPr>
        <p:spPr>
          <a:xfrm>
            <a:off x="4366854" y="3272079"/>
            <a:ext cx="332467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BA2943D-EC93-4F62-8C49-067FC33446ED}"/>
              </a:ext>
            </a:extLst>
          </p:cNvPr>
          <p:cNvCxnSpPr>
            <a:cxnSpLocks/>
          </p:cNvCxnSpPr>
          <p:nvPr/>
        </p:nvCxnSpPr>
        <p:spPr>
          <a:xfrm>
            <a:off x="4361828" y="3441013"/>
            <a:ext cx="333635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AA4BE0-35B0-4FC8-B3B3-F4701397EC32}"/>
                  </a:ext>
                </a:extLst>
              </p:cNvPr>
              <p:cNvSpPr txBox="1"/>
              <p:nvPr/>
            </p:nvSpPr>
            <p:spPr>
              <a:xfrm>
                <a:off x="3172437" y="3175986"/>
                <a:ext cx="179323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AA4BE0-35B0-4FC8-B3B3-F4701397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37" y="3175986"/>
                <a:ext cx="179323" cy="184666"/>
              </a:xfrm>
              <a:prstGeom prst="rect">
                <a:avLst/>
              </a:prstGeom>
              <a:blipFill>
                <a:blip r:embed="rId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D2CA22B-7607-4F9E-AD22-5DA2896E261B}"/>
                  </a:ext>
                </a:extLst>
              </p:cNvPr>
              <p:cNvSpPr txBox="1"/>
              <p:nvPr/>
            </p:nvSpPr>
            <p:spPr>
              <a:xfrm>
                <a:off x="3169924" y="3344330"/>
                <a:ext cx="179323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D2CA22B-7607-4F9E-AD22-5DA2896E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4" y="3344330"/>
                <a:ext cx="179323" cy="184666"/>
              </a:xfrm>
              <a:prstGeom prst="rect">
                <a:avLst/>
              </a:prstGeom>
              <a:blipFill>
                <a:blip r:embed="rId6"/>
                <a:stretch>
                  <a:fillRect l="-3448"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977BA0-EA26-4112-85C8-8B59AF424C97}"/>
              </a:ext>
            </a:extLst>
          </p:cNvPr>
          <p:cNvSpPr/>
          <p:nvPr/>
        </p:nvSpPr>
        <p:spPr>
          <a:xfrm>
            <a:off x="5646519" y="2698159"/>
            <a:ext cx="4120343" cy="1237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404C13-FE1B-4050-81BA-BA3373F25C40}"/>
              </a:ext>
            </a:extLst>
          </p:cNvPr>
          <p:cNvCxnSpPr>
            <a:cxnSpLocks/>
          </p:cNvCxnSpPr>
          <p:nvPr/>
        </p:nvCxnSpPr>
        <p:spPr>
          <a:xfrm flipH="1" flipV="1">
            <a:off x="7805860" y="3936054"/>
            <a:ext cx="2598" cy="2384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E84BA34-E3C6-4221-B4A3-E54495E76994}"/>
              </a:ext>
            </a:extLst>
          </p:cNvPr>
          <p:cNvSpPr/>
          <p:nvPr/>
        </p:nvSpPr>
        <p:spPr>
          <a:xfrm>
            <a:off x="6006155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E6CB31A-D78A-4B71-A552-9839C6530571}"/>
              </a:ext>
            </a:extLst>
          </p:cNvPr>
          <p:cNvCxnSpPr>
            <a:cxnSpLocks/>
            <a:stCxn id="94" idx="6"/>
            <a:endCxn id="64" idx="1"/>
          </p:cNvCxnSpPr>
          <p:nvPr/>
        </p:nvCxnSpPr>
        <p:spPr>
          <a:xfrm flipV="1">
            <a:off x="6882169" y="2312612"/>
            <a:ext cx="714131" cy="1125888"/>
          </a:xfrm>
          <a:prstGeom prst="bentConnector3">
            <a:avLst>
              <a:gd name="adj1" fmla="val 13262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B6AE6E4-F056-4F01-8DE0-BA5C33849A37}"/>
              </a:ext>
            </a:extLst>
          </p:cNvPr>
          <p:cNvSpPr/>
          <p:nvPr/>
        </p:nvSpPr>
        <p:spPr>
          <a:xfrm>
            <a:off x="7183689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E56EB27-15AD-43B3-908A-DF407AE884CE}"/>
              </a:ext>
            </a:extLst>
          </p:cNvPr>
          <p:cNvSpPr/>
          <p:nvPr/>
        </p:nvSpPr>
        <p:spPr>
          <a:xfrm>
            <a:off x="8588999" y="3222057"/>
            <a:ext cx="879331" cy="27445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F057E55-E8DE-417D-AB66-C28FADC74278}"/>
              </a:ext>
            </a:extLst>
          </p:cNvPr>
          <p:cNvCxnSpPr>
            <a:cxnSpLocks/>
            <a:stCxn id="89" idx="6"/>
            <a:endCxn id="66" idx="4"/>
          </p:cNvCxnSpPr>
          <p:nvPr/>
        </p:nvCxnSpPr>
        <p:spPr>
          <a:xfrm flipH="1" flipV="1">
            <a:off x="7750302" y="2377734"/>
            <a:ext cx="1717341" cy="1060766"/>
          </a:xfrm>
          <a:prstGeom prst="bentConnector4">
            <a:avLst>
              <a:gd name="adj1" fmla="val -5889"/>
              <a:gd name="adj2" fmla="val 53768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2070EEA-872A-4463-8F99-16B2A90AA799}"/>
              </a:ext>
            </a:extLst>
          </p:cNvPr>
          <p:cNvSpPr/>
          <p:nvPr/>
        </p:nvSpPr>
        <p:spPr>
          <a:xfrm>
            <a:off x="9053350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7D89993-6B90-407D-A086-41B4B5805763}"/>
              </a:ext>
            </a:extLst>
          </p:cNvPr>
          <p:cNvSpPr/>
          <p:nvPr/>
        </p:nvSpPr>
        <p:spPr>
          <a:xfrm>
            <a:off x="7638587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3F21A81-6FB0-4600-AFDA-BB612A91E6FC}"/>
              </a:ext>
            </a:extLst>
          </p:cNvPr>
          <p:cNvSpPr/>
          <p:nvPr/>
        </p:nvSpPr>
        <p:spPr>
          <a:xfrm>
            <a:off x="6465412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214E1C-3647-4260-B88B-83395C63C10C}"/>
                  </a:ext>
                </a:extLst>
              </p:cNvPr>
              <p:cNvSpPr txBox="1"/>
              <p:nvPr/>
            </p:nvSpPr>
            <p:spPr>
              <a:xfrm>
                <a:off x="7596300" y="2174112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𝐡𝐬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214E1C-3647-4260-B88B-83395C63C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0" y="2174112"/>
                <a:ext cx="458459" cy="276999"/>
              </a:xfrm>
              <a:prstGeom prst="rect">
                <a:avLst/>
              </a:prstGeom>
              <a:blipFill>
                <a:blip r:embed="rId7"/>
                <a:stretch>
                  <a:fillRect l="-10667" t="-4444" r="-12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타원 65">
            <a:extLst>
              <a:ext uri="{FF2B5EF4-FFF2-40B4-BE49-F238E27FC236}">
                <a16:creationId xmlns:a16="http://schemas.microsoft.com/office/drawing/2014/main" id="{18CA23F7-450F-49A7-BE12-4D071CD07620}"/>
              </a:ext>
            </a:extLst>
          </p:cNvPr>
          <p:cNvSpPr/>
          <p:nvPr/>
        </p:nvSpPr>
        <p:spPr>
          <a:xfrm>
            <a:off x="7724651" y="2336918"/>
            <a:ext cx="51303" cy="408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9F41B9D-F4BC-4AF2-8400-2362466E7DBA}"/>
              </a:ext>
            </a:extLst>
          </p:cNvPr>
          <p:cNvCxnSpPr>
            <a:cxnSpLocks/>
            <a:stCxn id="92" idx="6"/>
            <a:endCxn id="66" idx="4"/>
          </p:cNvCxnSpPr>
          <p:nvPr/>
        </p:nvCxnSpPr>
        <p:spPr>
          <a:xfrm flipH="1" flipV="1">
            <a:off x="7750302" y="2377734"/>
            <a:ext cx="311536" cy="1060766"/>
          </a:xfrm>
          <a:prstGeom prst="bentConnector4">
            <a:avLst>
              <a:gd name="adj1" fmla="val -47786"/>
              <a:gd name="adj2" fmla="val 47136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CFA474-9E8D-47B6-8717-18762DA73DFF}"/>
                  </a:ext>
                </a:extLst>
              </p:cNvPr>
              <p:cNvSpPr txBox="1"/>
              <p:nvPr/>
            </p:nvSpPr>
            <p:spPr>
              <a:xfrm>
                <a:off x="7661870" y="4104282"/>
                <a:ext cx="18565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800" b="1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xs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𝟏</m:t>
                    </m:r>
                  </m:oMath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CFA474-9E8D-47B6-8717-18762DA7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70" y="4104282"/>
                <a:ext cx="1856566" cy="276999"/>
              </a:xfrm>
              <a:prstGeom prst="rect">
                <a:avLst/>
              </a:prstGeom>
              <a:blipFill>
                <a:blip r:embed="rId8"/>
                <a:stretch>
                  <a:fillRect l="-7895" t="-30435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624EB68A-4EBF-43BC-8D27-A8F88257A71A}"/>
              </a:ext>
            </a:extLst>
          </p:cNvPr>
          <p:cNvSpPr/>
          <p:nvPr/>
        </p:nvSpPr>
        <p:spPr>
          <a:xfrm>
            <a:off x="7780208" y="3937025"/>
            <a:ext cx="51303" cy="408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97D4360-D3A3-4B02-B2FA-AA4F92A418C0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rot="16200000" flipV="1">
            <a:off x="6905584" y="3036749"/>
            <a:ext cx="440513" cy="1360039"/>
          </a:xfrm>
          <a:prstGeom prst="bentConnector3">
            <a:avLst>
              <a:gd name="adj1" fmla="val 24903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FC84D15-F413-4CCC-AE34-F0312198DA31}"/>
              </a:ext>
            </a:extLst>
          </p:cNvPr>
          <p:cNvCxnSpPr>
            <a:cxnSpLocks/>
            <a:stCxn id="69" idx="0"/>
            <a:endCxn id="58" idx="2"/>
          </p:cNvCxnSpPr>
          <p:nvPr/>
        </p:nvCxnSpPr>
        <p:spPr>
          <a:xfrm rot="16200000" flipV="1">
            <a:off x="7494351" y="3625517"/>
            <a:ext cx="440513" cy="18250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D9BE3B9-1C8B-4BA1-93F0-0D83BB06EEE8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rot="5400000" flipH="1" flipV="1">
            <a:off x="8197006" y="3105366"/>
            <a:ext cx="440513" cy="1222806"/>
          </a:xfrm>
          <a:prstGeom prst="bentConnector3">
            <a:avLst>
              <a:gd name="adj1" fmla="val 3688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522ABC61-BF6D-4B87-AB4A-BB6D6DB66981}"/>
              </a:ext>
            </a:extLst>
          </p:cNvPr>
          <p:cNvSpPr/>
          <p:nvPr/>
        </p:nvSpPr>
        <p:spPr>
          <a:xfrm>
            <a:off x="8592458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EA85C40-3F92-41D5-BE70-025914B61274}"/>
              </a:ext>
            </a:extLst>
          </p:cNvPr>
          <p:cNvSpPr/>
          <p:nvPr/>
        </p:nvSpPr>
        <p:spPr>
          <a:xfrm>
            <a:off x="7186655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B7CA73D-4DAD-43C1-AE5E-B72F37421D94}"/>
              </a:ext>
            </a:extLst>
          </p:cNvPr>
          <p:cNvSpPr/>
          <p:nvPr/>
        </p:nvSpPr>
        <p:spPr>
          <a:xfrm>
            <a:off x="7187911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1DD38AB-C7C6-4817-878D-E73B1AF9D3A0}"/>
              </a:ext>
            </a:extLst>
          </p:cNvPr>
          <p:cNvSpPr/>
          <p:nvPr/>
        </p:nvSpPr>
        <p:spPr>
          <a:xfrm>
            <a:off x="6004473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2CF5C3A-58B3-4682-BFEC-1748ABC7EF89}"/>
              </a:ext>
            </a:extLst>
          </p:cNvPr>
          <p:cNvSpPr/>
          <p:nvPr/>
        </p:nvSpPr>
        <p:spPr>
          <a:xfrm>
            <a:off x="6005729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3F78EAE-ADC9-4838-80A6-631EB7A6EEED}"/>
              </a:ext>
            </a:extLst>
          </p:cNvPr>
          <p:cNvSpPr/>
          <p:nvPr/>
        </p:nvSpPr>
        <p:spPr>
          <a:xfrm>
            <a:off x="8592458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7EB26E8-C055-452A-8628-78ED17480205}"/>
              </a:ext>
            </a:extLst>
          </p:cNvPr>
          <p:cNvSpPr/>
          <p:nvPr/>
        </p:nvSpPr>
        <p:spPr>
          <a:xfrm>
            <a:off x="9336191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37B6EFC-C7A2-45CA-92F6-5AF1597DD574}"/>
              </a:ext>
            </a:extLst>
          </p:cNvPr>
          <p:cNvSpPr/>
          <p:nvPr/>
        </p:nvSpPr>
        <p:spPr>
          <a:xfrm>
            <a:off x="9337446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B683AFE-4A65-4ABD-A75E-0E5E32AB2327}"/>
              </a:ext>
            </a:extLst>
          </p:cNvPr>
          <p:cNvSpPr/>
          <p:nvPr/>
        </p:nvSpPr>
        <p:spPr>
          <a:xfrm>
            <a:off x="7930387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8AFE251-7394-474C-BD88-5008E4E6C095}"/>
              </a:ext>
            </a:extLst>
          </p:cNvPr>
          <p:cNvSpPr/>
          <p:nvPr/>
        </p:nvSpPr>
        <p:spPr>
          <a:xfrm>
            <a:off x="7931642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23D10BE-2EF4-4EA8-B725-2F80179738D9}"/>
              </a:ext>
            </a:extLst>
          </p:cNvPr>
          <p:cNvSpPr/>
          <p:nvPr/>
        </p:nvSpPr>
        <p:spPr>
          <a:xfrm>
            <a:off x="6750717" y="3383671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39E8B4D-CA42-4DB5-AD6B-05229404E892}"/>
              </a:ext>
            </a:extLst>
          </p:cNvPr>
          <p:cNvSpPr/>
          <p:nvPr/>
        </p:nvSpPr>
        <p:spPr>
          <a:xfrm>
            <a:off x="6751972" y="3214737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05E86C5-64E4-4317-A745-5AD63F310BD6}"/>
              </a:ext>
            </a:extLst>
          </p:cNvPr>
          <p:cNvCxnSpPr>
            <a:cxnSpLocks/>
            <a:stCxn id="95" idx="6"/>
            <a:endCxn id="85" idx="2"/>
          </p:cNvCxnSpPr>
          <p:nvPr/>
        </p:nvCxnSpPr>
        <p:spPr>
          <a:xfrm>
            <a:off x="6883424" y="3269566"/>
            <a:ext cx="304486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1D8EA73-DB86-47FD-BC7D-63338F891D38}"/>
              </a:ext>
            </a:extLst>
          </p:cNvPr>
          <p:cNvCxnSpPr>
            <a:cxnSpLocks/>
            <a:stCxn id="94" idx="6"/>
            <a:endCxn id="83" idx="2"/>
          </p:cNvCxnSpPr>
          <p:nvPr/>
        </p:nvCxnSpPr>
        <p:spPr>
          <a:xfrm>
            <a:off x="6882169" y="3438501"/>
            <a:ext cx="304486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F650990-3E7A-41CD-9AC7-2E83F49FD861}"/>
              </a:ext>
            </a:extLst>
          </p:cNvPr>
          <p:cNvCxnSpPr>
            <a:cxnSpLocks/>
            <a:stCxn id="93" idx="6"/>
            <a:endCxn id="88" idx="2"/>
          </p:cNvCxnSpPr>
          <p:nvPr/>
        </p:nvCxnSpPr>
        <p:spPr>
          <a:xfrm>
            <a:off x="8063094" y="3269566"/>
            <a:ext cx="52936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A023AC-D051-48E4-A9F0-66B9C777F076}"/>
              </a:ext>
            </a:extLst>
          </p:cNvPr>
          <p:cNvCxnSpPr>
            <a:cxnSpLocks/>
            <a:stCxn id="92" idx="6"/>
            <a:endCxn id="80" idx="2"/>
          </p:cNvCxnSpPr>
          <p:nvPr/>
        </p:nvCxnSpPr>
        <p:spPr>
          <a:xfrm>
            <a:off x="8061839" y="3438501"/>
            <a:ext cx="53061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2830B1F-3DAE-41DA-B6FA-05831DB06C8D}"/>
              </a:ext>
            </a:extLst>
          </p:cNvPr>
          <p:cNvCxnSpPr>
            <a:cxnSpLocks/>
          </p:cNvCxnSpPr>
          <p:nvPr/>
        </p:nvCxnSpPr>
        <p:spPr>
          <a:xfrm>
            <a:off x="9473221" y="3272079"/>
            <a:ext cx="24614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51EAEED-A865-4283-9A29-C80E0ECC123A}"/>
              </a:ext>
            </a:extLst>
          </p:cNvPr>
          <p:cNvCxnSpPr>
            <a:cxnSpLocks/>
          </p:cNvCxnSpPr>
          <p:nvPr/>
        </p:nvCxnSpPr>
        <p:spPr>
          <a:xfrm>
            <a:off x="9468195" y="3441013"/>
            <a:ext cx="249912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6F0FE24-C88B-4956-8DC7-3667C378C197}"/>
                  </a:ext>
                </a:extLst>
              </p:cNvPr>
              <p:cNvSpPr txBox="1"/>
              <p:nvPr/>
            </p:nvSpPr>
            <p:spPr>
              <a:xfrm>
                <a:off x="8278804" y="3175986"/>
                <a:ext cx="179323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6F0FE24-C88B-4956-8DC7-3667C378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04" y="3175986"/>
                <a:ext cx="179323" cy="184666"/>
              </a:xfrm>
              <a:prstGeom prst="rect">
                <a:avLst/>
              </a:prstGeom>
              <a:blipFill>
                <a:blip r:embed="rId6"/>
                <a:stretch>
                  <a:fillRect l="-3448"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3D0589F-D6C4-4887-9F1B-A8AC8F2A3068}"/>
                  </a:ext>
                </a:extLst>
              </p:cNvPr>
              <p:cNvSpPr txBox="1"/>
              <p:nvPr/>
            </p:nvSpPr>
            <p:spPr>
              <a:xfrm>
                <a:off x="8276291" y="3344330"/>
                <a:ext cx="179323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3D0589F-D6C4-4887-9F1B-A8AC8F2A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91" y="3344330"/>
                <a:ext cx="179323" cy="184666"/>
              </a:xfrm>
              <a:prstGeom prst="rect">
                <a:avLst/>
              </a:prstGeom>
              <a:blipFill>
                <a:blip r:embed="rId6"/>
                <a:stretch>
                  <a:fillRect l="-3448"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344C64-7355-4BA6-A4B8-5F9D71413479}"/>
              </a:ext>
            </a:extLst>
          </p:cNvPr>
          <p:cNvSpPr txBox="1"/>
          <p:nvPr/>
        </p:nvSpPr>
        <p:spPr>
          <a:xfrm>
            <a:off x="9846252" y="3182165"/>
            <a:ext cx="30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8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8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ABD201E-1D9E-451D-A316-1F0C37C13C42}"/>
              </a:ext>
            </a:extLst>
          </p:cNvPr>
          <p:cNvSpPr/>
          <p:nvPr/>
        </p:nvSpPr>
        <p:spPr>
          <a:xfrm>
            <a:off x="4563425" y="3377884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1D42A22-85A4-466C-B525-109F76B113A0}"/>
              </a:ext>
            </a:extLst>
          </p:cNvPr>
          <p:cNvSpPr/>
          <p:nvPr/>
        </p:nvSpPr>
        <p:spPr>
          <a:xfrm>
            <a:off x="4564681" y="3208950"/>
            <a:ext cx="131452" cy="109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7E1718-6A47-44B4-911B-D29400EE3E37}"/>
              </a:ext>
            </a:extLst>
          </p:cNvPr>
          <p:cNvSpPr txBox="1"/>
          <p:nvPr/>
        </p:nvSpPr>
        <p:spPr>
          <a:xfrm>
            <a:off x="4945678" y="2317920"/>
            <a:ext cx="154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  <a:ea typeface="고도 M" panose="02000503000000020004" pitchFamily="2" charset="-127"/>
              </a:rPr>
              <a:t>h</a:t>
            </a:r>
            <a:endParaRPr lang="ko-KR" altLang="en-US" sz="18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6D4E28-E097-442F-895A-7A6C1C6A7C5F}"/>
              </a:ext>
            </a:extLst>
          </p:cNvPr>
          <p:cNvSpPr txBox="1"/>
          <p:nvPr/>
        </p:nvSpPr>
        <p:spPr>
          <a:xfrm>
            <a:off x="5327642" y="2314061"/>
            <a:ext cx="154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  <a:ea typeface="고도 M" panose="02000503000000020004" pitchFamily="2" charset="-127"/>
              </a:rPr>
              <a:t>c</a:t>
            </a:r>
            <a:endParaRPr lang="ko-KR" altLang="en-US" sz="18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98F8-7378-4203-AD98-973901FA6B31}"/>
              </a:ext>
            </a:extLst>
          </p:cNvPr>
          <p:cNvSpPr/>
          <p:nvPr/>
        </p:nvSpPr>
        <p:spPr>
          <a:xfrm>
            <a:off x="4440821" y="1844233"/>
            <a:ext cx="1585732" cy="362674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TimeLSTM</a:t>
            </a:r>
            <a:r>
              <a:rPr lang="ko-KR" altLang="en-US" sz="1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클래스에서 인스턴스 변수로 유지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3882434-98E7-49ED-BC00-75600328A059}"/>
              </a:ext>
            </a:extLst>
          </p:cNvPr>
          <p:cNvSpPr/>
          <p:nvPr/>
        </p:nvSpPr>
        <p:spPr>
          <a:xfrm rot="10800000">
            <a:off x="4946248" y="2206907"/>
            <a:ext cx="88188" cy="154329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88BA02C7-1802-45E1-B23B-6E96D2A877B1}"/>
              </a:ext>
            </a:extLst>
          </p:cNvPr>
          <p:cNvSpPr/>
          <p:nvPr/>
        </p:nvSpPr>
        <p:spPr>
          <a:xfrm rot="10800000">
            <a:off x="5335929" y="2206907"/>
            <a:ext cx="88188" cy="154329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FA78F55-662C-4268-AF2B-9AC708002FDE}"/>
              </a:ext>
            </a:extLst>
          </p:cNvPr>
          <p:cNvCxnSpPr>
            <a:stCxn id="107" idx="2"/>
            <a:endCxn id="106" idx="6"/>
          </p:cNvCxnSpPr>
          <p:nvPr/>
        </p:nvCxnSpPr>
        <p:spPr>
          <a:xfrm rot="5400000">
            <a:off x="4525201" y="2765852"/>
            <a:ext cx="668860" cy="32699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995D4088-A20A-4F9B-A9A1-42BE2EB02288}"/>
              </a:ext>
            </a:extLst>
          </p:cNvPr>
          <p:cNvCxnSpPr>
            <a:cxnSpLocks/>
            <a:stCxn id="107" idx="2"/>
            <a:endCxn id="86" idx="2"/>
          </p:cNvCxnSpPr>
          <p:nvPr/>
        </p:nvCxnSpPr>
        <p:spPr>
          <a:xfrm rot="16200000" flipH="1">
            <a:off x="5092010" y="2526036"/>
            <a:ext cx="843581" cy="98134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7E90DF5E-FDD1-45F1-B9AC-4E5804437D99}"/>
              </a:ext>
            </a:extLst>
          </p:cNvPr>
          <p:cNvCxnSpPr>
            <a:cxnSpLocks/>
            <a:stCxn id="109" idx="2"/>
            <a:endCxn id="105" idx="6"/>
          </p:cNvCxnSpPr>
          <p:nvPr/>
        </p:nvCxnSpPr>
        <p:spPr>
          <a:xfrm rot="5400000">
            <a:off x="4629159" y="2656779"/>
            <a:ext cx="841653" cy="71021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8577F104-36AD-44D0-B748-7B43723054B1}"/>
              </a:ext>
            </a:extLst>
          </p:cNvPr>
          <p:cNvCxnSpPr>
            <a:cxnSpLocks/>
            <a:stCxn id="109" idx="2"/>
            <a:endCxn id="87" idx="2"/>
          </p:cNvCxnSpPr>
          <p:nvPr/>
        </p:nvCxnSpPr>
        <p:spPr>
          <a:xfrm rot="16200000" flipH="1">
            <a:off x="5366157" y="2629994"/>
            <a:ext cx="678506" cy="600637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4549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문제점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기울기 소실과 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LSTM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6.3 LSTM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6.4 LSTM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사용한 언어 모델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게이트가 추가된 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334973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손실 함수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DA88-F9DD-4B2D-A41D-905B66E46B48}"/>
              </a:ext>
            </a:extLst>
          </p:cNvPr>
          <p:cNvSpPr txBox="1"/>
          <p:nvPr/>
        </p:nvSpPr>
        <p:spPr>
          <a:xfrm>
            <a:off x="430485" y="1029649"/>
            <a:ext cx="496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with Loss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이용하여 손실을 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59E62-500C-4FA9-813D-F7824ACF5929}"/>
              </a:ext>
            </a:extLst>
          </p:cNvPr>
          <p:cNvSpPr/>
          <p:nvPr/>
        </p:nvSpPr>
        <p:spPr>
          <a:xfrm>
            <a:off x="2061490" y="2818069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5BA6C-8545-4419-8A09-EF52DFBE0C7E}"/>
              </a:ext>
            </a:extLst>
          </p:cNvPr>
          <p:cNvSpPr/>
          <p:nvPr/>
        </p:nvSpPr>
        <p:spPr>
          <a:xfrm>
            <a:off x="3762210" y="2818069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885A28-C1D8-489A-B8D3-B7B6ED223D07}"/>
              </a:ext>
            </a:extLst>
          </p:cNvPr>
          <p:cNvSpPr/>
          <p:nvPr/>
        </p:nvSpPr>
        <p:spPr>
          <a:xfrm>
            <a:off x="5462931" y="2818069"/>
            <a:ext cx="1078760" cy="3373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6E43E-55D9-4FED-B3D7-B80DC8A50982}"/>
              </a:ext>
            </a:extLst>
          </p:cNvPr>
          <p:cNvSpPr txBox="1"/>
          <p:nvPr/>
        </p:nvSpPr>
        <p:spPr>
          <a:xfrm>
            <a:off x="1129725" y="4243104"/>
            <a:ext cx="32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972A6-FE9A-468D-92EB-BD0F014A6273}"/>
              </a:ext>
            </a:extLst>
          </p:cNvPr>
          <p:cNvSpPr txBox="1"/>
          <p:nvPr/>
        </p:nvSpPr>
        <p:spPr>
          <a:xfrm>
            <a:off x="8954025" y="4243104"/>
            <a:ext cx="4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87E221-29FE-4AAC-B032-FE8B7E84954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454387" y="4504714"/>
            <a:ext cx="60710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99931A-7707-4DB1-B09B-EA43D002338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40250" y="4504715"/>
            <a:ext cx="621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9500C5-6F9A-4014-83C7-12B71D59A80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40970" y="4504715"/>
            <a:ext cx="62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D33D533-5715-43A0-93F3-A36A70A30073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8206548" y="4504714"/>
            <a:ext cx="7474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3E8A59-21DA-4EE6-A071-0E966FF84858}"/>
              </a:ext>
            </a:extLst>
          </p:cNvPr>
          <p:cNvSpPr/>
          <p:nvPr/>
        </p:nvSpPr>
        <p:spPr>
          <a:xfrm>
            <a:off x="7127788" y="2818069"/>
            <a:ext cx="1078760" cy="337329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8A7BBD-633E-43A4-97B9-1CC5F2546FF1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541691" y="4504715"/>
            <a:ext cx="586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7C9AEC-94DD-4886-90C7-5A84100DE7E5}"/>
              </a:ext>
            </a:extLst>
          </p:cNvPr>
          <p:cNvSpPr txBox="1"/>
          <p:nvPr/>
        </p:nvSpPr>
        <p:spPr>
          <a:xfrm>
            <a:off x="6162171" y="1950225"/>
            <a:ext cx="4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A465BE8-0D18-455B-B08A-6B4A64410F08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>
            <a:off x="6596241" y="2211835"/>
            <a:ext cx="531547" cy="17987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65A1DA-2AE1-4D2F-BBB9-AD4D1FB52AE7}"/>
              </a:ext>
            </a:extLst>
          </p:cNvPr>
          <p:cNvSpPr/>
          <p:nvPr/>
        </p:nvSpPr>
        <p:spPr>
          <a:xfrm>
            <a:off x="7127788" y="3955309"/>
            <a:ext cx="110571" cy="1105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AE817-A286-4375-B8F2-52F995FAD7E3}"/>
              </a:ext>
            </a:extLst>
          </p:cNvPr>
          <p:cNvSpPr txBox="1"/>
          <p:nvPr/>
        </p:nvSpPr>
        <p:spPr>
          <a:xfrm>
            <a:off x="5737605" y="171771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</p:txBody>
      </p:sp>
    </p:spTree>
    <p:extLst>
      <p:ext uri="{BB962C8B-B14F-4D97-AF65-F5344CB8AC3E}">
        <p14:creationId xmlns:p14="http://schemas.microsoft.com/office/powerpoint/2010/main" val="234093194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을 사용한 언어 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6.4 LSTM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을 사용한 언어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2209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언어 모델의 신경망 구성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24017E7-32A7-49AF-A533-E5AA5D09D7E8}"/>
              </a:ext>
            </a:extLst>
          </p:cNvPr>
          <p:cNvSpPr/>
          <p:nvPr/>
        </p:nvSpPr>
        <p:spPr>
          <a:xfrm>
            <a:off x="1544648" y="2631953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CF9E63F-567B-412C-9DC5-E02F56182D1F}"/>
              </a:ext>
            </a:extLst>
          </p:cNvPr>
          <p:cNvCxnSpPr>
            <a:cxnSpLocks/>
          </p:cNvCxnSpPr>
          <p:nvPr/>
        </p:nvCxnSpPr>
        <p:spPr>
          <a:xfrm flipV="1">
            <a:off x="2350338" y="2123965"/>
            <a:ext cx="0" cy="50798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13B1E7D-C34F-4859-991E-5486224C2D1A}"/>
              </a:ext>
            </a:extLst>
          </p:cNvPr>
          <p:cNvSpPr/>
          <p:nvPr/>
        </p:nvSpPr>
        <p:spPr>
          <a:xfrm>
            <a:off x="2374743" y="2625563"/>
            <a:ext cx="240888" cy="920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EEA27CA-7427-49B1-BCBA-6FE1A281833B}"/>
              </a:ext>
            </a:extLst>
          </p:cNvPr>
          <p:cNvSpPr/>
          <p:nvPr/>
        </p:nvSpPr>
        <p:spPr>
          <a:xfrm>
            <a:off x="2390915" y="2636279"/>
            <a:ext cx="193516" cy="88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67E6B29-3BDA-4379-BDB1-38FF218273CF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350339" y="3101474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2DF8AEED-66AF-4A5F-A270-C623A3212A82}"/>
              </a:ext>
            </a:extLst>
          </p:cNvPr>
          <p:cNvSpPr/>
          <p:nvPr/>
        </p:nvSpPr>
        <p:spPr>
          <a:xfrm>
            <a:off x="1544648" y="3442367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E51E8FF-ED73-4871-9C7D-5452F8736523}"/>
              </a:ext>
            </a:extLst>
          </p:cNvPr>
          <p:cNvSpPr/>
          <p:nvPr/>
        </p:nvSpPr>
        <p:spPr>
          <a:xfrm>
            <a:off x="1544646" y="4287836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D3A92D5-6BE6-4AEA-B435-C8B823F8C72A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350336" y="3911888"/>
            <a:ext cx="3" cy="37595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DA7E3E1-2362-4B36-8120-9ED2E30CA055}"/>
              </a:ext>
            </a:extLst>
          </p:cNvPr>
          <p:cNvSpPr/>
          <p:nvPr/>
        </p:nvSpPr>
        <p:spPr>
          <a:xfrm>
            <a:off x="2374742" y="4281445"/>
            <a:ext cx="240888" cy="920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FE70799-8AA0-469F-8336-E26474619780}"/>
              </a:ext>
            </a:extLst>
          </p:cNvPr>
          <p:cNvSpPr/>
          <p:nvPr/>
        </p:nvSpPr>
        <p:spPr>
          <a:xfrm>
            <a:off x="2390913" y="4292161"/>
            <a:ext cx="193516" cy="886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D2C7D01-D2A9-4DD6-A2BE-F662B9EE1EC7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350337" y="4757357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078E409-62D8-4D88-8EFE-D6C8C79ACA51}"/>
              </a:ext>
            </a:extLst>
          </p:cNvPr>
          <p:cNvSpPr/>
          <p:nvPr/>
        </p:nvSpPr>
        <p:spPr>
          <a:xfrm>
            <a:off x="1544646" y="5098249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B783B88-5195-4B17-8D26-651A13B74DE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2350337" y="5567770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4C45819-C0B5-42A0-9AFA-891A69E2A004}"/>
                  </a:ext>
                </a:extLst>
              </p:cNvPr>
              <p:cNvSpPr txBox="1"/>
              <p:nvPr/>
            </p:nvSpPr>
            <p:spPr>
              <a:xfrm>
                <a:off x="2046793" y="5878475"/>
                <a:ext cx="639793" cy="317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4C45819-C0B5-42A0-9AFA-891A69E2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93" y="5878475"/>
                <a:ext cx="639793" cy="317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2E842A8-B4DE-4973-8C5C-A813CD0F635D}"/>
                  </a:ext>
                </a:extLst>
              </p:cNvPr>
              <p:cNvSpPr txBox="1"/>
              <p:nvPr/>
            </p:nvSpPr>
            <p:spPr>
              <a:xfrm>
                <a:off x="2101992" y="1783016"/>
                <a:ext cx="6155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𝐋𝐨𝐬𝐬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2E842A8-B4DE-4973-8C5C-A813CD0F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92" y="1783016"/>
                <a:ext cx="615553" cy="307777"/>
              </a:xfrm>
              <a:prstGeom prst="rect">
                <a:avLst/>
              </a:prstGeom>
              <a:blipFill>
                <a:blip r:embed="rId4"/>
                <a:stretch>
                  <a:fillRect l="-7921" r="-792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타원 134">
            <a:extLst>
              <a:ext uri="{FF2B5EF4-FFF2-40B4-BE49-F238E27FC236}">
                <a16:creationId xmlns:a16="http://schemas.microsoft.com/office/drawing/2014/main" id="{5FDCE8F0-DBB0-42FC-BCBD-D7ED06F5FF86}"/>
              </a:ext>
            </a:extLst>
          </p:cNvPr>
          <p:cNvSpPr/>
          <p:nvPr/>
        </p:nvSpPr>
        <p:spPr>
          <a:xfrm>
            <a:off x="2172959" y="4019576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2927462-7FA2-4AB6-A4CF-9E140615381F}"/>
                  </a:ext>
                </a:extLst>
              </p:cNvPr>
              <p:cNvSpPr txBox="1"/>
              <p:nvPr/>
            </p:nvSpPr>
            <p:spPr>
              <a:xfrm>
                <a:off x="3451188" y="3523238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2927462-7FA2-4AB6-A4CF-9E140615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88" y="3523238"/>
                <a:ext cx="298159" cy="307777"/>
              </a:xfrm>
              <a:prstGeom prst="rect">
                <a:avLst/>
              </a:prstGeom>
              <a:blipFill>
                <a:blip r:embed="rId5"/>
                <a:stretch>
                  <a:fillRect l="-12245" r="-16327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타원 141">
            <a:extLst>
              <a:ext uri="{FF2B5EF4-FFF2-40B4-BE49-F238E27FC236}">
                <a16:creationId xmlns:a16="http://schemas.microsoft.com/office/drawing/2014/main" id="{111D6F58-5851-447E-A73C-CF9A7ACED866}"/>
              </a:ext>
            </a:extLst>
          </p:cNvPr>
          <p:cNvSpPr/>
          <p:nvPr/>
        </p:nvSpPr>
        <p:spPr>
          <a:xfrm>
            <a:off x="2824999" y="2979845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2DB5E7F-EAB8-455C-8B3B-7DA15454FD96}"/>
              </a:ext>
            </a:extLst>
          </p:cNvPr>
          <p:cNvCxnSpPr>
            <a:cxnSpLocks/>
            <a:stCxn id="136" idx="0"/>
            <a:endCxn id="142" idx="4"/>
          </p:cNvCxnSpPr>
          <p:nvPr/>
        </p:nvCxnSpPr>
        <p:spPr>
          <a:xfrm rot="16200000" flipV="1">
            <a:off x="3049291" y="2972260"/>
            <a:ext cx="415374" cy="68658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B8068ED-B01E-4B86-8B46-0C86C9041FF9}"/>
              </a:ext>
            </a:extLst>
          </p:cNvPr>
          <p:cNvSpPr/>
          <p:nvPr/>
        </p:nvSpPr>
        <p:spPr>
          <a:xfrm>
            <a:off x="4800991" y="2620379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7EC9DB3-F710-4B6A-8D19-45A1D91875BA}"/>
              </a:ext>
            </a:extLst>
          </p:cNvPr>
          <p:cNvCxnSpPr>
            <a:cxnSpLocks/>
          </p:cNvCxnSpPr>
          <p:nvPr/>
        </p:nvCxnSpPr>
        <p:spPr>
          <a:xfrm flipV="1">
            <a:off x="5606681" y="2112391"/>
            <a:ext cx="0" cy="50798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59DD099C-DE8E-4691-90F1-AC0999016994}"/>
              </a:ext>
            </a:extLst>
          </p:cNvPr>
          <p:cNvSpPr/>
          <p:nvPr/>
        </p:nvSpPr>
        <p:spPr>
          <a:xfrm>
            <a:off x="5631086" y="2613989"/>
            <a:ext cx="240888" cy="920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DB3B294-D8FE-44A5-8F8E-77D8ACA1BB90}"/>
              </a:ext>
            </a:extLst>
          </p:cNvPr>
          <p:cNvSpPr/>
          <p:nvPr/>
        </p:nvSpPr>
        <p:spPr>
          <a:xfrm>
            <a:off x="5647258" y="2624705"/>
            <a:ext cx="193516" cy="886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EA06402-87B4-4314-89BF-DB36B478DEF9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5606682" y="3089900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7E9C55E-0B50-4033-8A6E-2C289DA4D37F}"/>
              </a:ext>
            </a:extLst>
          </p:cNvPr>
          <p:cNvSpPr/>
          <p:nvPr/>
        </p:nvSpPr>
        <p:spPr>
          <a:xfrm>
            <a:off x="4800991" y="3430793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74A3D13E-1EC9-47BA-A391-CF46B54BD7FF}"/>
              </a:ext>
            </a:extLst>
          </p:cNvPr>
          <p:cNvSpPr/>
          <p:nvPr/>
        </p:nvSpPr>
        <p:spPr>
          <a:xfrm>
            <a:off x="4800989" y="4276262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FB219A9-F492-413A-B461-E03BEB7BE5A3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5606679" y="3900314"/>
            <a:ext cx="3" cy="37595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616793E-C373-4250-A18E-19FAA3720E8C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5606680" y="4745783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E061C020-F040-4F6B-9700-85A67610715D}"/>
              </a:ext>
            </a:extLst>
          </p:cNvPr>
          <p:cNvSpPr/>
          <p:nvPr/>
        </p:nvSpPr>
        <p:spPr>
          <a:xfrm>
            <a:off x="4800989" y="5086675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3B748C2-C8D5-4AE2-B340-4C0955C33421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5606680" y="5556196"/>
            <a:ext cx="0" cy="340894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F0EA2E-A342-4278-8453-B5DEAA1C8F2C}"/>
                  </a:ext>
                </a:extLst>
              </p:cNvPr>
              <p:cNvSpPr txBox="1"/>
              <p:nvPr/>
            </p:nvSpPr>
            <p:spPr>
              <a:xfrm>
                <a:off x="5303136" y="5866901"/>
                <a:ext cx="639793" cy="317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F0EA2E-A342-4278-8453-B5DEAA1C8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136" y="5866901"/>
                <a:ext cx="639793" cy="317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86F8398-CCA5-4E01-8F79-8EC7D3F1A23E}"/>
                  </a:ext>
                </a:extLst>
              </p:cNvPr>
              <p:cNvSpPr txBox="1"/>
              <p:nvPr/>
            </p:nvSpPr>
            <p:spPr>
              <a:xfrm>
                <a:off x="5358335" y="1771442"/>
                <a:ext cx="6155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𝐋𝐨𝐬𝐬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86F8398-CCA5-4E01-8F79-8EC7D3F1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335" y="1771442"/>
                <a:ext cx="615553" cy="307777"/>
              </a:xfrm>
              <a:prstGeom prst="rect">
                <a:avLst/>
              </a:prstGeom>
              <a:blipFill>
                <a:blip r:embed="rId7"/>
                <a:stretch>
                  <a:fillRect l="-7921" r="-7921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타원 176">
            <a:extLst>
              <a:ext uri="{FF2B5EF4-FFF2-40B4-BE49-F238E27FC236}">
                <a16:creationId xmlns:a16="http://schemas.microsoft.com/office/drawing/2014/main" id="{28B254CC-4FC9-4757-BAAF-60A7A82B021B}"/>
              </a:ext>
            </a:extLst>
          </p:cNvPr>
          <p:cNvSpPr/>
          <p:nvPr/>
        </p:nvSpPr>
        <p:spPr>
          <a:xfrm>
            <a:off x="5429302" y="4008002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1D00BBF-454E-46BC-9473-060143EA1E53}"/>
                  </a:ext>
                </a:extLst>
              </p:cNvPr>
              <p:cNvSpPr txBox="1"/>
              <p:nvPr/>
            </p:nvSpPr>
            <p:spPr>
              <a:xfrm>
                <a:off x="6707531" y="3511664"/>
                <a:ext cx="298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1D00BBF-454E-46BC-9473-060143EA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31" y="3511664"/>
                <a:ext cx="298159" cy="307777"/>
              </a:xfrm>
              <a:prstGeom prst="rect">
                <a:avLst/>
              </a:prstGeom>
              <a:blipFill>
                <a:blip r:embed="rId8"/>
                <a:stretch>
                  <a:fillRect l="-12245" r="-16327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타원 178">
            <a:extLst>
              <a:ext uri="{FF2B5EF4-FFF2-40B4-BE49-F238E27FC236}">
                <a16:creationId xmlns:a16="http://schemas.microsoft.com/office/drawing/2014/main" id="{E5FF00C4-2891-4A95-B06E-EDE3DCA4935D}"/>
              </a:ext>
            </a:extLst>
          </p:cNvPr>
          <p:cNvSpPr/>
          <p:nvPr/>
        </p:nvSpPr>
        <p:spPr>
          <a:xfrm>
            <a:off x="6081342" y="2968271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BCCDD069-3D80-4278-AFE0-CF682CA17448}"/>
              </a:ext>
            </a:extLst>
          </p:cNvPr>
          <p:cNvCxnSpPr>
            <a:cxnSpLocks/>
            <a:stCxn id="178" idx="0"/>
            <a:endCxn id="179" idx="4"/>
          </p:cNvCxnSpPr>
          <p:nvPr/>
        </p:nvCxnSpPr>
        <p:spPr>
          <a:xfrm rot="16200000" flipV="1">
            <a:off x="6305634" y="2960686"/>
            <a:ext cx="415374" cy="68658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882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을 사용한 언어 모델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6.4 LSTM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을 사용한 언어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30846436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문제점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기울기 소실과 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LSTM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6.3 LSTM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6.4 LSTM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사용한 언어 모델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RNNLM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개선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게이트가 추가된 </a:t>
            </a: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36833129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LSTM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계층 다층화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3237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층으로 쌓은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RNNLM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0BC6C3D-ABDA-4D82-842A-002B1603E59B}"/>
              </a:ext>
            </a:extLst>
          </p:cNvPr>
          <p:cNvSpPr/>
          <p:nvPr/>
        </p:nvSpPr>
        <p:spPr>
          <a:xfrm>
            <a:off x="1391901" y="232397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A2D31B-DDBA-4B0C-8B95-7F32DC8CC25D}"/>
              </a:ext>
            </a:extLst>
          </p:cNvPr>
          <p:cNvCxnSpPr>
            <a:cxnSpLocks/>
          </p:cNvCxnSpPr>
          <p:nvPr/>
        </p:nvCxnSpPr>
        <p:spPr>
          <a:xfrm flipV="1">
            <a:off x="1906659" y="1831741"/>
            <a:ext cx="0" cy="492233"/>
          </a:xfrm>
          <a:prstGeom prst="straightConnector1">
            <a:avLst/>
          </a:prstGeom>
          <a:ln w="952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B2DA1A-C207-49C0-81E4-735BA96183CC}"/>
              </a:ext>
            </a:extLst>
          </p:cNvPr>
          <p:cNvCxnSpPr>
            <a:cxnSpLocks/>
          </p:cNvCxnSpPr>
          <p:nvPr/>
        </p:nvCxnSpPr>
        <p:spPr>
          <a:xfrm>
            <a:off x="1906659" y="2643938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59597B-9E70-491E-8421-5E316EC1B0A4}"/>
              </a:ext>
            </a:extLst>
          </p:cNvPr>
          <p:cNvSpPr/>
          <p:nvPr/>
        </p:nvSpPr>
        <p:spPr>
          <a:xfrm>
            <a:off x="1391901" y="3109252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E4471F-4BE9-4509-84B3-8B667B0EF9BC}"/>
              </a:ext>
            </a:extLst>
          </p:cNvPr>
          <p:cNvCxnSpPr>
            <a:cxnSpLocks/>
            <a:stCxn id="155" idx="2"/>
            <a:endCxn id="52" idx="0"/>
          </p:cNvCxnSpPr>
          <p:nvPr/>
        </p:nvCxnSpPr>
        <p:spPr>
          <a:xfrm>
            <a:off x="1897626" y="4963550"/>
            <a:ext cx="1317" cy="4948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C660A64-2ABE-45E7-A16F-65E07B652858}"/>
              </a:ext>
            </a:extLst>
          </p:cNvPr>
          <p:cNvSpPr/>
          <p:nvPr/>
        </p:nvSpPr>
        <p:spPr>
          <a:xfrm>
            <a:off x="1384184" y="545841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794017-C5D0-407B-87C0-AA93D2F4BDF6}"/>
              </a:ext>
            </a:extLst>
          </p:cNvPr>
          <p:cNvCxnSpPr>
            <a:cxnSpLocks/>
          </p:cNvCxnSpPr>
          <p:nvPr/>
        </p:nvCxnSpPr>
        <p:spPr>
          <a:xfrm>
            <a:off x="1898942" y="5778375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677E46-97BC-4B74-9B3A-7BB08E2AA7B2}"/>
                  </a:ext>
                </a:extLst>
              </p:cNvPr>
              <p:cNvSpPr txBox="1"/>
              <p:nvPr/>
            </p:nvSpPr>
            <p:spPr>
              <a:xfrm>
                <a:off x="1705008" y="6311844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677E46-97BC-4B74-9B3A-7BB08E2AA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008" y="6311844"/>
                <a:ext cx="428900" cy="307777"/>
              </a:xfrm>
              <a:prstGeom prst="rect">
                <a:avLst/>
              </a:prstGeom>
              <a:blipFill>
                <a:blip r:embed="rId3"/>
                <a:stretch>
                  <a:fillRect l="-11429" r="-5714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8758D6-559C-4E46-A0BB-08AAFCDD558D}"/>
                  </a:ext>
                </a:extLst>
              </p:cNvPr>
              <p:cNvSpPr txBox="1"/>
              <p:nvPr/>
            </p:nvSpPr>
            <p:spPr>
              <a:xfrm>
                <a:off x="1778030" y="1516587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8758D6-559C-4E46-A0BB-08AAFCDD5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30" y="1516587"/>
                <a:ext cx="328231" cy="307777"/>
              </a:xfrm>
              <a:prstGeom prst="rect">
                <a:avLst/>
              </a:prstGeom>
              <a:blipFill>
                <a:blip r:embed="rId4"/>
                <a:stretch>
                  <a:fillRect l="-16667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156757E-577D-4194-8C74-905E09388842}"/>
              </a:ext>
            </a:extLst>
          </p:cNvPr>
          <p:cNvSpPr/>
          <p:nvPr/>
        </p:nvSpPr>
        <p:spPr>
          <a:xfrm>
            <a:off x="3157543" y="232397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9B0E2F-FEF6-4C60-8A06-FACC9ABCFD29}"/>
              </a:ext>
            </a:extLst>
          </p:cNvPr>
          <p:cNvCxnSpPr>
            <a:cxnSpLocks/>
          </p:cNvCxnSpPr>
          <p:nvPr/>
        </p:nvCxnSpPr>
        <p:spPr>
          <a:xfrm flipV="1">
            <a:off x="3672302" y="1831741"/>
            <a:ext cx="0" cy="492233"/>
          </a:xfrm>
          <a:prstGeom prst="straightConnector1">
            <a:avLst/>
          </a:prstGeom>
          <a:ln w="952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2731B1D-8AB9-443D-B476-EBB531ED126C}"/>
              </a:ext>
            </a:extLst>
          </p:cNvPr>
          <p:cNvCxnSpPr>
            <a:cxnSpLocks/>
          </p:cNvCxnSpPr>
          <p:nvPr/>
        </p:nvCxnSpPr>
        <p:spPr>
          <a:xfrm>
            <a:off x="3672302" y="2643938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CC88287-E2A4-4EB3-B29D-146B4E535918}"/>
              </a:ext>
            </a:extLst>
          </p:cNvPr>
          <p:cNvSpPr/>
          <p:nvPr/>
        </p:nvSpPr>
        <p:spPr>
          <a:xfrm>
            <a:off x="3157543" y="3109252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F9C747-CA5C-4619-8F66-511EC4A398C7}"/>
              </a:ext>
            </a:extLst>
          </p:cNvPr>
          <p:cNvCxnSpPr>
            <a:cxnSpLocks/>
            <a:stCxn id="156" idx="2"/>
            <a:endCxn id="69" idx="0"/>
          </p:cNvCxnSpPr>
          <p:nvPr/>
        </p:nvCxnSpPr>
        <p:spPr>
          <a:xfrm>
            <a:off x="3659167" y="4963550"/>
            <a:ext cx="1561" cy="4948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6CD3F7A-4685-44D2-83BC-48919AB37C84}"/>
              </a:ext>
            </a:extLst>
          </p:cNvPr>
          <p:cNvSpPr/>
          <p:nvPr/>
        </p:nvSpPr>
        <p:spPr>
          <a:xfrm>
            <a:off x="3145969" y="545841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DCE9899-8B66-4C90-81EF-5AD56911D168}"/>
              </a:ext>
            </a:extLst>
          </p:cNvPr>
          <p:cNvCxnSpPr>
            <a:cxnSpLocks/>
          </p:cNvCxnSpPr>
          <p:nvPr/>
        </p:nvCxnSpPr>
        <p:spPr>
          <a:xfrm>
            <a:off x="3660727" y="5778375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23B09-0B1E-437F-9070-CC1DA926ED98}"/>
                  </a:ext>
                </a:extLst>
              </p:cNvPr>
              <p:cNvSpPr txBox="1"/>
              <p:nvPr/>
            </p:nvSpPr>
            <p:spPr>
              <a:xfrm>
                <a:off x="3466792" y="6311844"/>
                <a:ext cx="4289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23B09-0B1E-437F-9070-CC1DA926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92" y="6311844"/>
                <a:ext cx="428900" cy="307777"/>
              </a:xfrm>
              <a:prstGeom prst="rect">
                <a:avLst/>
              </a:prstGeom>
              <a:blipFill>
                <a:blip r:embed="rId5"/>
                <a:stretch>
                  <a:fillRect l="-11429" r="-5714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DF8FCA-39E6-4D05-BCE6-6A8136BD0726}"/>
                  </a:ext>
                </a:extLst>
              </p:cNvPr>
              <p:cNvSpPr txBox="1"/>
              <p:nvPr/>
            </p:nvSpPr>
            <p:spPr>
              <a:xfrm>
                <a:off x="3543673" y="1516587"/>
                <a:ext cx="328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DF8FCA-39E6-4D05-BCE6-6A8136BD0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1516587"/>
                <a:ext cx="328231" cy="307777"/>
              </a:xfrm>
              <a:prstGeom prst="rect">
                <a:avLst/>
              </a:prstGeom>
              <a:blipFill>
                <a:blip r:embed="rId6"/>
                <a:stretch>
                  <a:fillRect l="-14815" r="-555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1EE950-D02D-43DF-B8C7-E37A64392CA6}"/>
              </a:ext>
            </a:extLst>
          </p:cNvPr>
          <p:cNvSpPr/>
          <p:nvPr/>
        </p:nvSpPr>
        <p:spPr>
          <a:xfrm>
            <a:off x="5173439" y="2323974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9ED0BD9-F2F4-454E-A123-9C73EE6F146E}"/>
              </a:ext>
            </a:extLst>
          </p:cNvPr>
          <p:cNvCxnSpPr>
            <a:cxnSpLocks/>
          </p:cNvCxnSpPr>
          <p:nvPr/>
        </p:nvCxnSpPr>
        <p:spPr>
          <a:xfrm flipV="1">
            <a:off x="5688198" y="1831741"/>
            <a:ext cx="0" cy="492233"/>
          </a:xfrm>
          <a:prstGeom prst="straightConnector1">
            <a:avLst/>
          </a:prstGeom>
          <a:ln w="952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19F0FB5-536B-4AF6-B416-54F92AA33F56}"/>
              </a:ext>
            </a:extLst>
          </p:cNvPr>
          <p:cNvCxnSpPr>
            <a:cxnSpLocks/>
          </p:cNvCxnSpPr>
          <p:nvPr/>
        </p:nvCxnSpPr>
        <p:spPr>
          <a:xfrm>
            <a:off x="5688198" y="2643938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DA38E14-9E55-4015-901C-1CEA6FA8C68E}"/>
              </a:ext>
            </a:extLst>
          </p:cNvPr>
          <p:cNvSpPr/>
          <p:nvPr/>
        </p:nvSpPr>
        <p:spPr>
          <a:xfrm>
            <a:off x="5173439" y="3109252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75EE1A-189C-48B9-A532-63DAF9DCB57A}"/>
              </a:ext>
            </a:extLst>
          </p:cNvPr>
          <p:cNvCxnSpPr>
            <a:cxnSpLocks/>
            <a:stCxn id="157" idx="2"/>
            <a:endCxn id="86" idx="0"/>
          </p:cNvCxnSpPr>
          <p:nvPr/>
        </p:nvCxnSpPr>
        <p:spPr>
          <a:xfrm>
            <a:off x="5671684" y="4963550"/>
            <a:ext cx="8797" cy="4948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89E42F-72B3-4372-B8BE-6A86345AB2AC}"/>
              </a:ext>
            </a:extLst>
          </p:cNvPr>
          <p:cNvSpPr/>
          <p:nvPr/>
        </p:nvSpPr>
        <p:spPr>
          <a:xfrm>
            <a:off x="5165722" y="545841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7AE2C33-17D6-4DBB-B442-7EB5D4DEE1AB}"/>
              </a:ext>
            </a:extLst>
          </p:cNvPr>
          <p:cNvCxnSpPr>
            <a:cxnSpLocks/>
          </p:cNvCxnSpPr>
          <p:nvPr/>
        </p:nvCxnSpPr>
        <p:spPr>
          <a:xfrm>
            <a:off x="5680481" y="5778375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BC2A16-5C90-47C7-B096-489E08671A89}"/>
                  </a:ext>
                </a:extLst>
              </p:cNvPr>
              <p:cNvSpPr txBox="1"/>
              <p:nvPr/>
            </p:nvSpPr>
            <p:spPr>
              <a:xfrm>
                <a:off x="5486546" y="6311844"/>
                <a:ext cx="686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BC2A16-5C90-47C7-B096-489E0867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46" y="6311844"/>
                <a:ext cx="686983" cy="307777"/>
              </a:xfrm>
              <a:prstGeom prst="rect">
                <a:avLst/>
              </a:prstGeom>
              <a:blipFill>
                <a:blip r:embed="rId7"/>
                <a:stretch>
                  <a:fillRect l="-6195" r="-2655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97158D-CABF-438B-A929-8DCAD810589F}"/>
                  </a:ext>
                </a:extLst>
              </p:cNvPr>
              <p:cNvSpPr txBox="1"/>
              <p:nvPr/>
            </p:nvSpPr>
            <p:spPr>
              <a:xfrm>
                <a:off x="5559569" y="1516587"/>
                <a:ext cx="608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97158D-CABF-438B-A929-8DCAD8105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69" y="1516587"/>
                <a:ext cx="608565" cy="307777"/>
              </a:xfrm>
              <a:prstGeom prst="rect">
                <a:avLst/>
              </a:prstGeom>
              <a:blipFill>
                <a:blip r:embed="rId8"/>
                <a:stretch>
                  <a:fillRect l="-6000" r="-1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5C1A12-F6AC-43BF-97B5-2098566CD5B6}"/>
                  </a:ext>
                </a:extLst>
              </p:cNvPr>
              <p:cNvSpPr txBox="1"/>
              <p:nvPr/>
            </p:nvSpPr>
            <p:spPr>
              <a:xfrm>
                <a:off x="4433759" y="1596802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5C1A12-F6AC-43BF-97B5-2098566CD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59" y="1596802"/>
                <a:ext cx="238847" cy="246221"/>
              </a:xfrm>
              <a:prstGeom prst="rect">
                <a:avLst/>
              </a:prstGeom>
              <a:blipFill>
                <a:blip r:embed="rId9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8146C4-2154-47D9-BDF8-C491332985B6}"/>
                  </a:ext>
                </a:extLst>
              </p:cNvPr>
              <p:cNvSpPr txBox="1"/>
              <p:nvPr/>
            </p:nvSpPr>
            <p:spPr>
              <a:xfrm>
                <a:off x="4648593" y="1596802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8146C4-2154-47D9-BDF8-C4913329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93" y="1596802"/>
                <a:ext cx="238847" cy="246221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268B11-CED4-4C1E-AA46-0AAA1ABFD388}"/>
                  </a:ext>
                </a:extLst>
              </p:cNvPr>
              <p:cNvSpPr txBox="1"/>
              <p:nvPr/>
            </p:nvSpPr>
            <p:spPr>
              <a:xfrm>
                <a:off x="4422035" y="2346166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268B11-CED4-4C1E-AA46-0AAA1ABFD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35" y="2346166"/>
                <a:ext cx="238847" cy="246221"/>
              </a:xfrm>
              <a:prstGeom prst="rect">
                <a:avLst/>
              </a:prstGeom>
              <a:blipFill>
                <a:blip r:embed="rId11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A94F9A4-3F8A-40F1-AF6A-5D25252160EA}"/>
                  </a:ext>
                </a:extLst>
              </p:cNvPr>
              <p:cNvSpPr txBox="1"/>
              <p:nvPr/>
            </p:nvSpPr>
            <p:spPr>
              <a:xfrm>
                <a:off x="4636870" y="2346166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A94F9A4-3F8A-40F1-AF6A-5D252521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70" y="2346166"/>
                <a:ext cx="238847" cy="246221"/>
              </a:xfrm>
              <a:prstGeom prst="rect">
                <a:avLst/>
              </a:prstGeom>
              <a:blipFill>
                <a:blip r:embed="rId1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6EC5E4-84E3-4048-B93E-8AB55A6F4912}"/>
                  </a:ext>
                </a:extLst>
              </p:cNvPr>
              <p:cNvSpPr txBox="1"/>
              <p:nvPr/>
            </p:nvSpPr>
            <p:spPr>
              <a:xfrm>
                <a:off x="4429813" y="311304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6EC5E4-84E3-4048-B93E-8AB55A6F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13" y="3113048"/>
                <a:ext cx="238847" cy="246221"/>
              </a:xfrm>
              <a:prstGeom prst="rect">
                <a:avLst/>
              </a:prstGeom>
              <a:blipFill>
                <a:blip r:embed="rId13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3B2FC6-9378-4151-A254-A944FEBE72D6}"/>
                  </a:ext>
                </a:extLst>
              </p:cNvPr>
              <p:cNvSpPr txBox="1"/>
              <p:nvPr/>
            </p:nvSpPr>
            <p:spPr>
              <a:xfrm>
                <a:off x="4644648" y="311304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3B2FC6-9378-4151-A254-A944FEBE7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48" y="3113048"/>
                <a:ext cx="238847" cy="246221"/>
              </a:xfrm>
              <a:prstGeom prst="rect">
                <a:avLst/>
              </a:prstGeom>
              <a:blipFill>
                <a:blip r:embed="rId1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22EC5BE-1CC9-437F-9BAB-55F3C769459E}"/>
                  </a:ext>
                </a:extLst>
              </p:cNvPr>
              <p:cNvSpPr txBox="1"/>
              <p:nvPr/>
            </p:nvSpPr>
            <p:spPr>
              <a:xfrm>
                <a:off x="4419521" y="5462524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22EC5BE-1CC9-437F-9BAB-55F3C769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21" y="5462524"/>
                <a:ext cx="238847" cy="246221"/>
              </a:xfrm>
              <a:prstGeom prst="rect">
                <a:avLst/>
              </a:prstGeom>
              <a:blipFill>
                <a:blip r:embed="rId1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B86684-530B-4469-A704-31FB70985728}"/>
                  </a:ext>
                </a:extLst>
              </p:cNvPr>
              <p:cNvSpPr txBox="1"/>
              <p:nvPr/>
            </p:nvSpPr>
            <p:spPr>
              <a:xfrm>
                <a:off x="4615062" y="5462524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B86684-530B-4469-A704-31FB70985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62" y="5462524"/>
                <a:ext cx="238847" cy="246221"/>
              </a:xfrm>
              <a:prstGeom prst="rect">
                <a:avLst/>
              </a:prstGeom>
              <a:blipFill>
                <a:blip r:embed="rId16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D1EDAE-0150-4562-815A-64642A2F18AB}"/>
                  </a:ext>
                </a:extLst>
              </p:cNvPr>
              <p:cNvSpPr txBox="1"/>
              <p:nvPr/>
            </p:nvSpPr>
            <p:spPr>
              <a:xfrm>
                <a:off x="4419521" y="6338850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D1EDAE-0150-4562-815A-64642A2F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21" y="6338850"/>
                <a:ext cx="238847" cy="246221"/>
              </a:xfrm>
              <a:prstGeom prst="rect">
                <a:avLst/>
              </a:prstGeom>
              <a:blipFill>
                <a:blip r:embed="rId17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8F82A7-C2A3-4171-9813-8DC03BC5DB32}"/>
                  </a:ext>
                </a:extLst>
              </p:cNvPr>
              <p:cNvSpPr txBox="1"/>
              <p:nvPr/>
            </p:nvSpPr>
            <p:spPr>
              <a:xfrm>
                <a:off x="4615062" y="6338850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8F82A7-C2A3-4171-9813-8DC03BC5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62" y="6338850"/>
                <a:ext cx="238847" cy="246221"/>
              </a:xfrm>
              <a:prstGeom prst="rect">
                <a:avLst/>
              </a:prstGeom>
              <a:blipFill>
                <a:blip r:embed="rId18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59CA67C-4FB1-4FB4-9E79-B18C857959DA}"/>
              </a:ext>
            </a:extLst>
          </p:cNvPr>
          <p:cNvSpPr/>
          <p:nvPr/>
        </p:nvSpPr>
        <p:spPr>
          <a:xfrm>
            <a:off x="1384316" y="3878962"/>
            <a:ext cx="1045906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EEFD1FA-C18A-49BF-ADE4-F15498482E77}"/>
              </a:ext>
            </a:extLst>
          </p:cNvPr>
          <p:cNvSpPr/>
          <p:nvPr/>
        </p:nvSpPr>
        <p:spPr>
          <a:xfrm>
            <a:off x="3155301" y="3878962"/>
            <a:ext cx="1027018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B2BAC286-6272-4B6F-B8D9-EBD5D6C0C4D3}"/>
              </a:ext>
            </a:extLst>
          </p:cNvPr>
          <p:cNvSpPr/>
          <p:nvPr/>
        </p:nvSpPr>
        <p:spPr>
          <a:xfrm>
            <a:off x="5166339" y="3878962"/>
            <a:ext cx="1029975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2E9F378-0B33-4CCE-81ED-01C32E17A963}"/>
              </a:ext>
            </a:extLst>
          </p:cNvPr>
          <p:cNvSpPr/>
          <p:nvPr/>
        </p:nvSpPr>
        <p:spPr>
          <a:xfrm>
            <a:off x="5718654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226E020-C5BB-4F91-9E2A-B1471F2668AA}"/>
              </a:ext>
            </a:extLst>
          </p:cNvPr>
          <p:cNvSpPr/>
          <p:nvPr/>
        </p:nvSpPr>
        <p:spPr>
          <a:xfrm>
            <a:off x="3696372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75A7509-EEB2-49A2-A50E-BAEF9860D259}"/>
              </a:ext>
            </a:extLst>
          </p:cNvPr>
          <p:cNvSpPr/>
          <p:nvPr/>
        </p:nvSpPr>
        <p:spPr>
          <a:xfrm>
            <a:off x="1930571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6B86723-CA1C-40AB-BF1F-0AC881345616}"/>
              </a:ext>
            </a:extLst>
          </p:cNvPr>
          <p:cNvSpPr/>
          <p:nvPr/>
        </p:nvSpPr>
        <p:spPr>
          <a:xfrm>
            <a:off x="5170453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84C83CC-C585-41F6-8494-0CFBB878C717}"/>
              </a:ext>
            </a:extLst>
          </p:cNvPr>
          <p:cNvSpPr/>
          <p:nvPr/>
        </p:nvSpPr>
        <p:spPr>
          <a:xfrm>
            <a:off x="3158829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B1AEA70-F2A9-4BD3-8E59-9EDC03EF09EF}"/>
              </a:ext>
            </a:extLst>
          </p:cNvPr>
          <p:cNvSpPr/>
          <p:nvPr/>
        </p:nvSpPr>
        <p:spPr>
          <a:xfrm>
            <a:off x="3160323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E1EF23E-027D-40E0-AADB-6DD626D2B91F}"/>
              </a:ext>
            </a:extLst>
          </p:cNvPr>
          <p:cNvSpPr/>
          <p:nvPr/>
        </p:nvSpPr>
        <p:spPr>
          <a:xfrm>
            <a:off x="1382315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9756C95-4CF3-49D1-825B-5877F5B89269}"/>
              </a:ext>
            </a:extLst>
          </p:cNvPr>
          <p:cNvSpPr/>
          <p:nvPr/>
        </p:nvSpPr>
        <p:spPr>
          <a:xfrm>
            <a:off x="1383809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4B949BD-62B4-479C-875D-BEE993E4D440}"/>
              </a:ext>
            </a:extLst>
          </p:cNvPr>
          <p:cNvSpPr/>
          <p:nvPr/>
        </p:nvSpPr>
        <p:spPr>
          <a:xfrm>
            <a:off x="5170453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6F95A9F-4EA7-449F-92F9-BEDDB50E7C37}"/>
              </a:ext>
            </a:extLst>
          </p:cNvPr>
          <p:cNvSpPr/>
          <p:nvPr/>
        </p:nvSpPr>
        <p:spPr>
          <a:xfrm>
            <a:off x="6039642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849A302-90A8-43DE-981D-92C36FEBCF78}"/>
              </a:ext>
            </a:extLst>
          </p:cNvPr>
          <p:cNvSpPr/>
          <p:nvPr/>
        </p:nvSpPr>
        <p:spPr>
          <a:xfrm>
            <a:off x="6041135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FBF59E9-CB3A-4C5F-B07F-DE04F5938E76}"/>
              </a:ext>
            </a:extLst>
          </p:cNvPr>
          <p:cNvSpPr/>
          <p:nvPr/>
        </p:nvSpPr>
        <p:spPr>
          <a:xfrm>
            <a:off x="4043449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15BA9B9-6E76-428E-A4D4-FE8CFEA6E617}"/>
              </a:ext>
            </a:extLst>
          </p:cNvPr>
          <p:cNvSpPr/>
          <p:nvPr/>
        </p:nvSpPr>
        <p:spPr>
          <a:xfrm>
            <a:off x="4044942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AFB463B-CD7D-4C5A-822D-BA7FA06ED0A4}"/>
              </a:ext>
            </a:extLst>
          </p:cNvPr>
          <p:cNvSpPr/>
          <p:nvPr/>
        </p:nvSpPr>
        <p:spPr>
          <a:xfrm>
            <a:off x="2269923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5CBD215-60BC-4E8C-9E97-A7FD70AF2D93}"/>
              </a:ext>
            </a:extLst>
          </p:cNvPr>
          <p:cNvSpPr/>
          <p:nvPr/>
        </p:nvSpPr>
        <p:spPr>
          <a:xfrm>
            <a:off x="2271415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EDA063C-63FD-4668-A27D-35E6FB224D7B}"/>
              </a:ext>
            </a:extLst>
          </p:cNvPr>
          <p:cNvCxnSpPr>
            <a:cxnSpLocks/>
            <a:stCxn id="137" idx="6"/>
            <a:endCxn id="111" idx="2"/>
          </p:cNvCxnSpPr>
          <p:nvPr/>
        </p:nvCxnSpPr>
        <p:spPr>
          <a:xfrm>
            <a:off x="2427768" y="3935472"/>
            <a:ext cx="732555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5FACE9A-DC20-4195-957E-B08454E34623}"/>
              </a:ext>
            </a:extLst>
          </p:cNvPr>
          <p:cNvCxnSpPr>
            <a:cxnSpLocks/>
            <a:stCxn id="134" idx="6"/>
            <a:endCxn id="110" idx="2"/>
          </p:cNvCxnSpPr>
          <p:nvPr/>
        </p:nvCxnSpPr>
        <p:spPr>
          <a:xfrm>
            <a:off x="2426276" y="4136408"/>
            <a:ext cx="73255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F980975-250E-47D6-B89A-3752EBFDE252}"/>
              </a:ext>
            </a:extLst>
          </p:cNvPr>
          <p:cNvCxnSpPr>
            <a:cxnSpLocks/>
            <a:stCxn id="133" idx="6"/>
            <a:endCxn id="122" idx="2"/>
          </p:cNvCxnSpPr>
          <p:nvPr/>
        </p:nvCxnSpPr>
        <p:spPr>
          <a:xfrm>
            <a:off x="4201295" y="3935472"/>
            <a:ext cx="969158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D987CE9-F091-40D4-8AB0-5E0E44C40314}"/>
              </a:ext>
            </a:extLst>
          </p:cNvPr>
          <p:cNvCxnSpPr>
            <a:cxnSpLocks/>
            <a:stCxn id="125" idx="6"/>
            <a:endCxn id="109" idx="2"/>
          </p:cNvCxnSpPr>
          <p:nvPr/>
        </p:nvCxnSpPr>
        <p:spPr>
          <a:xfrm>
            <a:off x="4199802" y="4136408"/>
            <a:ext cx="97065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29E5BD6-7B91-411A-B3D5-A561364101E7}"/>
              </a:ext>
            </a:extLst>
          </p:cNvPr>
          <p:cNvCxnSpPr>
            <a:cxnSpLocks/>
            <a:stCxn id="124" idx="6"/>
          </p:cNvCxnSpPr>
          <p:nvPr/>
        </p:nvCxnSpPr>
        <p:spPr>
          <a:xfrm>
            <a:off x="6197488" y="3935472"/>
            <a:ext cx="313344" cy="298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0F51407-C941-4963-84D9-18963088E347}"/>
              </a:ext>
            </a:extLst>
          </p:cNvPr>
          <p:cNvCxnSpPr>
            <a:cxnSpLocks/>
          </p:cNvCxnSpPr>
          <p:nvPr/>
        </p:nvCxnSpPr>
        <p:spPr>
          <a:xfrm>
            <a:off x="6212084" y="4139396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204B873-615F-402D-A236-77E6FFFCAE3F}"/>
              </a:ext>
            </a:extLst>
          </p:cNvPr>
          <p:cNvSpPr/>
          <p:nvPr/>
        </p:nvSpPr>
        <p:spPr>
          <a:xfrm>
            <a:off x="1374673" y="4637104"/>
            <a:ext cx="1045906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24823328-C43D-4403-BADC-ED1257E7A515}"/>
              </a:ext>
            </a:extLst>
          </p:cNvPr>
          <p:cNvSpPr/>
          <p:nvPr/>
        </p:nvSpPr>
        <p:spPr>
          <a:xfrm>
            <a:off x="3145658" y="4637104"/>
            <a:ext cx="1027018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39B0A979-0ED6-476C-8EE8-06452A150489}"/>
              </a:ext>
            </a:extLst>
          </p:cNvPr>
          <p:cNvSpPr/>
          <p:nvPr/>
        </p:nvSpPr>
        <p:spPr>
          <a:xfrm>
            <a:off x="5156696" y="4637104"/>
            <a:ext cx="1029975" cy="326446"/>
          </a:xfrm>
          <a:prstGeom prst="roundRect">
            <a:avLst>
              <a:gd name="adj" fmla="val 692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6B3CA02-9E8F-43C0-BA59-3064619A20EA}"/>
              </a:ext>
            </a:extLst>
          </p:cNvPr>
          <p:cNvSpPr/>
          <p:nvPr/>
        </p:nvSpPr>
        <p:spPr>
          <a:xfrm>
            <a:off x="5709011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7D1A433-6192-4CEF-AB18-14847634EAD8}"/>
              </a:ext>
            </a:extLst>
          </p:cNvPr>
          <p:cNvSpPr/>
          <p:nvPr/>
        </p:nvSpPr>
        <p:spPr>
          <a:xfrm>
            <a:off x="3686729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87715BA4-691C-49A5-AD0F-8FAA54591D2D}"/>
              </a:ext>
            </a:extLst>
          </p:cNvPr>
          <p:cNvSpPr/>
          <p:nvPr/>
        </p:nvSpPr>
        <p:spPr>
          <a:xfrm>
            <a:off x="1920928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BB0E19E-BBDE-4ACE-BA34-1AB7F1434F69}"/>
              </a:ext>
            </a:extLst>
          </p:cNvPr>
          <p:cNvSpPr/>
          <p:nvPr/>
        </p:nvSpPr>
        <p:spPr>
          <a:xfrm>
            <a:off x="5160810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DD97529-D30D-4E46-B08A-1211C88D570C}"/>
              </a:ext>
            </a:extLst>
          </p:cNvPr>
          <p:cNvSpPr/>
          <p:nvPr/>
        </p:nvSpPr>
        <p:spPr>
          <a:xfrm>
            <a:off x="3149186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9361468-A1A8-4F50-900F-AB0B4AA02D70}"/>
              </a:ext>
            </a:extLst>
          </p:cNvPr>
          <p:cNvSpPr/>
          <p:nvPr/>
        </p:nvSpPr>
        <p:spPr>
          <a:xfrm>
            <a:off x="3150680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BFCF0BB-EAC7-474B-B76A-7C6FC542B41E}"/>
              </a:ext>
            </a:extLst>
          </p:cNvPr>
          <p:cNvSpPr/>
          <p:nvPr/>
        </p:nvSpPr>
        <p:spPr>
          <a:xfrm>
            <a:off x="1372672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924BBF8-5EC3-4DCF-B2B4-CEBCBBE7AD20}"/>
              </a:ext>
            </a:extLst>
          </p:cNvPr>
          <p:cNvSpPr/>
          <p:nvPr/>
        </p:nvSpPr>
        <p:spPr>
          <a:xfrm>
            <a:off x="1374166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EC4CF30F-932D-4246-AEDE-7080A7A71427}"/>
              </a:ext>
            </a:extLst>
          </p:cNvPr>
          <p:cNvSpPr/>
          <p:nvPr/>
        </p:nvSpPr>
        <p:spPr>
          <a:xfrm>
            <a:off x="5160810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C2BE3677-4AF3-4AF5-8A6A-EFA9BF708EA3}"/>
              </a:ext>
            </a:extLst>
          </p:cNvPr>
          <p:cNvSpPr/>
          <p:nvPr/>
        </p:nvSpPr>
        <p:spPr>
          <a:xfrm>
            <a:off x="6029999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ACB4658B-0CB7-4BA1-AC62-CBDF1872FD93}"/>
              </a:ext>
            </a:extLst>
          </p:cNvPr>
          <p:cNvSpPr/>
          <p:nvPr/>
        </p:nvSpPr>
        <p:spPr>
          <a:xfrm>
            <a:off x="6031492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E2FF973-C19B-4B6A-A6CD-A7B8B27B07F9}"/>
              </a:ext>
            </a:extLst>
          </p:cNvPr>
          <p:cNvSpPr/>
          <p:nvPr/>
        </p:nvSpPr>
        <p:spPr>
          <a:xfrm>
            <a:off x="4033806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306A702-2024-429D-8F2B-55B8A82830EB}"/>
              </a:ext>
            </a:extLst>
          </p:cNvPr>
          <p:cNvSpPr/>
          <p:nvPr/>
        </p:nvSpPr>
        <p:spPr>
          <a:xfrm>
            <a:off x="4035299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497DB788-8067-4DEC-B1DF-7B127DDA498A}"/>
              </a:ext>
            </a:extLst>
          </p:cNvPr>
          <p:cNvSpPr/>
          <p:nvPr/>
        </p:nvSpPr>
        <p:spPr>
          <a:xfrm>
            <a:off x="2260280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860223E-7CC4-43B2-B36E-B0A5BD0F86C9}"/>
              </a:ext>
            </a:extLst>
          </p:cNvPr>
          <p:cNvSpPr/>
          <p:nvPr/>
        </p:nvSpPr>
        <p:spPr>
          <a:xfrm>
            <a:off x="2261772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E9BAA3C7-48B5-4F02-A92D-C7EA029E1FE6}"/>
              </a:ext>
            </a:extLst>
          </p:cNvPr>
          <p:cNvCxnSpPr>
            <a:cxnSpLocks/>
            <a:stCxn id="182" idx="6"/>
            <a:endCxn id="164" idx="2"/>
          </p:cNvCxnSpPr>
          <p:nvPr/>
        </p:nvCxnSpPr>
        <p:spPr>
          <a:xfrm>
            <a:off x="2418125" y="4693614"/>
            <a:ext cx="732555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22948E7-0B29-4491-8B63-07FC2B1C0E0D}"/>
              </a:ext>
            </a:extLst>
          </p:cNvPr>
          <p:cNvCxnSpPr>
            <a:cxnSpLocks/>
            <a:stCxn id="181" idx="6"/>
            <a:endCxn id="163" idx="2"/>
          </p:cNvCxnSpPr>
          <p:nvPr/>
        </p:nvCxnSpPr>
        <p:spPr>
          <a:xfrm>
            <a:off x="2416633" y="4894550"/>
            <a:ext cx="73255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940A2E76-E3E9-44FE-8B5A-3CD248B828E7}"/>
              </a:ext>
            </a:extLst>
          </p:cNvPr>
          <p:cNvCxnSpPr>
            <a:cxnSpLocks/>
            <a:stCxn id="171" idx="6"/>
            <a:endCxn id="167" idx="2"/>
          </p:cNvCxnSpPr>
          <p:nvPr/>
        </p:nvCxnSpPr>
        <p:spPr>
          <a:xfrm>
            <a:off x="4191652" y="4693614"/>
            <a:ext cx="969158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3337E45-E5EE-48E5-8C89-D81191994B46}"/>
              </a:ext>
            </a:extLst>
          </p:cNvPr>
          <p:cNvCxnSpPr>
            <a:cxnSpLocks/>
            <a:stCxn id="170" idx="6"/>
            <a:endCxn id="161" idx="2"/>
          </p:cNvCxnSpPr>
          <p:nvPr/>
        </p:nvCxnSpPr>
        <p:spPr>
          <a:xfrm>
            <a:off x="4190159" y="4894550"/>
            <a:ext cx="97065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A5152BA-A9F6-4BA7-AE51-58176F3618FE}"/>
              </a:ext>
            </a:extLst>
          </p:cNvPr>
          <p:cNvCxnSpPr>
            <a:cxnSpLocks/>
            <a:stCxn id="169" idx="6"/>
          </p:cNvCxnSpPr>
          <p:nvPr/>
        </p:nvCxnSpPr>
        <p:spPr>
          <a:xfrm>
            <a:off x="6187845" y="4693614"/>
            <a:ext cx="313344" cy="298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DA7558E-1B1B-4DFB-943B-069BF50DF597}"/>
              </a:ext>
            </a:extLst>
          </p:cNvPr>
          <p:cNvCxnSpPr>
            <a:cxnSpLocks/>
          </p:cNvCxnSpPr>
          <p:nvPr/>
        </p:nvCxnSpPr>
        <p:spPr>
          <a:xfrm>
            <a:off x="6202441" y="4897538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1C9371-D6E0-4F28-915E-3178113C8EA6}"/>
                  </a:ext>
                </a:extLst>
              </p:cNvPr>
              <p:cNvSpPr txBox="1"/>
              <p:nvPr/>
            </p:nvSpPr>
            <p:spPr>
              <a:xfrm>
                <a:off x="4414380" y="3803670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1C9371-D6E0-4F28-915E-3178113C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80" y="3803670"/>
                <a:ext cx="238847" cy="246221"/>
              </a:xfrm>
              <a:prstGeom prst="rect">
                <a:avLst/>
              </a:prstGeom>
              <a:blipFill>
                <a:blip r:embed="rId19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EDC87C5-E0EF-49CA-AFE8-F725322BC9EE}"/>
                  </a:ext>
                </a:extLst>
              </p:cNvPr>
              <p:cNvSpPr txBox="1"/>
              <p:nvPr/>
            </p:nvSpPr>
            <p:spPr>
              <a:xfrm>
                <a:off x="4636931" y="3803670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EDC87C5-E0EF-49CA-AFE8-F725322B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31" y="3803670"/>
                <a:ext cx="238847" cy="246221"/>
              </a:xfrm>
              <a:prstGeom prst="rect">
                <a:avLst/>
              </a:prstGeom>
              <a:blipFill>
                <a:blip r:embed="rId20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7B0A259-3BB8-4E5E-BACC-BD64F20FB3AC}"/>
                  </a:ext>
                </a:extLst>
              </p:cNvPr>
              <p:cNvSpPr txBox="1"/>
              <p:nvPr/>
            </p:nvSpPr>
            <p:spPr>
              <a:xfrm>
                <a:off x="4422096" y="400429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7B0A259-3BB8-4E5E-BACC-BD64F20F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96" y="4004298"/>
                <a:ext cx="238847" cy="246221"/>
              </a:xfrm>
              <a:prstGeom prst="rect">
                <a:avLst/>
              </a:prstGeom>
              <a:blipFill>
                <a:blip r:embed="rId21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32EC022-EC29-403B-8550-CBC9BD941DD4}"/>
                  </a:ext>
                </a:extLst>
              </p:cNvPr>
              <p:cNvSpPr txBox="1"/>
              <p:nvPr/>
            </p:nvSpPr>
            <p:spPr>
              <a:xfrm>
                <a:off x="4644647" y="400429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32EC022-EC29-403B-8550-CBC9BD94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47" y="4004298"/>
                <a:ext cx="238847" cy="246221"/>
              </a:xfrm>
              <a:prstGeom prst="rect">
                <a:avLst/>
              </a:prstGeom>
              <a:blipFill>
                <a:blip r:embed="rId2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8E481FC-2396-4ACD-8186-AB82EF0C0649}"/>
                  </a:ext>
                </a:extLst>
              </p:cNvPr>
              <p:cNvSpPr txBox="1"/>
              <p:nvPr/>
            </p:nvSpPr>
            <p:spPr>
              <a:xfrm>
                <a:off x="4422096" y="457145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8E481FC-2396-4ACD-8186-AB82EF0C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96" y="4571458"/>
                <a:ext cx="238847" cy="246221"/>
              </a:xfrm>
              <a:prstGeom prst="rect">
                <a:avLst/>
              </a:prstGeom>
              <a:blipFill>
                <a:blip r:embed="rId23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377C16D-8EAA-400A-BFBA-79EEE6BBA26C}"/>
                  </a:ext>
                </a:extLst>
              </p:cNvPr>
              <p:cNvSpPr txBox="1"/>
              <p:nvPr/>
            </p:nvSpPr>
            <p:spPr>
              <a:xfrm>
                <a:off x="4644647" y="4571458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377C16D-8EAA-400A-BFBA-79EEE6BB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47" y="4571458"/>
                <a:ext cx="238847" cy="246221"/>
              </a:xfrm>
              <a:prstGeom prst="rect">
                <a:avLst/>
              </a:prstGeom>
              <a:blipFill>
                <a:blip r:embed="rId2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1A9DFA-4643-4E0D-A600-568E52C1B49D}"/>
                  </a:ext>
                </a:extLst>
              </p:cNvPr>
              <p:cNvSpPr txBox="1"/>
              <p:nvPr/>
            </p:nvSpPr>
            <p:spPr>
              <a:xfrm>
                <a:off x="4429812" y="4772086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1A9DFA-4643-4E0D-A600-568E52C1B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12" y="4772086"/>
                <a:ext cx="238847" cy="246221"/>
              </a:xfrm>
              <a:prstGeom prst="rect">
                <a:avLst/>
              </a:prstGeom>
              <a:blipFill>
                <a:blip r:embed="rId2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2C962AE-B13A-48FF-A37D-7C73652A8A23}"/>
                  </a:ext>
                </a:extLst>
              </p:cNvPr>
              <p:cNvSpPr txBox="1"/>
              <p:nvPr/>
            </p:nvSpPr>
            <p:spPr>
              <a:xfrm>
                <a:off x="4652363" y="4772086"/>
                <a:ext cx="23884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2C962AE-B13A-48FF-A37D-7C73652A8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63" y="4772086"/>
                <a:ext cx="238847" cy="246221"/>
              </a:xfrm>
              <a:prstGeom prst="rect">
                <a:avLst/>
              </a:prstGeom>
              <a:blipFill>
                <a:blip r:embed="rId26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E03DCFE8-C4FF-4C63-956B-650926DC7032}"/>
              </a:ext>
            </a:extLst>
          </p:cNvPr>
          <p:cNvCxnSpPr>
            <a:cxnSpLocks/>
          </p:cNvCxnSpPr>
          <p:nvPr/>
        </p:nvCxnSpPr>
        <p:spPr>
          <a:xfrm>
            <a:off x="1096265" y="3944247"/>
            <a:ext cx="29277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15F5BAC-6B61-4F37-9862-0E114BC7B6EA}"/>
              </a:ext>
            </a:extLst>
          </p:cNvPr>
          <p:cNvCxnSpPr>
            <a:cxnSpLocks/>
          </p:cNvCxnSpPr>
          <p:nvPr/>
        </p:nvCxnSpPr>
        <p:spPr>
          <a:xfrm>
            <a:off x="1090287" y="4145183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8AF0DC3-482E-4742-8FD7-B7C12D54A3BE}"/>
              </a:ext>
            </a:extLst>
          </p:cNvPr>
          <p:cNvCxnSpPr>
            <a:cxnSpLocks/>
          </p:cNvCxnSpPr>
          <p:nvPr/>
        </p:nvCxnSpPr>
        <p:spPr>
          <a:xfrm>
            <a:off x="1086622" y="4702389"/>
            <a:ext cx="29277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43BED8AD-7C43-4B53-B1B9-F9D9368E0FDE}"/>
              </a:ext>
            </a:extLst>
          </p:cNvPr>
          <p:cNvCxnSpPr>
            <a:cxnSpLocks/>
          </p:cNvCxnSpPr>
          <p:nvPr/>
        </p:nvCxnSpPr>
        <p:spPr>
          <a:xfrm>
            <a:off x="1080644" y="4903325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17342AE9-257A-4855-A127-8C749040D717}"/>
              </a:ext>
            </a:extLst>
          </p:cNvPr>
          <p:cNvCxnSpPr>
            <a:cxnSpLocks/>
            <a:stCxn id="168" idx="6"/>
            <a:endCxn id="105" idx="2"/>
          </p:cNvCxnSpPr>
          <p:nvPr/>
        </p:nvCxnSpPr>
        <p:spPr>
          <a:xfrm flipH="1" flipV="1">
            <a:off x="5681327" y="4205408"/>
            <a:ext cx="505025" cy="689142"/>
          </a:xfrm>
          <a:prstGeom prst="bentConnector4">
            <a:avLst>
              <a:gd name="adj1" fmla="val -20054"/>
              <a:gd name="adj2" fmla="val 54732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8A505E5B-240F-41BE-BB70-4045C0D80592}"/>
              </a:ext>
            </a:extLst>
          </p:cNvPr>
          <p:cNvCxnSpPr>
            <a:cxnSpLocks/>
            <a:stCxn id="123" idx="6"/>
            <a:endCxn id="80" idx="2"/>
          </p:cNvCxnSpPr>
          <p:nvPr/>
        </p:nvCxnSpPr>
        <p:spPr>
          <a:xfrm flipH="1" flipV="1">
            <a:off x="5688198" y="3429216"/>
            <a:ext cx="507797" cy="707192"/>
          </a:xfrm>
          <a:prstGeom prst="bentConnector4">
            <a:avLst>
              <a:gd name="adj1" fmla="val -19945"/>
              <a:gd name="adj2" fmla="val 5461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D638831F-1C9D-4F1A-AF0E-2F382A999F03}"/>
              </a:ext>
            </a:extLst>
          </p:cNvPr>
          <p:cNvCxnSpPr>
            <a:cxnSpLocks/>
            <a:stCxn id="125" idx="6"/>
            <a:endCxn id="63" idx="2"/>
          </p:cNvCxnSpPr>
          <p:nvPr/>
        </p:nvCxnSpPr>
        <p:spPr>
          <a:xfrm flipH="1" flipV="1">
            <a:off x="3672302" y="3429216"/>
            <a:ext cx="527500" cy="707192"/>
          </a:xfrm>
          <a:prstGeom prst="bentConnector4">
            <a:avLst>
              <a:gd name="adj1" fmla="val -14079"/>
              <a:gd name="adj2" fmla="val 5461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84D688A-AE9F-44B5-B905-B4A9BBB061CC}"/>
              </a:ext>
            </a:extLst>
          </p:cNvPr>
          <p:cNvCxnSpPr>
            <a:cxnSpLocks/>
            <a:stCxn id="103" idx="3"/>
            <a:endCxn id="46" idx="2"/>
          </p:cNvCxnSpPr>
          <p:nvPr/>
        </p:nvCxnSpPr>
        <p:spPr>
          <a:xfrm flipH="1" flipV="1">
            <a:off x="1906660" y="3429216"/>
            <a:ext cx="523562" cy="612969"/>
          </a:xfrm>
          <a:prstGeom prst="bentConnector4">
            <a:avLst>
              <a:gd name="adj1" fmla="val -15659"/>
              <a:gd name="adj2" fmla="val 6331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276AA9E3-C4EE-456F-AF47-650BC14ADFA2}"/>
              </a:ext>
            </a:extLst>
          </p:cNvPr>
          <p:cNvCxnSpPr>
            <a:cxnSpLocks/>
            <a:stCxn id="181" idx="6"/>
            <a:endCxn id="103" idx="2"/>
          </p:cNvCxnSpPr>
          <p:nvPr/>
        </p:nvCxnSpPr>
        <p:spPr>
          <a:xfrm flipH="1" flipV="1">
            <a:off x="1907269" y="4205408"/>
            <a:ext cx="509364" cy="689142"/>
          </a:xfrm>
          <a:prstGeom prst="bentConnector4">
            <a:avLst>
              <a:gd name="adj1" fmla="val -17610"/>
              <a:gd name="adj2" fmla="val 54732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F8C4046A-2FE0-40A3-AA1A-3450179E5D93}"/>
              </a:ext>
            </a:extLst>
          </p:cNvPr>
          <p:cNvCxnSpPr>
            <a:cxnSpLocks/>
            <a:stCxn id="170" idx="6"/>
            <a:endCxn id="104" idx="2"/>
          </p:cNvCxnSpPr>
          <p:nvPr/>
        </p:nvCxnSpPr>
        <p:spPr>
          <a:xfrm flipH="1" flipV="1">
            <a:off x="3668810" y="4205408"/>
            <a:ext cx="521349" cy="689142"/>
          </a:xfrm>
          <a:prstGeom prst="bentConnector4">
            <a:avLst>
              <a:gd name="adj1" fmla="val -16466"/>
              <a:gd name="adj2" fmla="val 54732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780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드롭아웃에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의한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억제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6763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개념도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왼쪽이 일반적인 신경망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오른쪽이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드롭아웃을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적용한 신경망</a:t>
            </a:r>
          </a:p>
        </p:txBody>
      </p:sp>
      <p:grpSp>
        <p:nvGrpSpPr>
          <p:cNvPr id="7193" name="그룹 7192">
            <a:extLst>
              <a:ext uri="{FF2B5EF4-FFF2-40B4-BE49-F238E27FC236}">
                <a16:creationId xmlns:a16="http://schemas.microsoft.com/office/drawing/2014/main" id="{9510591D-FCB1-4CB0-A263-A1961A6A9304}"/>
              </a:ext>
            </a:extLst>
          </p:cNvPr>
          <p:cNvGrpSpPr/>
          <p:nvPr/>
        </p:nvGrpSpPr>
        <p:grpSpPr>
          <a:xfrm>
            <a:off x="1706550" y="1766104"/>
            <a:ext cx="6626896" cy="3032083"/>
            <a:chOff x="1706550" y="2398853"/>
            <a:chExt cx="6626896" cy="303208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B8A9AAF-8D2F-4807-B231-42D3B53A47A4}"/>
                </a:ext>
              </a:extLst>
            </p:cNvPr>
            <p:cNvSpPr/>
            <p:nvPr/>
          </p:nvSpPr>
          <p:spPr>
            <a:xfrm>
              <a:off x="1709194" y="327563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720AC98-88D5-497C-8BDC-0FFF591E8E90}"/>
                </a:ext>
              </a:extLst>
            </p:cNvPr>
            <p:cNvSpPr/>
            <p:nvPr/>
          </p:nvSpPr>
          <p:spPr>
            <a:xfrm>
              <a:off x="2274425" y="327563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1181E35-33FD-42A8-AF8F-897E7E000764}"/>
                </a:ext>
              </a:extLst>
            </p:cNvPr>
            <p:cNvSpPr/>
            <p:nvPr/>
          </p:nvSpPr>
          <p:spPr>
            <a:xfrm>
              <a:off x="2841585" y="3288174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14C592A-7DC0-4356-A2F3-080A2FC8C713}"/>
                </a:ext>
              </a:extLst>
            </p:cNvPr>
            <p:cNvSpPr/>
            <p:nvPr/>
          </p:nvSpPr>
          <p:spPr>
            <a:xfrm>
              <a:off x="3408745" y="3300713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3484D79-F51B-44C3-ACD0-C9D3B005C738}"/>
                </a:ext>
              </a:extLst>
            </p:cNvPr>
            <p:cNvSpPr/>
            <p:nvPr/>
          </p:nvSpPr>
          <p:spPr>
            <a:xfrm>
              <a:off x="3975905" y="331325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FF909CC-CD54-4C0A-9D57-0C09D8570CAE}"/>
                </a:ext>
              </a:extLst>
            </p:cNvPr>
            <p:cNvSpPr/>
            <p:nvPr/>
          </p:nvSpPr>
          <p:spPr>
            <a:xfrm>
              <a:off x="2839906" y="2398853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7050DAA-E186-40CE-B639-77B0917F666A}"/>
                </a:ext>
              </a:extLst>
            </p:cNvPr>
            <p:cNvCxnSpPr>
              <a:stCxn id="2" idx="0"/>
              <a:endCxn id="132" idx="4"/>
            </p:cNvCxnSpPr>
            <p:nvPr/>
          </p:nvCxnSpPr>
          <p:spPr>
            <a:xfrm flipV="1">
              <a:off x="1861594" y="2703653"/>
              <a:ext cx="1130712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29BF841D-A1C3-44A1-96CA-314728CAB89B}"/>
                </a:ext>
              </a:extLst>
            </p:cNvPr>
            <p:cNvCxnSpPr>
              <a:cxnSpLocks/>
              <a:stCxn id="114" idx="0"/>
              <a:endCxn id="132" idx="4"/>
            </p:cNvCxnSpPr>
            <p:nvPr/>
          </p:nvCxnSpPr>
          <p:spPr>
            <a:xfrm flipV="1">
              <a:off x="2426825" y="2703653"/>
              <a:ext cx="565481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ED4B7EE-F30E-4E68-91F6-7F38BF6BFDB9}"/>
                </a:ext>
              </a:extLst>
            </p:cNvPr>
            <p:cNvCxnSpPr>
              <a:cxnSpLocks/>
              <a:stCxn id="115" idx="0"/>
              <a:endCxn id="132" idx="4"/>
            </p:cNvCxnSpPr>
            <p:nvPr/>
          </p:nvCxnSpPr>
          <p:spPr>
            <a:xfrm flipH="1" flipV="1">
              <a:off x="2992306" y="2703653"/>
              <a:ext cx="1679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26BF0A5D-65E2-4589-B325-093DE16E6C92}"/>
                </a:ext>
              </a:extLst>
            </p:cNvPr>
            <p:cNvCxnSpPr>
              <a:cxnSpLocks/>
              <a:stCxn id="116" idx="0"/>
              <a:endCxn id="132" idx="4"/>
            </p:cNvCxnSpPr>
            <p:nvPr/>
          </p:nvCxnSpPr>
          <p:spPr>
            <a:xfrm flipH="1" flipV="1">
              <a:off x="2992306" y="2703653"/>
              <a:ext cx="568839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73E7768E-2F4B-48A7-B1E1-05B34DC28093}"/>
                </a:ext>
              </a:extLst>
            </p:cNvPr>
            <p:cNvCxnSpPr>
              <a:cxnSpLocks/>
              <a:stCxn id="117" idx="0"/>
              <a:endCxn id="132" idx="4"/>
            </p:cNvCxnSpPr>
            <p:nvPr/>
          </p:nvCxnSpPr>
          <p:spPr>
            <a:xfrm flipH="1" flipV="1">
              <a:off x="2992306" y="2703653"/>
              <a:ext cx="1135999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C7330D5-6698-4B6B-B900-7B4712EF1E0C}"/>
                </a:ext>
              </a:extLst>
            </p:cNvPr>
            <p:cNvSpPr/>
            <p:nvPr/>
          </p:nvSpPr>
          <p:spPr>
            <a:xfrm>
              <a:off x="1711124" y="4164956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BEA6668-070F-4091-B359-351CCB51AF45}"/>
                </a:ext>
              </a:extLst>
            </p:cNvPr>
            <p:cNvSpPr/>
            <p:nvPr/>
          </p:nvSpPr>
          <p:spPr>
            <a:xfrm>
              <a:off x="2276355" y="4164956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388FECC-4AC5-4AB7-9BE2-A2A0BB298492}"/>
                </a:ext>
              </a:extLst>
            </p:cNvPr>
            <p:cNvSpPr/>
            <p:nvPr/>
          </p:nvSpPr>
          <p:spPr>
            <a:xfrm>
              <a:off x="2843515" y="417749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D34046C-A044-4A2E-9F38-C923B230B729}"/>
                </a:ext>
              </a:extLst>
            </p:cNvPr>
            <p:cNvSpPr/>
            <p:nvPr/>
          </p:nvSpPr>
          <p:spPr>
            <a:xfrm>
              <a:off x="3410675" y="4190034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8BC784D5-009E-4C1B-A651-2395E4EABB3E}"/>
                </a:ext>
              </a:extLst>
            </p:cNvPr>
            <p:cNvSpPr/>
            <p:nvPr/>
          </p:nvSpPr>
          <p:spPr>
            <a:xfrm>
              <a:off x="3977835" y="4202573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BA14731-A7BB-412B-B963-E52676D864D0}"/>
                </a:ext>
              </a:extLst>
            </p:cNvPr>
            <p:cNvCxnSpPr>
              <a:cxnSpLocks/>
              <a:stCxn id="118" idx="0"/>
              <a:endCxn id="115" idx="4"/>
            </p:cNvCxnSpPr>
            <p:nvPr/>
          </p:nvCxnSpPr>
          <p:spPr>
            <a:xfrm flipV="1">
              <a:off x="1863524" y="3592974"/>
              <a:ext cx="1130461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D81097B2-FDAB-45FE-921C-B0ADA3E385BD}"/>
                </a:ext>
              </a:extLst>
            </p:cNvPr>
            <p:cNvCxnSpPr>
              <a:cxnSpLocks/>
              <a:stCxn id="119" idx="0"/>
              <a:endCxn id="115" idx="4"/>
            </p:cNvCxnSpPr>
            <p:nvPr/>
          </p:nvCxnSpPr>
          <p:spPr>
            <a:xfrm flipV="1">
              <a:off x="2428755" y="3592974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57C5844A-AEA4-4A50-A101-C5D0761DC9CE}"/>
                </a:ext>
              </a:extLst>
            </p:cNvPr>
            <p:cNvCxnSpPr>
              <a:cxnSpLocks/>
              <a:stCxn id="120" idx="0"/>
              <a:endCxn id="115" idx="4"/>
            </p:cNvCxnSpPr>
            <p:nvPr/>
          </p:nvCxnSpPr>
          <p:spPr>
            <a:xfrm flipH="1" flipV="1">
              <a:off x="2993985" y="3592974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29209887-BF47-4A87-B47E-D8108005A112}"/>
                </a:ext>
              </a:extLst>
            </p:cNvPr>
            <p:cNvCxnSpPr>
              <a:cxnSpLocks/>
              <a:stCxn id="121" idx="0"/>
              <a:endCxn id="115" idx="4"/>
            </p:cNvCxnSpPr>
            <p:nvPr/>
          </p:nvCxnSpPr>
          <p:spPr>
            <a:xfrm flipH="1" flipV="1">
              <a:off x="2993985" y="3592974"/>
              <a:ext cx="569090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05981D10-944C-454C-B486-6171332DC1B5}"/>
                </a:ext>
              </a:extLst>
            </p:cNvPr>
            <p:cNvCxnSpPr>
              <a:cxnSpLocks/>
              <a:stCxn id="126" idx="0"/>
              <a:endCxn id="115" idx="4"/>
            </p:cNvCxnSpPr>
            <p:nvPr/>
          </p:nvCxnSpPr>
          <p:spPr>
            <a:xfrm flipH="1" flipV="1">
              <a:off x="2993985" y="3592974"/>
              <a:ext cx="1136250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EF22B63D-301A-46B8-9D52-150EE4FD3C3C}"/>
                </a:ext>
              </a:extLst>
            </p:cNvPr>
            <p:cNvCxnSpPr>
              <a:cxnSpLocks/>
              <a:stCxn id="118" idx="0"/>
              <a:endCxn id="2" idx="4"/>
            </p:cNvCxnSpPr>
            <p:nvPr/>
          </p:nvCxnSpPr>
          <p:spPr>
            <a:xfrm flipH="1" flipV="1">
              <a:off x="1861594" y="3580435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B817EA8-12B5-499F-B79B-034FAFEB7CA7}"/>
                </a:ext>
              </a:extLst>
            </p:cNvPr>
            <p:cNvCxnSpPr>
              <a:cxnSpLocks/>
              <a:stCxn id="118" idx="0"/>
              <a:endCxn id="114" idx="4"/>
            </p:cNvCxnSpPr>
            <p:nvPr/>
          </p:nvCxnSpPr>
          <p:spPr>
            <a:xfrm flipV="1">
              <a:off x="1863524" y="3580435"/>
              <a:ext cx="563301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5E702A7D-C0C6-41AA-90FE-70C946239859}"/>
                </a:ext>
              </a:extLst>
            </p:cNvPr>
            <p:cNvCxnSpPr>
              <a:cxnSpLocks/>
              <a:stCxn id="118" idx="0"/>
              <a:endCxn id="116" idx="4"/>
            </p:cNvCxnSpPr>
            <p:nvPr/>
          </p:nvCxnSpPr>
          <p:spPr>
            <a:xfrm flipV="1">
              <a:off x="1863524" y="3605513"/>
              <a:ext cx="1697621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E378FE7-C279-42A1-BA8C-CEB873420F61}"/>
                </a:ext>
              </a:extLst>
            </p:cNvPr>
            <p:cNvCxnSpPr>
              <a:cxnSpLocks/>
              <a:stCxn id="119" idx="0"/>
              <a:endCxn id="117" idx="4"/>
            </p:cNvCxnSpPr>
            <p:nvPr/>
          </p:nvCxnSpPr>
          <p:spPr>
            <a:xfrm flipV="1">
              <a:off x="2428755" y="3618052"/>
              <a:ext cx="1699550" cy="54690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C263C6AA-A7E2-4FC2-9704-793489FF286F}"/>
                </a:ext>
              </a:extLst>
            </p:cNvPr>
            <p:cNvCxnSpPr>
              <a:cxnSpLocks/>
              <a:stCxn id="119" idx="0"/>
              <a:endCxn id="2" idx="4"/>
            </p:cNvCxnSpPr>
            <p:nvPr/>
          </p:nvCxnSpPr>
          <p:spPr>
            <a:xfrm flipH="1" flipV="1">
              <a:off x="1861594" y="3580435"/>
              <a:ext cx="567161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7638958A-95A5-4B1A-BDF3-2AAC4A5C59C5}"/>
                </a:ext>
              </a:extLst>
            </p:cNvPr>
            <p:cNvCxnSpPr>
              <a:cxnSpLocks/>
              <a:stCxn id="119" idx="0"/>
              <a:endCxn id="114" idx="4"/>
            </p:cNvCxnSpPr>
            <p:nvPr/>
          </p:nvCxnSpPr>
          <p:spPr>
            <a:xfrm flipH="1" flipV="1">
              <a:off x="2426825" y="3580435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01917B47-1551-4304-A7CE-943C1C2F2576}"/>
                </a:ext>
              </a:extLst>
            </p:cNvPr>
            <p:cNvCxnSpPr>
              <a:cxnSpLocks/>
              <a:stCxn id="120" idx="0"/>
              <a:endCxn id="2" idx="4"/>
            </p:cNvCxnSpPr>
            <p:nvPr/>
          </p:nvCxnSpPr>
          <p:spPr>
            <a:xfrm flipH="1" flipV="1">
              <a:off x="1861594" y="3580435"/>
              <a:ext cx="1134321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BB2EF8E1-B3BE-40A0-83ED-389D3A07FDE9}"/>
                </a:ext>
              </a:extLst>
            </p:cNvPr>
            <p:cNvCxnSpPr>
              <a:cxnSpLocks/>
              <a:stCxn id="119" idx="0"/>
              <a:endCxn id="116" idx="4"/>
            </p:cNvCxnSpPr>
            <p:nvPr/>
          </p:nvCxnSpPr>
          <p:spPr>
            <a:xfrm flipV="1">
              <a:off x="2428755" y="3605513"/>
              <a:ext cx="1132390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F31B71A-EDEE-40DB-A46C-3DD6EBDF05F7}"/>
                </a:ext>
              </a:extLst>
            </p:cNvPr>
            <p:cNvCxnSpPr>
              <a:cxnSpLocks/>
              <a:stCxn id="120" idx="0"/>
              <a:endCxn id="117" idx="4"/>
            </p:cNvCxnSpPr>
            <p:nvPr/>
          </p:nvCxnSpPr>
          <p:spPr>
            <a:xfrm flipV="1">
              <a:off x="2995915" y="3618052"/>
              <a:ext cx="1132390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82BB3DEC-434A-4988-B576-0D795E374CCF}"/>
                </a:ext>
              </a:extLst>
            </p:cNvPr>
            <p:cNvCxnSpPr>
              <a:cxnSpLocks/>
              <a:stCxn id="120" idx="0"/>
              <a:endCxn id="116" idx="4"/>
            </p:cNvCxnSpPr>
            <p:nvPr/>
          </p:nvCxnSpPr>
          <p:spPr>
            <a:xfrm flipV="1">
              <a:off x="2995915" y="3605513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EB38EB94-A0F6-488A-B909-026B3912538B}"/>
                </a:ext>
              </a:extLst>
            </p:cNvPr>
            <p:cNvCxnSpPr>
              <a:cxnSpLocks/>
              <a:stCxn id="120" idx="0"/>
              <a:endCxn id="114" idx="4"/>
            </p:cNvCxnSpPr>
            <p:nvPr/>
          </p:nvCxnSpPr>
          <p:spPr>
            <a:xfrm flipH="1" flipV="1">
              <a:off x="2426825" y="3580435"/>
              <a:ext cx="569090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265D8170-6C48-4B62-96B8-3FA8B0E0F8C0}"/>
                </a:ext>
              </a:extLst>
            </p:cNvPr>
            <p:cNvCxnSpPr>
              <a:cxnSpLocks/>
              <a:stCxn id="121" idx="0"/>
              <a:endCxn id="117" idx="4"/>
            </p:cNvCxnSpPr>
            <p:nvPr/>
          </p:nvCxnSpPr>
          <p:spPr>
            <a:xfrm flipV="1">
              <a:off x="3563075" y="3618052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DDC9EDFB-C821-4155-8301-BA7C5E57D233}"/>
                </a:ext>
              </a:extLst>
            </p:cNvPr>
            <p:cNvCxnSpPr>
              <a:cxnSpLocks/>
              <a:stCxn id="121" idx="0"/>
              <a:endCxn id="116" idx="4"/>
            </p:cNvCxnSpPr>
            <p:nvPr/>
          </p:nvCxnSpPr>
          <p:spPr>
            <a:xfrm flipH="1" flipV="1">
              <a:off x="3561145" y="3605513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ACA39F5-C04C-4EDF-B69C-E6FD17AABA96}"/>
                </a:ext>
              </a:extLst>
            </p:cNvPr>
            <p:cNvCxnSpPr>
              <a:cxnSpLocks/>
              <a:stCxn id="121" idx="0"/>
              <a:endCxn id="114" idx="4"/>
            </p:cNvCxnSpPr>
            <p:nvPr/>
          </p:nvCxnSpPr>
          <p:spPr>
            <a:xfrm flipH="1" flipV="1">
              <a:off x="2426825" y="3580435"/>
              <a:ext cx="1136250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57B9627E-FE70-46A8-B9AF-BB4CA873689B}"/>
                </a:ext>
              </a:extLst>
            </p:cNvPr>
            <p:cNvCxnSpPr>
              <a:cxnSpLocks/>
              <a:stCxn id="121" idx="0"/>
              <a:endCxn id="2" idx="4"/>
            </p:cNvCxnSpPr>
            <p:nvPr/>
          </p:nvCxnSpPr>
          <p:spPr>
            <a:xfrm flipH="1" flipV="1">
              <a:off x="1861594" y="3580435"/>
              <a:ext cx="1701481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31FD11FB-07EE-4DA1-A7E8-8EA0B3A0B332}"/>
                </a:ext>
              </a:extLst>
            </p:cNvPr>
            <p:cNvCxnSpPr>
              <a:cxnSpLocks/>
              <a:stCxn id="126" idx="0"/>
              <a:endCxn id="117" idx="4"/>
            </p:cNvCxnSpPr>
            <p:nvPr/>
          </p:nvCxnSpPr>
          <p:spPr>
            <a:xfrm flipH="1" flipV="1">
              <a:off x="4128305" y="3618052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73F07109-F918-4222-93D8-984D172B11F6}"/>
                </a:ext>
              </a:extLst>
            </p:cNvPr>
            <p:cNvCxnSpPr>
              <a:cxnSpLocks/>
              <a:stCxn id="126" idx="0"/>
              <a:endCxn id="116" idx="4"/>
            </p:cNvCxnSpPr>
            <p:nvPr/>
          </p:nvCxnSpPr>
          <p:spPr>
            <a:xfrm flipH="1" flipV="1">
              <a:off x="3561145" y="3605513"/>
              <a:ext cx="569090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0543815C-DFFC-4DC6-8492-C238813E8C0C}"/>
                </a:ext>
              </a:extLst>
            </p:cNvPr>
            <p:cNvCxnSpPr>
              <a:cxnSpLocks/>
              <a:stCxn id="126" idx="0"/>
              <a:endCxn id="114" idx="4"/>
            </p:cNvCxnSpPr>
            <p:nvPr/>
          </p:nvCxnSpPr>
          <p:spPr>
            <a:xfrm flipH="1" flipV="1">
              <a:off x="2426825" y="3580435"/>
              <a:ext cx="1703410" cy="62213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B9C9C1AA-18CF-4EAC-A0B2-D0BFACB829FD}"/>
                </a:ext>
              </a:extLst>
            </p:cNvPr>
            <p:cNvCxnSpPr>
              <a:cxnSpLocks/>
              <a:stCxn id="126" idx="0"/>
              <a:endCxn id="2" idx="4"/>
            </p:cNvCxnSpPr>
            <p:nvPr/>
          </p:nvCxnSpPr>
          <p:spPr>
            <a:xfrm flipH="1" flipV="1">
              <a:off x="1861594" y="3580435"/>
              <a:ext cx="2268641" cy="62213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EB4FA2A7-8B54-42AC-8CF0-5303B1F6F62F}"/>
                </a:ext>
              </a:extLst>
            </p:cNvPr>
            <p:cNvCxnSpPr>
              <a:cxnSpLocks/>
              <a:stCxn id="118" idx="0"/>
              <a:endCxn id="117" idx="4"/>
            </p:cNvCxnSpPr>
            <p:nvPr/>
          </p:nvCxnSpPr>
          <p:spPr>
            <a:xfrm flipV="1">
              <a:off x="1863524" y="3618052"/>
              <a:ext cx="2264781" cy="54690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6F0B2083-9576-4EB5-A7FC-52C5BE28F450}"/>
                </a:ext>
              </a:extLst>
            </p:cNvPr>
            <p:cNvSpPr/>
            <p:nvPr/>
          </p:nvSpPr>
          <p:spPr>
            <a:xfrm>
              <a:off x="1706550" y="5048007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06A2EAF-9127-4917-A224-E01B23012030}"/>
                </a:ext>
              </a:extLst>
            </p:cNvPr>
            <p:cNvSpPr/>
            <p:nvPr/>
          </p:nvSpPr>
          <p:spPr>
            <a:xfrm>
              <a:off x="2271781" y="5048007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2DB15DDB-35C7-4187-A582-654F36271CD8}"/>
                </a:ext>
              </a:extLst>
            </p:cNvPr>
            <p:cNvSpPr/>
            <p:nvPr/>
          </p:nvSpPr>
          <p:spPr>
            <a:xfrm>
              <a:off x="2838941" y="5060546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38B3265-255B-4524-A912-B67DDEEA6E4B}"/>
                </a:ext>
              </a:extLst>
            </p:cNvPr>
            <p:cNvSpPr/>
            <p:nvPr/>
          </p:nvSpPr>
          <p:spPr>
            <a:xfrm>
              <a:off x="3406101" y="507308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80B4088C-66F0-45ED-ACB8-556110A4850C}"/>
                </a:ext>
              </a:extLst>
            </p:cNvPr>
            <p:cNvSpPr/>
            <p:nvPr/>
          </p:nvSpPr>
          <p:spPr>
            <a:xfrm>
              <a:off x="3973261" y="5085624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4E618752-1933-4079-8BCF-473F91718F37}"/>
                </a:ext>
              </a:extLst>
            </p:cNvPr>
            <p:cNvCxnSpPr>
              <a:cxnSpLocks/>
              <a:stCxn id="218" idx="0"/>
            </p:cNvCxnSpPr>
            <p:nvPr/>
          </p:nvCxnSpPr>
          <p:spPr>
            <a:xfrm flipV="1">
              <a:off x="1858950" y="4476025"/>
              <a:ext cx="1130461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89C8FB24-C20F-4EEF-BD18-12A8481A7012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V="1">
              <a:off x="2424181" y="4476025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86A5B683-2D5A-4B5E-85C8-54F5348BFBB3}"/>
                </a:ext>
              </a:extLst>
            </p:cNvPr>
            <p:cNvCxnSpPr>
              <a:cxnSpLocks/>
              <a:stCxn id="220" idx="0"/>
            </p:cNvCxnSpPr>
            <p:nvPr/>
          </p:nvCxnSpPr>
          <p:spPr>
            <a:xfrm flipH="1" flipV="1">
              <a:off x="2989411" y="4476025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A6D13E5F-C086-4A0A-AEF4-BFAAAE335FF6}"/>
                </a:ext>
              </a:extLst>
            </p:cNvPr>
            <p:cNvCxnSpPr>
              <a:cxnSpLocks/>
              <a:stCxn id="221" idx="0"/>
              <a:endCxn id="120" idx="4"/>
            </p:cNvCxnSpPr>
            <p:nvPr/>
          </p:nvCxnSpPr>
          <p:spPr>
            <a:xfrm flipH="1" flipV="1">
              <a:off x="2995915" y="4482295"/>
              <a:ext cx="562586" cy="59079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B69BB7D3-7004-4C39-9305-5E03F77A240E}"/>
                </a:ext>
              </a:extLst>
            </p:cNvPr>
            <p:cNvCxnSpPr>
              <a:cxnSpLocks/>
              <a:stCxn id="222" idx="0"/>
            </p:cNvCxnSpPr>
            <p:nvPr/>
          </p:nvCxnSpPr>
          <p:spPr>
            <a:xfrm flipH="1" flipV="1">
              <a:off x="2989411" y="4476025"/>
              <a:ext cx="1136250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90122AA3-35D7-49DB-B9E2-3993975E5BF6}"/>
                </a:ext>
              </a:extLst>
            </p:cNvPr>
            <p:cNvCxnSpPr>
              <a:cxnSpLocks/>
              <a:stCxn id="218" idx="0"/>
            </p:cNvCxnSpPr>
            <p:nvPr/>
          </p:nvCxnSpPr>
          <p:spPr>
            <a:xfrm flipH="1" flipV="1">
              <a:off x="1857020" y="4463486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CD4DA045-1BF0-4A4A-9A34-147BC60ADDBA}"/>
                </a:ext>
              </a:extLst>
            </p:cNvPr>
            <p:cNvCxnSpPr>
              <a:cxnSpLocks/>
              <a:stCxn id="218" idx="0"/>
            </p:cNvCxnSpPr>
            <p:nvPr/>
          </p:nvCxnSpPr>
          <p:spPr>
            <a:xfrm flipV="1">
              <a:off x="1858950" y="4463486"/>
              <a:ext cx="563301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3F428420-6967-498C-81D7-3E378F5B1ACB}"/>
                </a:ext>
              </a:extLst>
            </p:cNvPr>
            <p:cNvCxnSpPr>
              <a:cxnSpLocks/>
              <a:stCxn id="218" idx="0"/>
            </p:cNvCxnSpPr>
            <p:nvPr/>
          </p:nvCxnSpPr>
          <p:spPr>
            <a:xfrm flipV="1">
              <a:off x="1858950" y="4488564"/>
              <a:ext cx="1697621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0987C89F-64F1-4673-A76F-0A5FB4DF47C5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V="1">
              <a:off x="2424181" y="4501103"/>
              <a:ext cx="1699550" cy="54690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F0573A9B-6DF1-4726-B88A-D6B6D3C8AE92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H="1" flipV="1">
              <a:off x="1857020" y="4463486"/>
              <a:ext cx="567161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C05A6B81-FB90-4941-9C06-829B68B7704F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H="1" flipV="1">
              <a:off x="2422251" y="4463486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E84568D9-FF23-4B5D-92AD-FF9F23914535}"/>
                </a:ext>
              </a:extLst>
            </p:cNvPr>
            <p:cNvCxnSpPr>
              <a:cxnSpLocks/>
              <a:stCxn id="220" idx="0"/>
            </p:cNvCxnSpPr>
            <p:nvPr/>
          </p:nvCxnSpPr>
          <p:spPr>
            <a:xfrm flipH="1" flipV="1">
              <a:off x="1857020" y="4463486"/>
              <a:ext cx="1134321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57690F2A-E28F-4A48-A31B-31EF6B483F51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V="1">
              <a:off x="2424181" y="4488564"/>
              <a:ext cx="1132390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D719AB84-A514-4E09-A154-6FB219784BD8}"/>
                </a:ext>
              </a:extLst>
            </p:cNvPr>
            <p:cNvCxnSpPr>
              <a:cxnSpLocks/>
              <a:stCxn id="220" idx="0"/>
            </p:cNvCxnSpPr>
            <p:nvPr/>
          </p:nvCxnSpPr>
          <p:spPr>
            <a:xfrm flipV="1">
              <a:off x="2991341" y="4501103"/>
              <a:ext cx="1132390" cy="559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54729B62-49F4-4293-99BB-C0DC281E0BCD}"/>
                </a:ext>
              </a:extLst>
            </p:cNvPr>
            <p:cNvCxnSpPr>
              <a:cxnSpLocks/>
              <a:stCxn id="220" idx="0"/>
            </p:cNvCxnSpPr>
            <p:nvPr/>
          </p:nvCxnSpPr>
          <p:spPr>
            <a:xfrm flipV="1">
              <a:off x="2991341" y="4488564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15F5E1CF-1C67-4926-BB3B-9411648B077F}"/>
                </a:ext>
              </a:extLst>
            </p:cNvPr>
            <p:cNvCxnSpPr>
              <a:cxnSpLocks/>
              <a:stCxn id="220" idx="0"/>
            </p:cNvCxnSpPr>
            <p:nvPr/>
          </p:nvCxnSpPr>
          <p:spPr>
            <a:xfrm flipH="1" flipV="1">
              <a:off x="2422251" y="4463486"/>
              <a:ext cx="569090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27EAE1F7-4384-49CF-8CD8-A366EB0F1D16}"/>
                </a:ext>
              </a:extLst>
            </p:cNvPr>
            <p:cNvCxnSpPr>
              <a:cxnSpLocks/>
              <a:stCxn id="221" idx="0"/>
            </p:cNvCxnSpPr>
            <p:nvPr/>
          </p:nvCxnSpPr>
          <p:spPr>
            <a:xfrm flipV="1">
              <a:off x="3558501" y="4501103"/>
              <a:ext cx="565230" cy="5719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8DEB0C3A-90EA-417C-BDF6-A3004F9763A7}"/>
                </a:ext>
              </a:extLst>
            </p:cNvPr>
            <p:cNvCxnSpPr>
              <a:cxnSpLocks/>
              <a:stCxn id="221" idx="0"/>
            </p:cNvCxnSpPr>
            <p:nvPr/>
          </p:nvCxnSpPr>
          <p:spPr>
            <a:xfrm flipH="1" flipV="1">
              <a:off x="3556571" y="4488564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ED5E497A-0810-49E9-A0B3-1569B27820E0}"/>
                </a:ext>
              </a:extLst>
            </p:cNvPr>
            <p:cNvCxnSpPr>
              <a:cxnSpLocks/>
              <a:stCxn id="221" idx="0"/>
            </p:cNvCxnSpPr>
            <p:nvPr/>
          </p:nvCxnSpPr>
          <p:spPr>
            <a:xfrm flipH="1" flipV="1">
              <a:off x="2422251" y="4463486"/>
              <a:ext cx="1136250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778EC10C-0310-4C7D-B08B-085985FFF542}"/>
                </a:ext>
              </a:extLst>
            </p:cNvPr>
            <p:cNvCxnSpPr>
              <a:cxnSpLocks/>
              <a:stCxn id="221" idx="0"/>
            </p:cNvCxnSpPr>
            <p:nvPr/>
          </p:nvCxnSpPr>
          <p:spPr>
            <a:xfrm flipH="1" flipV="1">
              <a:off x="1857020" y="4463486"/>
              <a:ext cx="1701481" cy="6095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90DFCE2F-C999-4550-93FD-A2A5AA7A660D}"/>
                </a:ext>
              </a:extLst>
            </p:cNvPr>
            <p:cNvCxnSpPr>
              <a:cxnSpLocks/>
              <a:stCxn id="222" idx="0"/>
            </p:cNvCxnSpPr>
            <p:nvPr/>
          </p:nvCxnSpPr>
          <p:spPr>
            <a:xfrm flipH="1" flipV="1">
              <a:off x="4123731" y="4501103"/>
              <a:ext cx="1930" cy="5845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BF8CD824-9935-49EC-B72A-0364A5DA9FA2}"/>
                </a:ext>
              </a:extLst>
            </p:cNvPr>
            <p:cNvCxnSpPr>
              <a:cxnSpLocks/>
              <a:stCxn id="222" idx="0"/>
            </p:cNvCxnSpPr>
            <p:nvPr/>
          </p:nvCxnSpPr>
          <p:spPr>
            <a:xfrm flipH="1" flipV="1">
              <a:off x="3556571" y="4488564"/>
              <a:ext cx="569090" cy="59706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3DC537E9-C98B-4BDA-B752-D67BB427AC53}"/>
                </a:ext>
              </a:extLst>
            </p:cNvPr>
            <p:cNvCxnSpPr>
              <a:cxnSpLocks/>
              <a:stCxn id="222" idx="0"/>
            </p:cNvCxnSpPr>
            <p:nvPr/>
          </p:nvCxnSpPr>
          <p:spPr>
            <a:xfrm flipH="1" flipV="1">
              <a:off x="2422251" y="4463486"/>
              <a:ext cx="1703410" cy="62213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797646AD-B2F8-42A8-97A9-26C6E8908EF1}"/>
                </a:ext>
              </a:extLst>
            </p:cNvPr>
            <p:cNvCxnSpPr>
              <a:cxnSpLocks/>
              <a:stCxn id="222" idx="0"/>
            </p:cNvCxnSpPr>
            <p:nvPr/>
          </p:nvCxnSpPr>
          <p:spPr>
            <a:xfrm flipH="1" flipV="1">
              <a:off x="1857020" y="4463486"/>
              <a:ext cx="2268641" cy="62213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6BF23AA9-B245-4936-A146-A053F9586834}"/>
                </a:ext>
              </a:extLst>
            </p:cNvPr>
            <p:cNvCxnSpPr>
              <a:cxnSpLocks/>
              <a:stCxn id="218" idx="0"/>
            </p:cNvCxnSpPr>
            <p:nvPr/>
          </p:nvCxnSpPr>
          <p:spPr>
            <a:xfrm flipV="1">
              <a:off x="1858950" y="4501103"/>
              <a:ext cx="2264781" cy="54690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480FFA89-6995-48A0-A995-3607E3DA2965}"/>
                </a:ext>
              </a:extLst>
            </p:cNvPr>
            <p:cNvSpPr/>
            <p:nvPr/>
          </p:nvSpPr>
          <p:spPr>
            <a:xfrm>
              <a:off x="5760005" y="3316147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6E319B-C556-4367-9420-F7F4FDF3938E}"/>
                </a:ext>
              </a:extLst>
            </p:cNvPr>
            <p:cNvSpPr/>
            <p:nvPr/>
          </p:nvSpPr>
          <p:spPr>
            <a:xfrm>
              <a:off x="6892396" y="3328686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D62861-DD68-4E00-AE3F-D693F6572EAC}"/>
                </a:ext>
              </a:extLst>
            </p:cNvPr>
            <p:cNvSpPr/>
            <p:nvPr/>
          </p:nvSpPr>
          <p:spPr>
            <a:xfrm>
              <a:off x="8026716" y="3353764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B2B4163-DB9F-4A3D-A370-4D5285F10541}"/>
                </a:ext>
              </a:extLst>
            </p:cNvPr>
            <p:cNvSpPr/>
            <p:nvPr/>
          </p:nvSpPr>
          <p:spPr>
            <a:xfrm>
              <a:off x="6890717" y="243936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388A4CE2-67B0-420D-9E84-8EA93C85FB32}"/>
                </a:ext>
              </a:extLst>
            </p:cNvPr>
            <p:cNvCxnSpPr>
              <a:stCxn id="249" idx="0"/>
              <a:endCxn id="254" idx="4"/>
            </p:cNvCxnSpPr>
            <p:nvPr/>
          </p:nvCxnSpPr>
          <p:spPr>
            <a:xfrm flipV="1">
              <a:off x="5912405" y="2744165"/>
              <a:ext cx="1130712" cy="57198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37532856-B5C9-49E1-A2D3-417D17A64CE0}"/>
                </a:ext>
              </a:extLst>
            </p:cNvPr>
            <p:cNvCxnSpPr>
              <a:cxnSpLocks/>
              <a:stCxn id="251" idx="0"/>
              <a:endCxn id="254" idx="4"/>
            </p:cNvCxnSpPr>
            <p:nvPr/>
          </p:nvCxnSpPr>
          <p:spPr>
            <a:xfrm flipH="1" flipV="1">
              <a:off x="7043117" y="2744165"/>
              <a:ext cx="1679" cy="5845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7BA7013-7B4C-4C32-BBBD-40F5E9756CD8}"/>
                </a:ext>
              </a:extLst>
            </p:cNvPr>
            <p:cNvCxnSpPr>
              <a:cxnSpLocks/>
              <a:stCxn id="253" idx="0"/>
              <a:endCxn id="254" idx="4"/>
            </p:cNvCxnSpPr>
            <p:nvPr/>
          </p:nvCxnSpPr>
          <p:spPr>
            <a:xfrm flipH="1" flipV="1">
              <a:off x="7043117" y="2744165"/>
              <a:ext cx="1135999" cy="60959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C19DF2D-EDB7-4EFC-931A-A07D50386CC0}"/>
                </a:ext>
              </a:extLst>
            </p:cNvPr>
            <p:cNvSpPr/>
            <p:nvPr/>
          </p:nvSpPr>
          <p:spPr>
            <a:xfrm>
              <a:off x="6327166" y="4205468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1C3CE61A-7744-4978-A03A-85343554DE04}"/>
                </a:ext>
              </a:extLst>
            </p:cNvPr>
            <p:cNvSpPr/>
            <p:nvPr/>
          </p:nvSpPr>
          <p:spPr>
            <a:xfrm>
              <a:off x="8028646" y="4243085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F2BAF077-4CCB-4066-96EC-27F55E395786}"/>
                </a:ext>
              </a:extLst>
            </p:cNvPr>
            <p:cNvCxnSpPr>
              <a:cxnSpLocks/>
              <a:stCxn id="261" idx="0"/>
              <a:endCxn id="251" idx="4"/>
            </p:cNvCxnSpPr>
            <p:nvPr/>
          </p:nvCxnSpPr>
          <p:spPr>
            <a:xfrm flipV="1">
              <a:off x="6479566" y="3633486"/>
              <a:ext cx="565230" cy="57198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3D906BED-8654-4B1C-8D21-697529FC6E0D}"/>
                </a:ext>
              </a:extLst>
            </p:cNvPr>
            <p:cNvCxnSpPr>
              <a:cxnSpLocks/>
              <a:stCxn id="264" idx="0"/>
              <a:endCxn id="251" idx="4"/>
            </p:cNvCxnSpPr>
            <p:nvPr/>
          </p:nvCxnSpPr>
          <p:spPr>
            <a:xfrm flipH="1" flipV="1">
              <a:off x="7044796" y="3633486"/>
              <a:ext cx="1136250" cy="60959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3C73774E-3665-462B-B51F-9C4B9F09079F}"/>
                </a:ext>
              </a:extLst>
            </p:cNvPr>
            <p:cNvCxnSpPr>
              <a:cxnSpLocks/>
              <a:stCxn id="261" idx="0"/>
              <a:endCxn id="253" idx="4"/>
            </p:cNvCxnSpPr>
            <p:nvPr/>
          </p:nvCxnSpPr>
          <p:spPr>
            <a:xfrm flipV="1">
              <a:off x="6479566" y="3658564"/>
              <a:ext cx="1699550" cy="54690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1A9D7838-D127-497D-B10F-964F36582B2C}"/>
                </a:ext>
              </a:extLst>
            </p:cNvPr>
            <p:cNvCxnSpPr>
              <a:cxnSpLocks/>
              <a:stCxn id="261" idx="0"/>
              <a:endCxn id="249" idx="4"/>
            </p:cNvCxnSpPr>
            <p:nvPr/>
          </p:nvCxnSpPr>
          <p:spPr>
            <a:xfrm flipH="1" flipV="1">
              <a:off x="5912405" y="3620947"/>
              <a:ext cx="567161" cy="5845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3BECF04C-044A-45CD-A3B4-911281A4AAA6}"/>
                </a:ext>
              </a:extLst>
            </p:cNvPr>
            <p:cNvCxnSpPr>
              <a:cxnSpLocks/>
              <a:stCxn id="264" idx="0"/>
              <a:endCxn id="253" idx="4"/>
            </p:cNvCxnSpPr>
            <p:nvPr/>
          </p:nvCxnSpPr>
          <p:spPr>
            <a:xfrm flipH="1" flipV="1">
              <a:off x="8179116" y="3658564"/>
              <a:ext cx="1930" cy="5845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78A6BF15-F8BB-4845-BA69-FE19C36992F5}"/>
                </a:ext>
              </a:extLst>
            </p:cNvPr>
            <p:cNvCxnSpPr>
              <a:cxnSpLocks/>
              <a:stCxn id="264" idx="0"/>
              <a:endCxn id="249" idx="4"/>
            </p:cNvCxnSpPr>
            <p:nvPr/>
          </p:nvCxnSpPr>
          <p:spPr>
            <a:xfrm flipH="1" flipV="1">
              <a:off x="5912405" y="3620947"/>
              <a:ext cx="2268641" cy="62213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072C84E2-4C01-46AD-B11B-1DEA4DA0ABBA}"/>
                </a:ext>
              </a:extLst>
            </p:cNvPr>
            <p:cNvSpPr/>
            <p:nvPr/>
          </p:nvSpPr>
          <p:spPr>
            <a:xfrm>
              <a:off x="5757361" y="5088519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6B2A3887-8EC2-4A1B-97AB-F72E4C3E8442}"/>
                </a:ext>
              </a:extLst>
            </p:cNvPr>
            <p:cNvSpPr/>
            <p:nvPr/>
          </p:nvSpPr>
          <p:spPr>
            <a:xfrm>
              <a:off x="7456912" y="5113597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C0F65203-A68C-4110-A415-D5F0D6B9A0E6}"/>
                </a:ext>
              </a:extLst>
            </p:cNvPr>
            <p:cNvSpPr/>
            <p:nvPr/>
          </p:nvSpPr>
          <p:spPr>
            <a:xfrm>
              <a:off x="8024072" y="5126136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4E5FB2FB-F217-4E5D-8053-E12E74614D57}"/>
                </a:ext>
              </a:extLst>
            </p:cNvPr>
            <p:cNvCxnSpPr>
              <a:cxnSpLocks/>
              <a:stCxn id="290" idx="0"/>
            </p:cNvCxnSpPr>
            <p:nvPr/>
          </p:nvCxnSpPr>
          <p:spPr>
            <a:xfrm flipV="1">
              <a:off x="5909761" y="4503998"/>
              <a:ext cx="563301" cy="5845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B31E23E4-738F-4CC6-A259-1CCD92A68DE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7609312" y="4541615"/>
              <a:ext cx="565230" cy="57198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5812E833-0533-4F8C-B2FA-06E0702F642F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H="1" flipV="1">
              <a:off x="6473062" y="4503998"/>
              <a:ext cx="1136250" cy="60959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E4C4A879-8131-496B-81E4-E6482301EDA2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flipH="1" flipV="1">
              <a:off x="8174542" y="4541615"/>
              <a:ext cx="1930" cy="5845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06F0F57C-4449-44A1-B373-C4658879CB16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flipH="1" flipV="1">
              <a:off x="6473062" y="4503998"/>
              <a:ext cx="1703410" cy="62213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988930C6-F130-4257-9DDE-0A1563062CD9}"/>
                </a:ext>
              </a:extLst>
            </p:cNvPr>
            <p:cNvCxnSpPr>
              <a:cxnSpLocks/>
              <a:stCxn id="290" idx="0"/>
            </p:cNvCxnSpPr>
            <p:nvPr/>
          </p:nvCxnSpPr>
          <p:spPr>
            <a:xfrm flipV="1">
              <a:off x="5909761" y="4541615"/>
              <a:ext cx="2264781" cy="54690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2" name="그룹 7191">
              <a:extLst>
                <a:ext uri="{FF2B5EF4-FFF2-40B4-BE49-F238E27FC236}">
                  <a16:creationId xmlns:a16="http://schemas.microsoft.com/office/drawing/2014/main" id="{9EE2CEDF-D1D0-43D1-B230-68478FFCFAB0}"/>
                </a:ext>
              </a:extLst>
            </p:cNvPr>
            <p:cNvGrpSpPr/>
            <p:nvPr/>
          </p:nvGrpSpPr>
          <p:grpSpPr>
            <a:xfrm>
              <a:off x="6325236" y="3316147"/>
              <a:ext cx="304800" cy="304800"/>
              <a:chOff x="5738786" y="3304573"/>
              <a:chExt cx="304800" cy="304800"/>
            </a:xfrm>
          </p:grpSpPr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D287C677-040D-4FDA-AD0B-E1D797A6342D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189" name="직선 연결선 7188">
                <a:extLst>
                  <a:ext uri="{FF2B5EF4-FFF2-40B4-BE49-F238E27FC236}">
                    <a16:creationId xmlns:a16="http://schemas.microsoft.com/office/drawing/2014/main" id="{E1C807BD-0290-4F11-99C8-50D7E34705FA}"/>
                  </a:ext>
                </a:extLst>
              </p:cNvPr>
              <p:cNvCxnSpPr>
                <a:stCxn id="250" idx="7"/>
                <a:endCxn id="250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14C91C52-EB9F-4205-BA73-A1C650C7F51B}"/>
                  </a:ext>
                </a:extLst>
              </p:cNvPr>
              <p:cNvCxnSpPr>
                <a:cxnSpLocks/>
                <a:stCxn id="250" idx="5"/>
                <a:endCxn id="250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05CC686-7292-400D-8E6D-B4ED18B41755}"/>
                </a:ext>
              </a:extLst>
            </p:cNvPr>
            <p:cNvGrpSpPr/>
            <p:nvPr/>
          </p:nvGrpSpPr>
          <p:grpSpPr>
            <a:xfrm>
              <a:off x="7452476" y="3331339"/>
              <a:ext cx="304800" cy="304800"/>
              <a:chOff x="5738786" y="3304573"/>
              <a:chExt cx="304800" cy="304800"/>
            </a:xfrm>
          </p:grpSpPr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35918E67-59C3-45C9-9586-8F7B10BBDC98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B4FEC0B7-A288-4A32-80DC-6C434A5DB2A6}"/>
                  </a:ext>
                </a:extLst>
              </p:cNvPr>
              <p:cNvCxnSpPr>
                <a:stCxn id="327" idx="7"/>
                <a:endCxn id="327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4180FED2-18A1-4F3F-9517-354FEBBE486E}"/>
                  </a:ext>
                </a:extLst>
              </p:cNvPr>
              <p:cNvCxnSpPr>
                <a:cxnSpLocks/>
                <a:stCxn id="327" idx="5"/>
                <a:endCxn id="327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7A2C73B3-DCA1-44D5-BD18-B2F9EA47CF55}"/>
                </a:ext>
              </a:extLst>
            </p:cNvPr>
            <p:cNvGrpSpPr/>
            <p:nvPr/>
          </p:nvGrpSpPr>
          <p:grpSpPr>
            <a:xfrm>
              <a:off x="5761935" y="4194737"/>
              <a:ext cx="304800" cy="304800"/>
              <a:chOff x="5738786" y="3304573"/>
              <a:chExt cx="304800" cy="304800"/>
            </a:xfrm>
          </p:grpSpPr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73BA1255-6F17-4294-9850-C700B7F97D97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4D21C480-6BE5-4141-AFD8-4F7CEED6B296}"/>
                  </a:ext>
                </a:extLst>
              </p:cNvPr>
              <p:cNvCxnSpPr>
                <a:stCxn id="331" idx="7"/>
                <a:endCxn id="331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A97569C3-D063-48FE-8FA7-6CF860F8C7D5}"/>
                  </a:ext>
                </a:extLst>
              </p:cNvPr>
              <p:cNvCxnSpPr>
                <a:cxnSpLocks/>
                <a:stCxn id="331" idx="5"/>
                <a:endCxn id="331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C6BA5058-B008-4F9A-B618-C7E2B8826222}"/>
                </a:ext>
              </a:extLst>
            </p:cNvPr>
            <p:cNvGrpSpPr/>
            <p:nvPr/>
          </p:nvGrpSpPr>
          <p:grpSpPr>
            <a:xfrm>
              <a:off x="6889175" y="4209929"/>
              <a:ext cx="304800" cy="304800"/>
              <a:chOff x="5738786" y="3304573"/>
              <a:chExt cx="304800" cy="304800"/>
            </a:xfrm>
          </p:grpSpPr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3378967B-7997-4B60-BB5B-7AB8469C5C78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6C04CEF2-77EA-48F0-AA3C-A49C451D6F9F}"/>
                  </a:ext>
                </a:extLst>
              </p:cNvPr>
              <p:cNvCxnSpPr>
                <a:stCxn id="335" idx="7"/>
                <a:endCxn id="335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B434B954-B823-40A2-BED1-087E48A9E426}"/>
                  </a:ext>
                </a:extLst>
              </p:cNvPr>
              <p:cNvCxnSpPr>
                <a:cxnSpLocks/>
                <a:stCxn id="335" idx="5"/>
                <a:endCxn id="335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5D924AAF-4D1D-48DF-A83B-A88C633083DC}"/>
                </a:ext>
              </a:extLst>
            </p:cNvPr>
            <p:cNvGrpSpPr/>
            <p:nvPr/>
          </p:nvGrpSpPr>
          <p:grpSpPr>
            <a:xfrm>
              <a:off x="7454982" y="4222046"/>
              <a:ext cx="304800" cy="304800"/>
              <a:chOff x="5738786" y="3304573"/>
              <a:chExt cx="304800" cy="304800"/>
            </a:xfrm>
          </p:grpSpPr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BE1F687B-DCF0-44C8-8034-6F4850F547F4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733E4F08-B2CC-4A26-B25E-4A92164F5E99}"/>
                  </a:ext>
                </a:extLst>
              </p:cNvPr>
              <p:cNvCxnSpPr>
                <a:stCxn id="339" idx="7"/>
                <a:endCxn id="339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58FDDF0A-4656-448A-8E7C-192C6A097EE2}"/>
                  </a:ext>
                </a:extLst>
              </p:cNvPr>
              <p:cNvCxnSpPr>
                <a:cxnSpLocks/>
                <a:stCxn id="339" idx="5"/>
                <a:endCxn id="339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D971099B-B058-463E-8B6C-DC19DEF47B05}"/>
                </a:ext>
              </a:extLst>
            </p:cNvPr>
            <p:cNvGrpSpPr/>
            <p:nvPr/>
          </p:nvGrpSpPr>
          <p:grpSpPr>
            <a:xfrm>
              <a:off x="6322591" y="5092980"/>
              <a:ext cx="304800" cy="304800"/>
              <a:chOff x="5738786" y="3304573"/>
              <a:chExt cx="304800" cy="304800"/>
            </a:xfrm>
          </p:grpSpPr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5A1680A8-FFAB-4733-9F52-EC92DE8CDFD3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DC0EDC13-97BD-4A73-BECC-CBB7DC7DD83D}"/>
                  </a:ext>
                </a:extLst>
              </p:cNvPr>
              <p:cNvCxnSpPr>
                <a:stCxn id="343" idx="7"/>
                <a:endCxn id="343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BCEA1CBF-2CDA-4EE8-80AF-8B87AB66D702}"/>
                  </a:ext>
                </a:extLst>
              </p:cNvPr>
              <p:cNvCxnSpPr>
                <a:cxnSpLocks/>
                <a:stCxn id="343" idx="5"/>
                <a:endCxn id="343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100148BC-86F2-493F-ADEB-A7802B898FAA}"/>
                </a:ext>
              </a:extLst>
            </p:cNvPr>
            <p:cNvGrpSpPr/>
            <p:nvPr/>
          </p:nvGrpSpPr>
          <p:grpSpPr>
            <a:xfrm>
              <a:off x="6888398" y="5105097"/>
              <a:ext cx="304800" cy="304800"/>
              <a:chOff x="5738786" y="3304573"/>
              <a:chExt cx="304800" cy="304800"/>
            </a:xfrm>
          </p:grpSpPr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981433E9-6685-4A46-95F3-37C1C4A48B13}"/>
                  </a:ext>
                </a:extLst>
              </p:cNvPr>
              <p:cNvSpPr/>
              <p:nvPr/>
            </p:nvSpPr>
            <p:spPr>
              <a:xfrm>
                <a:off x="5738786" y="330457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4F6EADFC-1670-4A1F-8D18-8542731F97D2}"/>
                  </a:ext>
                </a:extLst>
              </p:cNvPr>
              <p:cNvCxnSpPr>
                <a:stCxn id="347" idx="7"/>
                <a:endCxn id="347" idx="3"/>
              </p:cNvCxnSpPr>
              <p:nvPr/>
            </p:nvCxnSpPr>
            <p:spPr>
              <a:xfrm flipH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A9F4913-DB98-4757-9F21-2CF4343C1CC0}"/>
                  </a:ext>
                </a:extLst>
              </p:cNvPr>
              <p:cNvCxnSpPr>
                <a:cxnSpLocks/>
                <a:stCxn id="347" idx="5"/>
                <a:endCxn id="347" idx="1"/>
              </p:cNvCxnSpPr>
              <p:nvPr/>
            </p:nvCxnSpPr>
            <p:spPr>
              <a:xfrm flipH="1" flipV="1">
                <a:off x="5783423" y="3349210"/>
                <a:ext cx="215526" cy="2155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10ABDF52-AF0E-494C-AD9C-26AD9B79A46A}"/>
              </a:ext>
            </a:extLst>
          </p:cNvPr>
          <p:cNvSpPr txBox="1"/>
          <p:nvPr/>
        </p:nvSpPr>
        <p:spPr>
          <a:xfrm>
            <a:off x="1016099" y="5317118"/>
            <a:ext cx="6436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드롭아웃은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무작위로 뉴런을 선택하여 선택한 뉴런을 무시한다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무시한다는 말은 그 앞 계층으로부터의 신호 전달을 막는다는 뜻이다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무작위한 무시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제약이 되어 신경망의 일반화 성능을 개선하는 것이다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22541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드롭아웃에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의한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억제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438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피드포워드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신경망에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계층을 적용하는 예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0ABDF52-AF0E-494C-AD9C-26AD9B79A46A}"/>
              </a:ext>
            </a:extLst>
          </p:cNvPr>
          <p:cNvSpPr txBox="1"/>
          <p:nvPr/>
        </p:nvSpPr>
        <p:spPr>
          <a:xfrm>
            <a:off x="936629" y="5712950"/>
            <a:ext cx="8567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그림은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계층을 활성화 함수 뒤에 삽입하는 방법으로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과적합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억제에 기여하는 모습이다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사용한 모델에서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계층을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시계열 방향으로 삽이면 좋은 방법이 아니다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F9720742-F3B1-438B-8BFF-F7392E921E80}"/>
              </a:ext>
            </a:extLst>
          </p:cNvPr>
          <p:cNvSpPr/>
          <p:nvPr/>
        </p:nvSpPr>
        <p:spPr>
          <a:xfrm>
            <a:off x="2852587" y="2913603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Dropout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9909BDA-3DBD-48EB-95B0-F96AEC6D34E6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3658278" y="3383124"/>
            <a:ext cx="0" cy="34089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A2E04E34-291B-4063-AE10-BCF1C9096D27}"/>
              </a:ext>
            </a:extLst>
          </p:cNvPr>
          <p:cNvSpPr/>
          <p:nvPr/>
        </p:nvSpPr>
        <p:spPr>
          <a:xfrm>
            <a:off x="2852587" y="3724017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2741355-0C7C-4735-B7E2-8ACEEBF84DD9}"/>
              </a:ext>
            </a:extLst>
          </p:cNvPr>
          <p:cNvCxnSpPr>
            <a:cxnSpLocks/>
          </p:cNvCxnSpPr>
          <p:nvPr/>
        </p:nvCxnSpPr>
        <p:spPr>
          <a:xfrm>
            <a:off x="3658276" y="4186339"/>
            <a:ext cx="0" cy="34089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88186185-A36F-4E87-A012-553775534743}"/>
              </a:ext>
            </a:extLst>
          </p:cNvPr>
          <p:cNvSpPr/>
          <p:nvPr/>
        </p:nvSpPr>
        <p:spPr>
          <a:xfrm>
            <a:off x="2852585" y="4527231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0171946-1359-40A7-8778-F2E3ECCEE673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658276" y="4996752"/>
            <a:ext cx="0" cy="34089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6C2757-9BA6-49CC-973A-4C8D87DE56BF}"/>
                  </a:ext>
                </a:extLst>
              </p:cNvPr>
              <p:cNvSpPr txBox="1"/>
              <p:nvPr/>
            </p:nvSpPr>
            <p:spPr>
              <a:xfrm>
                <a:off x="3551675" y="5310118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𝐱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6C2757-9BA6-49CC-973A-4C8D87DE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75" y="5310118"/>
                <a:ext cx="213200" cy="307777"/>
              </a:xfrm>
              <a:prstGeom prst="rect">
                <a:avLst/>
              </a:prstGeom>
              <a:blipFill>
                <a:blip r:embed="rId3"/>
                <a:stretch>
                  <a:fillRect l="-11429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E20BEE9F-47E5-4B9F-86D7-6DC90CA452D5}"/>
              </a:ext>
            </a:extLst>
          </p:cNvPr>
          <p:cNvSpPr/>
          <p:nvPr/>
        </p:nvSpPr>
        <p:spPr>
          <a:xfrm>
            <a:off x="5719250" y="2902029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Dropout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18BF74E-1D2E-4B84-A74B-0F3BF64B3B11}"/>
              </a:ext>
            </a:extLst>
          </p:cNvPr>
          <p:cNvCxnSpPr>
            <a:cxnSpLocks/>
          </p:cNvCxnSpPr>
          <p:nvPr/>
        </p:nvCxnSpPr>
        <p:spPr>
          <a:xfrm flipV="1">
            <a:off x="6524940" y="2394041"/>
            <a:ext cx="0" cy="507989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96CDBD2C-8F26-4A84-8CE1-4BDC0A7FF40F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6524941" y="3371550"/>
            <a:ext cx="0" cy="34089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33DB169-56EE-4709-9A19-2AE3CA2BB856}"/>
              </a:ext>
            </a:extLst>
          </p:cNvPr>
          <p:cNvSpPr/>
          <p:nvPr/>
        </p:nvSpPr>
        <p:spPr>
          <a:xfrm>
            <a:off x="5719250" y="3712443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721208CC-E747-403D-800D-E3CD1B9C754D}"/>
              </a:ext>
            </a:extLst>
          </p:cNvPr>
          <p:cNvCxnSpPr>
            <a:cxnSpLocks/>
          </p:cNvCxnSpPr>
          <p:nvPr/>
        </p:nvCxnSpPr>
        <p:spPr>
          <a:xfrm>
            <a:off x="6524939" y="4174765"/>
            <a:ext cx="0" cy="340894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9A1783DB-939B-4364-A432-F3F4789391E0}"/>
              </a:ext>
            </a:extLst>
          </p:cNvPr>
          <p:cNvSpPr/>
          <p:nvPr/>
        </p:nvSpPr>
        <p:spPr>
          <a:xfrm>
            <a:off x="5719248" y="4515657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22A111E-80FC-4D44-AA57-6E84EA3EEB46}"/>
                  </a:ext>
                </a:extLst>
              </p:cNvPr>
              <p:cNvSpPr txBox="1"/>
              <p:nvPr/>
            </p:nvSpPr>
            <p:spPr>
              <a:xfrm>
                <a:off x="7465507" y="2980373"/>
                <a:ext cx="176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22A111E-80FC-4D44-AA57-6E84EA3E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507" y="2980373"/>
                <a:ext cx="176330" cy="307777"/>
              </a:xfrm>
              <a:prstGeom prst="rect">
                <a:avLst/>
              </a:prstGeom>
              <a:blipFill>
                <a:blip r:embed="rId4"/>
                <a:stretch>
                  <a:fillRect l="-24138" r="-24138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타원 183">
            <a:extLst>
              <a:ext uri="{FF2B5EF4-FFF2-40B4-BE49-F238E27FC236}">
                <a16:creationId xmlns:a16="http://schemas.microsoft.com/office/drawing/2014/main" id="{3B9B5F7F-0714-4DCE-9FC8-858C16D505E7}"/>
              </a:ext>
            </a:extLst>
          </p:cNvPr>
          <p:cNvSpPr/>
          <p:nvPr/>
        </p:nvSpPr>
        <p:spPr>
          <a:xfrm>
            <a:off x="6839318" y="2436980"/>
            <a:ext cx="177376" cy="1280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53EA1AE3-244D-4216-A5BE-51C83BE3C85F}"/>
              </a:ext>
            </a:extLst>
          </p:cNvPr>
          <p:cNvCxnSpPr>
            <a:cxnSpLocks/>
            <a:stCxn id="183" idx="0"/>
            <a:endCxn id="184" idx="4"/>
          </p:cNvCxnSpPr>
          <p:nvPr/>
        </p:nvCxnSpPr>
        <p:spPr>
          <a:xfrm rot="16200000" flipV="1">
            <a:off x="7033152" y="2459853"/>
            <a:ext cx="415374" cy="62566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0539F271-E1C5-43B3-AECD-418C6328B3F9}"/>
              </a:ext>
            </a:extLst>
          </p:cNvPr>
          <p:cNvSpPr/>
          <p:nvPr/>
        </p:nvSpPr>
        <p:spPr>
          <a:xfrm>
            <a:off x="5719247" y="2094645"/>
            <a:ext cx="1611381" cy="469521"/>
          </a:xfrm>
          <a:prstGeom prst="roundRect">
            <a:avLst>
              <a:gd name="adj" fmla="val 6927"/>
            </a:avLst>
          </a:prstGeom>
          <a:solidFill>
            <a:srgbClr val="FFFFC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B81CA188-6745-4DBB-837A-37597FE4BE6B}"/>
              </a:ext>
            </a:extLst>
          </p:cNvPr>
          <p:cNvCxnSpPr>
            <a:cxnSpLocks/>
            <a:stCxn id="186" idx="0"/>
            <a:endCxn id="190" idx="2"/>
          </p:cNvCxnSpPr>
          <p:nvPr/>
        </p:nvCxnSpPr>
        <p:spPr>
          <a:xfrm flipH="1" flipV="1">
            <a:off x="6523826" y="1698972"/>
            <a:ext cx="1112" cy="395673"/>
          </a:xfrm>
          <a:prstGeom prst="straightConnector1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7FD7CF-BF69-4E31-B143-B6D5CB612849}"/>
                  </a:ext>
                </a:extLst>
              </p:cNvPr>
              <p:cNvSpPr txBox="1"/>
              <p:nvPr/>
            </p:nvSpPr>
            <p:spPr>
              <a:xfrm>
                <a:off x="6216049" y="1391195"/>
                <a:ext cx="6155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𝐋𝐨𝐬𝐬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7FD7CF-BF69-4E31-B143-B6D5CB61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49" y="1391195"/>
                <a:ext cx="615553" cy="307777"/>
              </a:xfrm>
              <a:prstGeom prst="rect">
                <a:avLst/>
              </a:prstGeom>
              <a:blipFill>
                <a:blip r:embed="rId5"/>
                <a:stretch>
                  <a:fillRect l="-7921" r="-792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23DB3541-F8BF-4A02-A8C9-B85F1BA2CB2B}"/>
              </a:ext>
            </a:extLst>
          </p:cNvPr>
          <p:cNvCxnSpPr>
            <a:cxnSpLocks/>
            <a:stCxn id="130" idx="0"/>
            <a:endCxn id="170" idx="2"/>
          </p:cNvCxnSpPr>
          <p:nvPr/>
        </p:nvCxnSpPr>
        <p:spPr>
          <a:xfrm rot="16200000" flipH="1">
            <a:off x="4055820" y="2516060"/>
            <a:ext cx="2071575" cy="2866661"/>
          </a:xfrm>
          <a:prstGeom prst="bentConnector5">
            <a:avLst>
              <a:gd name="adj1" fmla="val -11035"/>
              <a:gd name="adj2" fmla="val 50000"/>
              <a:gd name="adj3" fmla="val 111035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4175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드롭아웃에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의한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억제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4142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나쁜 예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계층을 시계열 방향으로 삽입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0ABDF52-AF0E-494C-AD9C-26AD9B79A46A}"/>
              </a:ext>
            </a:extLst>
          </p:cNvPr>
          <p:cNvSpPr txBox="1"/>
          <p:nvPr/>
        </p:nvSpPr>
        <p:spPr>
          <a:xfrm>
            <a:off x="945556" y="4320887"/>
            <a:ext cx="8719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RNN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시계열 방향으로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드롭아웃을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학습 시 넣어버리면 시간이 흐름에 따라 정보가 사라질 수 있다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흐르는 시간에 비례해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드롭아웃에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의한 노이즈가 축적된다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계층을 깊이 방향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상하 방향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삽입하는 방안을 생각해보자</a:t>
            </a:r>
          </a:p>
        </p:txBody>
      </p:sp>
      <p:grpSp>
        <p:nvGrpSpPr>
          <p:cNvPr id="7176" name="그룹 7175">
            <a:extLst>
              <a:ext uri="{FF2B5EF4-FFF2-40B4-BE49-F238E27FC236}">
                <a16:creationId xmlns:a16="http://schemas.microsoft.com/office/drawing/2014/main" id="{668DEDA0-8F17-4F64-8FDE-192E9BFBAF42}"/>
              </a:ext>
            </a:extLst>
          </p:cNvPr>
          <p:cNvGrpSpPr/>
          <p:nvPr/>
        </p:nvGrpSpPr>
        <p:grpSpPr>
          <a:xfrm>
            <a:off x="1080644" y="1774046"/>
            <a:ext cx="8351674" cy="1904890"/>
            <a:chOff x="1080644" y="1774046"/>
            <a:chExt cx="8351674" cy="190489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7F70990-1B7C-439A-9FD4-D4B5565B0FC1}"/>
                </a:ext>
              </a:extLst>
            </p:cNvPr>
            <p:cNvSpPr/>
            <p:nvPr/>
          </p:nvSpPr>
          <p:spPr>
            <a:xfrm>
              <a:off x="1384316" y="2223792"/>
              <a:ext cx="1045906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6F5BCE2-788C-45FD-AA99-1579A140E4A0}"/>
                </a:ext>
              </a:extLst>
            </p:cNvPr>
            <p:cNvSpPr/>
            <p:nvPr/>
          </p:nvSpPr>
          <p:spPr>
            <a:xfrm>
              <a:off x="4416935" y="2223792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0B574B6-8B6D-4891-81F1-DFA9647E7774}"/>
                </a:ext>
              </a:extLst>
            </p:cNvPr>
            <p:cNvSpPr/>
            <p:nvPr/>
          </p:nvSpPr>
          <p:spPr>
            <a:xfrm>
              <a:off x="7438825" y="2223792"/>
              <a:ext cx="1029975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C3493FF-1EA7-4864-A116-40E5D3DF8E6F}"/>
                </a:ext>
              </a:extLst>
            </p:cNvPr>
            <p:cNvSpPr/>
            <p:nvPr/>
          </p:nvSpPr>
          <p:spPr>
            <a:xfrm>
              <a:off x="7991140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2A2F85B-09C0-4C2B-969D-ED803AE6F753}"/>
                </a:ext>
              </a:extLst>
            </p:cNvPr>
            <p:cNvSpPr/>
            <p:nvPr/>
          </p:nvSpPr>
          <p:spPr>
            <a:xfrm>
              <a:off x="4958006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2643171-0990-4444-AD7D-B76E993E629F}"/>
                </a:ext>
              </a:extLst>
            </p:cNvPr>
            <p:cNvSpPr/>
            <p:nvPr/>
          </p:nvSpPr>
          <p:spPr>
            <a:xfrm>
              <a:off x="1930571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4DE5C26-FB55-4867-8CF2-A5838488AC6C}"/>
                </a:ext>
              </a:extLst>
            </p:cNvPr>
            <p:cNvSpPr/>
            <p:nvPr/>
          </p:nvSpPr>
          <p:spPr>
            <a:xfrm>
              <a:off x="7442939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4051BE9-1FD1-4373-9570-E45207BFF70C}"/>
                </a:ext>
              </a:extLst>
            </p:cNvPr>
            <p:cNvSpPr/>
            <p:nvPr/>
          </p:nvSpPr>
          <p:spPr>
            <a:xfrm>
              <a:off x="4420463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79832DD-227A-402B-9C39-1EF166A1B209}"/>
                </a:ext>
              </a:extLst>
            </p:cNvPr>
            <p:cNvSpPr/>
            <p:nvPr/>
          </p:nvSpPr>
          <p:spPr>
            <a:xfrm>
              <a:off x="4421957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F2DDF42-3AAF-488D-8253-44FEE2C68816}"/>
                </a:ext>
              </a:extLst>
            </p:cNvPr>
            <p:cNvSpPr/>
            <p:nvPr/>
          </p:nvSpPr>
          <p:spPr>
            <a:xfrm>
              <a:off x="1382315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8B1A540-5AAE-43C2-B2BC-83D28453AC02}"/>
                </a:ext>
              </a:extLst>
            </p:cNvPr>
            <p:cNvSpPr/>
            <p:nvPr/>
          </p:nvSpPr>
          <p:spPr>
            <a:xfrm>
              <a:off x="1383809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0792F53-4DFB-4833-8D49-37954B5A6BDB}"/>
                </a:ext>
              </a:extLst>
            </p:cNvPr>
            <p:cNvSpPr/>
            <p:nvPr/>
          </p:nvSpPr>
          <p:spPr>
            <a:xfrm>
              <a:off x="7442939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015904E-089D-464B-9946-45944B25664E}"/>
                </a:ext>
              </a:extLst>
            </p:cNvPr>
            <p:cNvSpPr/>
            <p:nvPr/>
          </p:nvSpPr>
          <p:spPr>
            <a:xfrm>
              <a:off x="8312128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3737934-0690-4047-AD7B-92F9714F1A82}"/>
                </a:ext>
              </a:extLst>
            </p:cNvPr>
            <p:cNvSpPr/>
            <p:nvPr/>
          </p:nvSpPr>
          <p:spPr>
            <a:xfrm>
              <a:off x="8313621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760BE0-4902-445B-B23C-369B24C89AC6}"/>
                </a:ext>
              </a:extLst>
            </p:cNvPr>
            <p:cNvSpPr/>
            <p:nvPr/>
          </p:nvSpPr>
          <p:spPr>
            <a:xfrm>
              <a:off x="5305083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9C84BD8-0336-4D80-9317-77B849814E8A}"/>
                </a:ext>
              </a:extLst>
            </p:cNvPr>
            <p:cNvSpPr/>
            <p:nvPr/>
          </p:nvSpPr>
          <p:spPr>
            <a:xfrm>
              <a:off x="5306576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9774E70-1C4D-473C-B3B7-E58F2F9CE25A}"/>
                </a:ext>
              </a:extLst>
            </p:cNvPr>
            <p:cNvSpPr/>
            <p:nvPr/>
          </p:nvSpPr>
          <p:spPr>
            <a:xfrm>
              <a:off x="2269923" y="241602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A2170A-5FF3-4FFE-B8C3-92AEDC5FEA86}"/>
                </a:ext>
              </a:extLst>
            </p:cNvPr>
            <p:cNvSpPr/>
            <p:nvPr/>
          </p:nvSpPr>
          <p:spPr>
            <a:xfrm>
              <a:off x="2271415" y="22150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6CD61BD-F363-4EB9-9B02-CDEDEFDC0D33}"/>
                </a:ext>
              </a:extLst>
            </p:cNvPr>
            <p:cNvCxnSpPr>
              <a:cxnSpLocks/>
              <a:stCxn id="111" idx="6"/>
              <a:endCxn id="34" idx="2"/>
            </p:cNvCxnSpPr>
            <p:nvPr/>
          </p:nvCxnSpPr>
          <p:spPr>
            <a:xfrm flipV="1">
              <a:off x="3944727" y="2280302"/>
              <a:ext cx="477230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542BCAF-96E8-44AE-B5E8-C8FF38C5A399}"/>
                </a:ext>
              </a:extLst>
            </p:cNvPr>
            <p:cNvCxnSpPr>
              <a:cxnSpLocks/>
              <a:stCxn id="110" idx="6"/>
              <a:endCxn id="33" idx="2"/>
            </p:cNvCxnSpPr>
            <p:nvPr/>
          </p:nvCxnSpPr>
          <p:spPr>
            <a:xfrm flipV="1">
              <a:off x="3943234" y="2481238"/>
              <a:ext cx="477229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1374AD-B55A-4B25-A7F0-020DF2AB453E}"/>
                </a:ext>
              </a:extLst>
            </p:cNvPr>
            <p:cNvCxnSpPr>
              <a:cxnSpLocks/>
              <a:stCxn id="124" idx="6"/>
              <a:endCxn id="37" idx="2"/>
            </p:cNvCxnSpPr>
            <p:nvPr/>
          </p:nvCxnSpPr>
          <p:spPr>
            <a:xfrm flipV="1">
              <a:off x="6975349" y="2280302"/>
              <a:ext cx="467590" cy="386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E07F357-5022-443B-9D38-E0867A1C8890}"/>
                </a:ext>
              </a:extLst>
            </p:cNvPr>
            <p:cNvCxnSpPr>
              <a:cxnSpLocks/>
              <a:stCxn id="123" idx="6"/>
              <a:endCxn id="32" idx="2"/>
            </p:cNvCxnSpPr>
            <p:nvPr/>
          </p:nvCxnSpPr>
          <p:spPr>
            <a:xfrm flipV="1">
              <a:off x="6973856" y="2481238"/>
              <a:ext cx="469083" cy="386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2A41DF4-3B7A-4009-BB7F-6F12B5CDED8D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8469974" y="2280302"/>
              <a:ext cx="932531" cy="8775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D8FED31-789B-4570-AA1C-F57C48F565CB}"/>
                </a:ext>
              </a:extLst>
            </p:cNvPr>
            <p:cNvSpPr/>
            <p:nvPr/>
          </p:nvSpPr>
          <p:spPr>
            <a:xfrm>
              <a:off x="1374673" y="2981934"/>
              <a:ext cx="1045906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2B7A553-3D7A-4853-BB78-0EF2447B459A}"/>
                </a:ext>
              </a:extLst>
            </p:cNvPr>
            <p:cNvSpPr/>
            <p:nvPr/>
          </p:nvSpPr>
          <p:spPr>
            <a:xfrm>
              <a:off x="4407292" y="2981934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4B5745D-B3C7-4EBF-8EE9-689E2ACDC629}"/>
                </a:ext>
              </a:extLst>
            </p:cNvPr>
            <p:cNvSpPr/>
            <p:nvPr/>
          </p:nvSpPr>
          <p:spPr>
            <a:xfrm>
              <a:off x="7429182" y="2981934"/>
              <a:ext cx="1029975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FB22AEF-5273-4243-A122-325D1CCE7CEA}"/>
                </a:ext>
              </a:extLst>
            </p:cNvPr>
            <p:cNvSpPr/>
            <p:nvPr/>
          </p:nvSpPr>
          <p:spPr>
            <a:xfrm>
              <a:off x="7981497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D1C9C84-4BA7-454D-B6C1-42C641B8943E}"/>
                </a:ext>
              </a:extLst>
            </p:cNvPr>
            <p:cNvSpPr/>
            <p:nvPr/>
          </p:nvSpPr>
          <p:spPr>
            <a:xfrm>
              <a:off x="4948363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77C881-5D1C-4132-9654-123D5246105C}"/>
                </a:ext>
              </a:extLst>
            </p:cNvPr>
            <p:cNvSpPr/>
            <p:nvPr/>
          </p:nvSpPr>
          <p:spPr>
            <a:xfrm>
              <a:off x="1920928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A6A965-101E-4220-A0B3-D74B194029C8}"/>
                </a:ext>
              </a:extLst>
            </p:cNvPr>
            <p:cNvSpPr/>
            <p:nvPr/>
          </p:nvSpPr>
          <p:spPr>
            <a:xfrm>
              <a:off x="7433296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E1A57D4-3603-4E09-92E0-7BAD1BFDFF88}"/>
                </a:ext>
              </a:extLst>
            </p:cNvPr>
            <p:cNvSpPr/>
            <p:nvPr/>
          </p:nvSpPr>
          <p:spPr>
            <a:xfrm>
              <a:off x="4410820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A0BEBD0-FFE8-41F7-986F-14EF0486E57A}"/>
                </a:ext>
              </a:extLst>
            </p:cNvPr>
            <p:cNvSpPr/>
            <p:nvPr/>
          </p:nvSpPr>
          <p:spPr>
            <a:xfrm>
              <a:off x="4412314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F0648D0-2B71-4E50-92F0-49BA08CB3BB2}"/>
                </a:ext>
              </a:extLst>
            </p:cNvPr>
            <p:cNvSpPr/>
            <p:nvPr/>
          </p:nvSpPr>
          <p:spPr>
            <a:xfrm>
              <a:off x="1372672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3F528FB-02AD-4AAA-B455-1B2BF57C8A48}"/>
                </a:ext>
              </a:extLst>
            </p:cNvPr>
            <p:cNvSpPr/>
            <p:nvPr/>
          </p:nvSpPr>
          <p:spPr>
            <a:xfrm>
              <a:off x="1374166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8C9B9FC-C0FF-4385-BF76-26309A785372}"/>
                </a:ext>
              </a:extLst>
            </p:cNvPr>
            <p:cNvSpPr/>
            <p:nvPr/>
          </p:nvSpPr>
          <p:spPr>
            <a:xfrm>
              <a:off x="7433296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E32C241-A33A-476E-AEA9-CF9D28867FDB}"/>
                </a:ext>
              </a:extLst>
            </p:cNvPr>
            <p:cNvSpPr/>
            <p:nvPr/>
          </p:nvSpPr>
          <p:spPr>
            <a:xfrm>
              <a:off x="8302485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5D84863-B8A2-4E3A-ABC1-E7FAF00DAD2B}"/>
                </a:ext>
              </a:extLst>
            </p:cNvPr>
            <p:cNvSpPr/>
            <p:nvPr/>
          </p:nvSpPr>
          <p:spPr>
            <a:xfrm>
              <a:off x="8303978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3D654CF-22CF-4FEE-811C-9B9155BF98DD}"/>
                </a:ext>
              </a:extLst>
            </p:cNvPr>
            <p:cNvSpPr/>
            <p:nvPr/>
          </p:nvSpPr>
          <p:spPr>
            <a:xfrm>
              <a:off x="5295440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0A275E4-62AA-4B4D-A5BA-AA6EA05725A0}"/>
                </a:ext>
              </a:extLst>
            </p:cNvPr>
            <p:cNvSpPr/>
            <p:nvPr/>
          </p:nvSpPr>
          <p:spPr>
            <a:xfrm>
              <a:off x="5296933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E8125F0-269D-4DE3-989A-61D88A21E234}"/>
                </a:ext>
              </a:extLst>
            </p:cNvPr>
            <p:cNvSpPr/>
            <p:nvPr/>
          </p:nvSpPr>
          <p:spPr>
            <a:xfrm>
              <a:off x="2260280" y="317416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728F72F-B8AD-4D79-8F30-4ABED0DD2B07}"/>
                </a:ext>
              </a:extLst>
            </p:cNvPr>
            <p:cNvSpPr/>
            <p:nvPr/>
          </p:nvSpPr>
          <p:spPr>
            <a:xfrm>
              <a:off x="2261772" y="29732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1CBFC5D-8BE6-4E2C-9DC3-A2523E27AD5B}"/>
                </a:ext>
              </a:extLst>
            </p:cNvPr>
            <p:cNvCxnSpPr>
              <a:cxnSpLocks/>
              <a:stCxn id="117" idx="6"/>
              <a:endCxn id="58" idx="2"/>
            </p:cNvCxnSpPr>
            <p:nvPr/>
          </p:nvCxnSpPr>
          <p:spPr>
            <a:xfrm flipV="1">
              <a:off x="3935084" y="3038444"/>
              <a:ext cx="477230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2A40BDF-1B0E-4DBE-9D37-0747ED582816}"/>
                </a:ext>
              </a:extLst>
            </p:cNvPr>
            <p:cNvCxnSpPr>
              <a:cxnSpLocks/>
              <a:stCxn id="116" idx="6"/>
              <a:endCxn id="57" idx="2"/>
            </p:cNvCxnSpPr>
            <p:nvPr/>
          </p:nvCxnSpPr>
          <p:spPr>
            <a:xfrm flipV="1">
              <a:off x="3933591" y="3239380"/>
              <a:ext cx="477229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2D64B63-B791-4A29-82CB-0E057A709098}"/>
                </a:ext>
              </a:extLst>
            </p:cNvPr>
            <p:cNvCxnSpPr>
              <a:cxnSpLocks/>
              <a:stCxn id="131" idx="6"/>
              <a:endCxn id="61" idx="2"/>
            </p:cNvCxnSpPr>
            <p:nvPr/>
          </p:nvCxnSpPr>
          <p:spPr>
            <a:xfrm flipV="1">
              <a:off x="6965706" y="3038444"/>
              <a:ext cx="467590" cy="386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4DEE08-226D-45AC-8FB3-50A0132A50F4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6964213" y="3239380"/>
              <a:ext cx="469083" cy="386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AA55EC3-B147-4D0C-83CA-4497888EAABF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8460331" y="3038444"/>
              <a:ext cx="94217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708DAF5-3F90-492B-A825-3514A473E43D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468481" y="2481238"/>
              <a:ext cx="93402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70DC47D-7AE7-4CED-8D3A-AD27E8C40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265" y="2289077"/>
              <a:ext cx="29277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AF12895-29C5-42E2-B134-F463B8B791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87" y="2490013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B8C871BA-F217-41CD-8BAA-0A07464B33BF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22" y="3047219"/>
              <a:ext cx="29277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9D91C6D-4BAE-48C9-9B63-91D2660BCE3D}"/>
                </a:ext>
              </a:extLst>
            </p:cNvPr>
            <p:cNvCxnSpPr>
              <a:cxnSpLocks/>
            </p:cNvCxnSpPr>
            <p:nvPr/>
          </p:nvCxnSpPr>
          <p:spPr>
            <a:xfrm>
              <a:off x="1080644" y="3248155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AA8A2D61-4BDF-4FF5-AEC6-CBAFE3FC02DE}"/>
                </a:ext>
              </a:extLst>
            </p:cNvPr>
            <p:cNvCxnSpPr>
              <a:cxnSpLocks/>
              <a:stCxn id="62" idx="6"/>
              <a:endCxn id="28" idx="2"/>
            </p:cNvCxnSpPr>
            <p:nvPr/>
          </p:nvCxnSpPr>
          <p:spPr>
            <a:xfrm flipH="1" flipV="1">
              <a:off x="7953813" y="2550238"/>
              <a:ext cx="505025" cy="689142"/>
            </a:xfrm>
            <a:prstGeom prst="bentConnector4">
              <a:avLst>
                <a:gd name="adj1" fmla="val -20054"/>
                <a:gd name="adj2" fmla="val 54732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056E73E3-49B1-4B3F-8976-139E0DF3FE19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 flipH="1" flipV="1">
              <a:off x="7960684" y="1774046"/>
              <a:ext cx="507797" cy="707192"/>
            </a:xfrm>
            <a:prstGeom prst="bentConnector4">
              <a:avLst>
                <a:gd name="adj1" fmla="val -19945"/>
                <a:gd name="adj2" fmla="val 54611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AA14004C-9BDD-45D9-9EC2-7DBC41BE0979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H="1" flipV="1">
              <a:off x="4933936" y="1774046"/>
              <a:ext cx="527500" cy="707192"/>
            </a:xfrm>
            <a:prstGeom prst="bentConnector4">
              <a:avLst>
                <a:gd name="adj1" fmla="val -14079"/>
                <a:gd name="adj2" fmla="val 54611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A4886B5B-A320-4B47-9A24-43216D95544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 flipV="1">
              <a:off x="1906660" y="1774046"/>
              <a:ext cx="523562" cy="612969"/>
            </a:xfrm>
            <a:prstGeom prst="bentConnector4">
              <a:avLst>
                <a:gd name="adj1" fmla="val -15659"/>
                <a:gd name="adj2" fmla="val 6331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79481B72-9079-4F9E-BAA8-C53FDE8954D2}"/>
                </a:ext>
              </a:extLst>
            </p:cNvPr>
            <p:cNvCxnSpPr>
              <a:cxnSpLocks/>
              <a:stCxn id="66" idx="6"/>
              <a:endCxn id="26" idx="2"/>
            </p:cNvCxnSpPr>
            <p:nvPr/>
          </p:nvCxnSpPr>
          <p:spPr>
            <a:xfrm flipH="1" flipV="1">
              <a:off x="1907269" y="2550238"/>
              <a:ext cx="509364" cy="689142"/>
            </a:xfrm>
            <a:prstGeom prst="bentConnector4">
              <a:avLst>
                <a:gd name="adj1" fmla="val -17610"/>
                <a:gd name="adj2" fmla="val 54732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A907C589-1A76-4234-BBB7-2B99B207A32A}"/>
                </a:ext>
              </a:extLst>
            </p:cNvPr>
            <p:cNvCxnSpPr>
              <a:cxnSpLocks/>
              <a:stCxn id="64" idx="6"/>
              <a:endCxn id="27" idx="2"/>
            </p:cNvCxnSpPr>
            <p:nvPr/>
          </p:nvCxnSpPr>
          <p:spPr>
            <a:xfrm flipH="1" flipV="1">
              <a:off x="4930444" y="2550238"/>
              <a:ext cx="521349" cy="689142"/>
            </a:xfrm>
            <a:prstGeom prst="bentConnector4">
              <a:avLst>
                <a:gd name="adj1" fmla="val -16466"/>
                <a:gd name="adj2" fmla="val 54732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CE1ADC5-1D77-422E-B2C3-FA72ED63BF75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8458838" y="3239380"/>
              <a:ext cx="94366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D0E371A-0841-471E-AE64-BEBFDF863321}"/>
                    </a:ext>
                  </a:extLst>
                </p:cNvPr>
                <p:cNvSpPr txBox="1"/>
                <p:nvPr/>
              </p:nvSpPr>
              <p:spPr>
                <a:xfrm>
                  <a:off x="8955488" y="2148500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D0E371A-0841-471E-AE64-BEBFDF863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488" y="2148500"/>
                  <a:ext cx="238847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92E0E6-7805-41A8-AA1B-4DFC1118741D}"/>
                    </a:ext>
                  </a:extLst>
                </p:cNvPr>
                <p:cNvSpPr txBox="1"/>
                <p:nvPr/>
              </p:nvSpPr>
              <p:spPr>
                <a:xfrm>
                  <a:off x="9178039" y="2148500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92E0E6-7805-41A8-AA1B-4DFC11187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039" y="2148500"/>
                  <a:ext cx="23884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6A74152-A414-4845-9D71-0BE98ECDC525}"/>
                    </a:ext>
                  </a:extLst>
                </p:cNvPr>
                <p:cNvSpPr txBox="1"/>
                <p:nvPr/>
              </p:nvSpPr>
              <p:spPr>
                <a:xfrm>
                  <a:off x="8963204" y="234912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6A74152-A414-4845-9D71-0BE98ECDC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204" y="2349128"/>
                  <a:ext cx="238847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0A860D2-FCF9-4091-9C51-56524E9D3ABF}"/>
                    </a:ext>
                  </a:extLst>
                </p:cNvPr>
                <p:cNvSpPr txBox="1"/>
                <p:nvPr/>
              </p:nvSpPr>
              <p:spPr>
                <a:xfrm>
                  <a:off x="9185755" y="234912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0A860D2-FCF9-4091-9C51-56524E9D3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755" y="2349128"/>
                  <a:ext cx="238847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55B1F6A-0AD4-4234-B1CD-1B0028B50BFB}"/>
                    </a:ext>
                  </a:extLst>
                </p:cNvPr>
                <p:cNvSpPr txBox="1"/>
                <p:nvPr/>
              </p:nvSpPr>
              <p:spPr>
                <a:xfrm>
                  <a:off x="8963204" y="291628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55B1F6A-0AD4-4234-B1CD-1B0028B50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204" y="2916288"/>
                  <a:ext cx="238847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C401EC0-2D0F-4DF4-B0A4-9ADCD60C240B}"/>
                    </a:ext>
                  </a:extLst>
                </p:cNvPr>
                <p:cNvSpPr txBox="1"/>
                <p:nvPr/>
              </p:nvSpPr>
              <p:spPr>
                <a:xfrm>
                  <a:off x="9185755" y="291628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C401EC0-2D0F-4DF4-B0A4-9ADCD60C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755" y="2916288"/>
                  <a:ext cx="23884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D247D37-8A28-4613-8F2D-38038043055C}"/>
                    </a:ext>
                  </a:extLst>
                </p:cNvPr>
                <p:cNvSpPr txBox="1"/>
                <p:nvPr/>
              </p:nvSpPr>
              <p:spPr>
                <a:xfrm>
                  <a:off x="8970920" y="311691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D247D37-8A28-4613-8F2D-38038043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920" y="3116916"/>
                  <a:ext cx="238847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14A24-A2A3-49F7-A168-5B1F455BA0B9}"/>
                    </a:ext>
                  </a:extLst>
                </p:cNvPr>
                <p:cNvSpPr txBox="1"/>
                <p:nvPr/>
              </p:nvSpPr>
              <p:spPr>
                <a:xfrm>
                  <a:off x="9193471" y="311691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14A24-A2A3-49F7-A168-5B1F455BA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471" y="3116916"/>
                  <a:ext cx="238847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C51FD4F-6816-4462-8113-C7334A2A0F09}"/>
                </a:ext>
              </a:extLst>
            </p:cNvPr>
            <p:cNvSpPr/>
            <p:nvPr/>
          </p:nvSpPr>
          <p:spPr>
            <a:xfrm>
              <a:off x="2914165" y="2225724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03AD3E28-F028-4429-8977-CEEAD9530F90}"/>
                </a:ext>
              </a:extLst>
            </p:cNvPr>
            <p:cNvSpPr/>
            <p:nvPr/>
          </p:nvSpPr>
          <p:spPr>
            <a:xfrm>
              <a:off x="3455236" y="221701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2C5F589-6209-4D8A-A3CE-060D08B447C3}"/>
                </a:ext>
              </a:extLst>
            </p:cNvPr>
            <p:cNvSpPr/>
            <p:nvPr/>
          </p:nvSpPr>
          <p:spPr>
            <a:xfrm>
              <a:off x="2917693" y="241795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C24D767-2DF3-4C35-9941-14F325416F6D}"/>
                </a:ext>
              </a:extLst>
            </p:cNvPr>
            <p:cNvSpPr/>
            <p:nvPr/>
          </p:nvSpPr>
          <p:spPr>
            <a:xfrm>
              <a:off x="2919187" y="221701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4D48627-0D93-4D34-A685-20FD3DBA1164}"/>
                </a:ext>
              </a:extLst>
            </p:cNvPr>
            <p:cNvSpPr/>
            <p:nvPr/>
          </p:nvSpPr>
          <p:spPr>
            <a:xfrm>
              <a:off x="3786881" y="241795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713CDDC-F5FC-4240-B26C-D33F94718FAA}"/>
                </a:ext>
              </a:extLst>
            </p:cNvPr>
            <p:cNvSpPr/>
            <p:nvPr/>
          </p:nvSpPr>
          <p:spPr>
            <a:xfrm>
              <a:off x="3788374" y="221701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062518D-BF4A-4778-859B-7EEE73587D4E}"/>
                </a:ext>
              </a:extLst>
            </p:cNvPr>
            <p:cNvSpPr/>
            <p:nvPr/>
          </p:nvSpPr>
          <p:spPr>
            <a:xfrm>
              <a:off x="2904522" y="2983866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8E7E315-E975-461F-8969-F039DA07D4EC}"/>
                </a:ext>
              </a:extLst>
            </p:cNvPr>
            <p:cNvSpPr/>
            <p:nvPr/>
          </p:nvSpPr>
          <p:spPr>
            <a:xfrm>
              <a:off x="3445593" y="29751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4EA934ED-A258-4B9B-AAD3-1B8BAFF4D1AE}"/>
                </a:ext>
              </a:extLst>
            </p:cNvPr>
            <p:cNvSpPr/>
            <p:nvPr/>
          </p:nvSpPr>
          <p:spPr>
            <a:xfrm>
              <a:off x="2908050" y="31760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36892EC-3B56-41D7-9A8B-327E53093203}"/>
                </a:ext>
              </a:extLst>
            </p:cNvPr>
            <p:cNvSpPr/>
            <p:nvPr/>
          </p:nvSpPr>
          <p:spPr>
            <a:xfrm>
              <a:off x="2909544" y="29751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5A8231D-5142-4245-A036-2A4E018B63AC}"/>
                </a:ext>
              </a:extLst>
            </p:cNvPr>
            <p:cNvSpPr/>
            <p:nvPr/>
          </p:nvSpPr>
          <p:spPr>
            <a:xfrm>
              <a:off x="3777238" y="31760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084E1F5-494F-4348-BCAB-8165BA31B51D}"/>
                </a:ext>
              </a:extLst>
            </p:cNvPr>
            <p:cNvSpPr/>
            <p:nvPr/>
          </p:nvSpPr>
          <p:spPr>
            <a:xfrm>
              <a:off x="3778731" y="29751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BAD50B6-C2C3-4D50-BD81-84CAAC4A0906}"/>
                </a:ext>
              </a:extLst>
            </p:cNvPr>
            <p:cNvSpPr/>
            <p:nvPr/>
          </p:nvSpPr>
          <p:spPr>
            <a:xfrm>
              <a:off x="5944787" y="2227656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E7DDE85-17C4-4177-874C-C15ACFF46F5C}"/>
                </a:ext>
              </a:extLst>
            </p:cNvPr>
            <p:cNvSpPr/>
            <p:nvPr/>
          </p:nvSpPr>
          <p:spPr>
            <a:xfrm>
              <a:off x="6485858" y="221895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139F6FA-3733-42BE-9E81-A03867022848}"/>
                </a:ext>
              </a:extLst>
            </p:cNvPr>
            <p:cNvSpPr/>
            <p:nvPr/>
          </p:nvSpPr>
          <p:spPr>
            <a:xfrm>
              <a:off x="5948315" y="24198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738E230-B1B6-4550-B214-C79E2DAD9D6A}"/>
                </a:ext>
              </a:extLst>
            </p:cNvPr>
            <p:cNvSpPr/>
            <p:nvPr/>
          </p:nvSpPr>
          <p:spPr>
            <a:xfrm>
              <a:off x="5949809" y="221895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BF2F97C4-0437-47C1-A6FA-E712B3D3C070}"/>
                </a:ext>
              </a:extLst>
            </p:cNvPr>
            <p:cNvSpPr/>
            <p:nvPr/>
          </p:nvSpPr>
          <p:spPr>
            <a:xfrm>
              <a:off x="6817503" y="241988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184E00C-B69A-4A55-BE16-9251067C72AB}"/>
                </a:ext>
              </a:extLst>
            </p:cNvPr>
            <p:cNvSpPr/>
            <p:nvPr/>
          </p:nvSpPr>
          <p:spPr>
            <a:xfrm>
              <a:off x="6818996" y="221895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084A06D-D3B7-48E9-A8FE-CC8DC8D357B5}"/>
                </a:ext>
              </a:extLst>
            </p:cNvPr>
            <p:cNvSpPr/>
            <p:nvPr/>
          </p:nvSpPr>
          <p:spPr>
            <a:xfrm>
              <a:off x="5935144" y="2985798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E566802-8289-4D00-ACB1-BBD19C1CB452}"/>
                </a:ext>
              </a:extLst>
            </p:cNvPr>
            <p:cNvSpPr/>
            <p:nvPr/>
          </p:nvSpPr>
          <p:spPr>
            <a:xfrm>
              <a:off x="6476215" y="297709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04BBE9-909D-428E-BB9D-2C08BCE32505}"/>
                </a:ext>
              </a:extLst>
            </p:cNvPr>
            <p:cNvSpPr/>
            <p:nvPr/>
          </p:nvSpPr>
          <p:spPr>
            <a:xfrm>
              <a:off x="5938672" y="31780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27CC6A2-A5A0-48D3-846D-05B831F519E8}"/>
                </a:ext>
              </a:extLst>
            </p:cNvPr>
            <p:cNvSpPr/>
            <p:nvPr/>
          </p:nvSpPr>
          <p:spPr>
            <a:xfrm>
              <a:off x="5940166" y="297709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A9E6316-C12E-4716-AD1C-44E86F65C9C4}"/>
                </a:ext>
              </a:extLst>
            </p:cNvPr>
            <p:cNvSpPr/>
            <p:nvPr/>
          </p:nvSpPr>
          <p:spPr>
            <a:xfrm>
              <a:off x="6807860" y="317802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8DA8475-109B-43B9-8D4C-D719A799EAA3}"/>
                </a:ext>
              </a:extLst>
            </p:cNvPr>
            <p:cNvSpPr/>
            <p:nvPr/>
          </p:nvSpPr>
          <p:spPr>
            <a:xfrm>
              <a:off x="6809353" y="2977092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BD999BA8-060B-445D-8BE7-76A67D7C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817" y="2282236"/>
              <a:ext cx="477230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2A46DD24-565E-45BB-9AB9-F905135D0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324" y="2483172"/>
              <a:ext cx="477229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921793A4-070B-4280-89DC-C899F4217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174" y="3040378"/>
              <a:ext cx="477230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A2B97C-D0A8-485D-95CB-8FC2EC92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4681" y="3241314"/>
              <a:ext cx="477229" cy="193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8FF1140A-9A01-4E5D-9855-A7DFE370D3CF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5462929" y="2280302"/>
              <a:ext cx="477234" cy="193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F48DDD6-642A-42C9-8281-7DDBB8081BF9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461436" y="2481238"/>
              <a:ext cx="477233" cy="193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1E03072C-20AE-4C21-9D5A-F6E32C954B49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5453286" y="3038444"/>
              <a:ext cx="477234" cy="193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20A110E3-E05D-4F92-AED5-7C694AE10233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5451793" y="3239380"/>
              <a:ext cx="477233" cy="1934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8B68AE61-D1C2-49DE-B8C5-16E23882A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6660" y="3304595"/>
              <a:ext cx="0" cy="36669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DD46F111-5CFB-4640-8266-780E1A1C8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444" y="3312244"/>
              <a:ext cx="0" cy="36669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262DB628-521E-430D-AC9B-1CF0697E7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665" y="3304595"/>
              <a:ext cx="0" cy="36669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89253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드롭아웃에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의한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억제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520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좋은 예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: </a:t>
            </a:r>
            <a:r>
              <a:rPr lang="ko-KR" altLang="en-US" sz="1600" b="1" dirty="0" err="1">
                <a:solidFill>
                  <a:schemeClr val="tx1"/>
                </a:solidFill>
                <a:ea typeface="-2002" pitchFamily="18" charset="-127"/>
              </a:rPr>
              <a:t>드롭아웃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계층을 깊이 방향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상하 방향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으로 삽입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28ED33-D42C-44F4-807D-E6C035FAB795}"/>
              </a:ext>
            </a:extLst>
          </p:cNvPr>
          <p:cNvGrpSpPr/>
          <p:nvPr/>
        </p:nvGrpSpPr>
        <p:grpSpPr>
          <a:xfrm>
            <a:off x="2141656" y="1750718"/>
            <a:ext cx="5430188" cy="4411949"/>
            <a:chOff x="1080644" y="1831741"/>
            <a:chExt cx="5430188" cy="441194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0BC6C3D-ABDA-4D82-842A-002B1603E59B}"/>
                </a:ext>
              </a:extLst>
            </p:cNvPr>
            <p:cNvSpPr/>
            <p:nvPr/>
          </p:nvSpPr>
          <p:spPr>
            <a:xfrm>
              <a:off x="1391901" y="2323974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6A2D31B-DDBA-4B0C-8B95-7F32DC8CC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6659" y="1831741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0B2DA1A-C207-49C0-81E4-735BA96183CC}"/>
                </a:ext>
              </a:extLst>
            </p:cNvPr>
            <p:cNvCxnSpPr>
              <a:cxnSpLocks/>
            </p:cNvCxnSpPr>
            <p:nvPr/>
          </p:nvCxnSpPr>
          <p:spPr>
            <a:xfrm>
              <a:off x="1906659" y="3422564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359597B-9E70-491E-8421-5E316EC1B0A4}"/>
                </a:ext>
              </a:extLst>
            </p:cNvPr>
            <p:cNvSpPr/>
            <p:nvPr/>
          </p:nvSpPr>
          <p:spPr>
            <a:xfrm>
              <a:off x="1391901" y="386473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9E4471F-4BE9-4509-84B3-8B667B0EF9BC}"/>
                </a:ext>
              </a:extLst>
            </p:cNvPr>
            <p:cNvCxnSpPr>
              <a:cxnSpLocks/>
              <a:stCxn id="155" idx="2"/>
              <a:endCxn id="52" idx="0"/>
            </p:cNvCxnSpPr>
            <p:nvPr/>
          </p:nvCxnSpPr>
          <p:spPr>
            <a:xfrm>
              <a:off x="1897626" y="4963550"/>
              <a:ext cx="1317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C660A64-2ABE-45E7-A16F-65E07B652858}"/>
                </a:ext>
              </a:extLst>
            </p:cNvPr>
            <p:cNvSpPr/>
            <p:nvPr/>
          </p:nvSpPr>
          <p:spPr>
            <a:xfrm>
              <a:off x="1384184" y="545841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3794017-C5D0-407B-87C0-AA93D2F4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42" y="5778375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156757E-577D-4194-8C74-905E09388842}"/>
                </a:ext>
              </a:extLst>
            </p:cNvPr>
            <p:cNvSpPr/>
            <p:nvPr/>
          </p:nvSpPr>
          <p:spPr>
            <a:xfrm>
              <a:off x="3157543" y="2323974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B9B0E2F-FEF6-4C60-8A06-FACC9ABCF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2302" y="1831741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2731B1D-8AB9-443D-B476-EBB531ED126C}"/>
                </a:ext>
              </a:extLst>
            </p:cNvPr>
            <p:cNvCxnSpPr>
              <a:cxnSpLocks/>
            </p:cNvCxnSpPr>
            <p:nvPr/>
          </p:nvCxnSpPr>
          <p:spPr>
            <a:xfrm>
              <a:off x="3672302" y="3422564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CC88287-E2A4-4EB3-B29D-146B4E535918}"/>
                </a:ext>
              </a:extLst>
            </p:cNvPr>
            <p:cNvSpPr/>
            <p:nvPr/>
          </p:nvSpPr>
          <p:spPr>
            <a:xfrm>
              <a:off x="3157543" y="386473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9F9C747-CA5C-4619-8F66-511EC4A398C7}"/>
                </a:ext>
              </a:extLst>
            </p:cNvPr>
            <p:cNvCxnSpPr>
              <a:cxnSpLocks/>
              <a:stCxn id="156" idx="2"/>
              <a:endCxn id="69" idx="0"/>
            </p:cNvCxnSpPr>
            <p:nvPr/>
          </p:nvCxnSpPr>
          <p:spPr>
            <a:xfrm>
              <a:off x="3659167" y="4963550"/>
              <a:ext cx="1561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6CD3F7A-4685-44D2-83BC-48919AB37C84}"/>
                </a:ext>
              </a:extLst>
            </p:cNvPr>
            <p:cNvSpPr/>
            <p:nvPr/>
          </p:nvSpPr>
          <p:spPr>
            <a:xfrm>
              <a:off x="3145969" y="545841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9DCE9899-8B66-4C90-81EF-5AD56911D168}"/>
                </a:ext>
              </a:extLst>
            </p:cNvPr>
            <p:cNvCxnSpPr>
              <a:cxnSpLocks/>
            </p:cNvCxnSpPr>
            <p:nvPr/>
          </p:nvCxnSpPr>
          <p:spPr>
            <a:xfrm>
              <a:off x="3660727" y="5778375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791EE950-D02D-43DF-B8C7-E37A64392CA6}"/>
                </a:ext>
              </a:extLst>
            </p:cNvPr>
            <p:cNvSpPr/>
            <p:nvPr/>
          </p:nvSpPr>
          <p:spPr>
            <a:xfrm>
              <a:off x="5173439" y="2323974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9ED0BD9-F2F4-454E-A123-9C73EE6F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198" y="1831741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19F0FB5-536B-4AF6-B416-54F92AA33F56}"/>
                </a:ext>
              </a:extLst>
            </p:cNvPr>
            <p:cNvCxnSpPr>
              <a:cxnSpLocks/>
            </p:cNvCxnSpPr>
            <p:nvPr/>
          </p:nvCxnSpPr>
          <p:spPr>
            <a:xfrm>
              <a:off x="5688198" y="3422564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DA38E14-9E55-4015-901C-1CEA6FA8C68E}"/>
                </a:ext>
              </a:extLst>
            </p:cNvPr>
            <p:cNvSpPr/>
            <p:nvPr/>
          </p:nvSpPr>
          <p:spPr>
            <a:xfrm>
              <a:off x="5173439" y="386473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075EE1A-189C-48B9-A532-63DAF9DCB57A}"/>
                </a:ext>
              </a:extLst>
            </p:cNvPr>
            <p:cNvCxnSpPr>
              <a:cxnSpLocks/>
              <a:stCxn id="157" idx="2"/>
              <a:endCxn id="86" idx="0"/>
            </p:cNvCxnSpPr>
            <p:nvPr/>
          </p:nvCxnSpPr>
          <p:spPr>
            <a:xfrm>
              <a:off x="5671684" y="4963550"/>
              <a:ext cx="8797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189E42F-72B3-4372-B8BE-6A86345AB2AC}"/>
                </a:ext>
              </a:extLst>
            </p:cNvPr>
            <p:cNvSpPr/>
            <p:nvPr/>
          </p:nvSpPr>
          <p:spPr>
            <a:xfrm>
              <a:off x="5165722" y="5458410"/>
              <a:ext cx="1029517" cy="319964"/>
            </a:xfrm>
            <a:prstGeom prst="roundRect">
              <a:avLst>
                <a:gd name="adj" fmla="val 692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7AE2C33-17D6-4DBB-B442-7EB5D4DEE1AB}"/>
                </a:ext>
              </a:extLst>
            </p:cNvPr>
            <p:cNvCxnSpPr>
              <a:cxnSpLocks/>
            </p:cNvCxnSpPr>
            <p:nvPr/>
          </p:nvCxnSpPr>
          <p:spPr>
            <a:xfrm>
              <a:off x="5680481" y="5778375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268B11-CED4-4C1E-AA46-0AAA1ABFD388}"/>
                    </a:ext>
                  </a:extLst>
                </p:cNvPr>
                <p:cNvSpPr txBox="1"/>
                <p:nvPr/>
              </p:nvSpPr>
              <p:spPr>
                <a:xfrm>
                  <a:off x="4422035" y="234616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268B11-CED4-4C1E-AA46-0AAA1ABFD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035" y="2346166"/>
                  <a:ext cx="238847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A94F9A4-3F8A-40F1-AF6A-5D25252160EA}"/>
                    </a:ext>
                  </a:extLst>
                </p:cNvPr>
                <p:cNvSpPr txBox="1"/>
                <p:nvPr/>
              </p:nvSpPr>
              <p:spPr>
                <a:xfrm>
                  <a:off x="4636870" y="234616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A94F9A4-3F8A-40F1-AF6A-5D2525216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870" y="2346166"/>
                  <a:ext cx="23884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C6EC5E4-84E3-4048-B93E-8AB55A6F4912}"/>
                    </a:ext>
                  </a:extLst>
                </p:cNvPr>
                <p:cNvSpPr txBox="1"/>
                <p:nvPr/>
              </p:nvSpPr>
              <p:spPr>
                <a:xfrm>
                  <a:off x="4429813" y="386852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C6EC5E4-84E3-4048-B93E-8AB55A6F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813" y="3868526"/>
                  <a:ext cx="238847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D3B2FC6-9378-4151-A254-A944FEBE72D6}"/>
                    </a:ext>
                  </a:extLst>
                </p:cNvPr>
                <p:cNvSpPr txBox="1"/>
                <p:nvPr/>
              </p:nvSpPr>
              <p:spPr>
                <a:xfrm>
                  <a:off x="4644648" y="386852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D3B2FC6-9378-4151-A254-A944FEBE7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648" y="3868526"/>
                  <a:ext cx="238847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2EC5BE-1CC9-437F-9BAB-55F3C769459E}"/>
                    </a:ext>
                  </a:extLst>
                </p:cNvPr>
                <p:cNvSpPr txBox="1"/>
                <p:nvPr/>
              </p:nvSpPr>
              <p:spPr>
                <a:xfrm>
                  <a:off x="4419521" y="5462524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2EC5BE-1CC9-437F-9BAB-55F3C7694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521" y="5462524"/>
                  <a:ext cx="238847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EB86684-530B-4469-A704-31FB70985728}"/>
                    </a:ext>
                  </a:extLst>
                </p:cNvPr>
                <p:cNvSpPr txBox="1"/>
                <p:nvPr/>
              </p:nvSpPr>
              <p:spPr>
                <a:xfrm>
                  <a:off x="4615062" y="5462524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EB86684-530B-4469-A704-31FB70985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062" y="5462524"/>
                  <a:ext cx="23884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59CA67C-4FB1-4FB4-9E79-B18C857959DA}"/>
                </a:ext>
              </a:extLst>
            </p:cNvPr>
            <p:cNvSpPr/>
            <p:nvPr/>
          </p:nvSpPr>
          <p:spPr>
            <a:xfrm>
              <a:off x="1384316" y="3084166"/>
              <a:ext cx="1045906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9EEFD1FA-C18A-49BF-ADE4-F15498482E77}"/>
                </a:ext>
              </a:extLst>
            </p:cNvPr>
            <p:cNvSpPr/>
            <p:nvPr/>
          </p:nvSpPr>
          <p:spPr>
            <a:xfrm>
              <a:off x="3155301" y="3084166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B2BAC286-6272-4B6F-B8D9-EBD5D6C0C4D3}"/>
                </a:ext>
              </a:extLst>
            </p:cNvPr>
            <p:cNvSpPr/>
            <p:nvPr/>
          </p:nvSpPr>
          <p:spPr>
            <a:xfrm>
              <a:off x="5166339" y="3084166"/>
              <a:ext cx="1029975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2E9F378-0B33-4CCE-81ED-01C32E17A963}"/>
                </a:ext>
              </a:extLst>
            </p:cNvPr>
            <p:cNvSpPr/>
            <p:nvPr/>
          </p:nvSpPr>
          <p:spPr>
            <a:xfrm>
              <a:off x="5718654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226E020-C5BB-4F91-9E2A-B1471F2668AA}"/>
                </a:ext>
              </a:extLst>
            </p:cNvPr>
            <p:cNvSpPr/>
            <p:nvPr/>
          </p:nvSpPr>
          <p:spPr>
            <a:xfrm>
              <a:off x="3696372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75A7509-EEB2-49A2-A50E-BAEF9860D259}"/>
                </a:ext>
              </a:extLst>
            </p:cNvPr>
            <p:cNvSpPr/>
            <p:nvPr/>
          </p:nvSpPr>
          <p:spPr>
            <a:xfrm>
              <a:off x="1930571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6B86723-CA1C-40AB-BF1F-0AC881345616}"/>
                </a:ext>
              </a:extLst>
            </p:cNvPr>
            <p:cNvSpPr/>
            <p:nvPr/>
          </p:nvSpPr>
          <p:spPr>
            <a:xfrm>
              <a:off x="5170453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84C83CC-C585-41F6-8494-0CFBB878C717}"/>
                </a:ext>
              </a:extLst>
            </p:cNvPr>
            <p:cNvSpPr/>
            <p:nvPr/>
          </p:nvSpPr>
          <p:spPr>
            <a:xfrm>
              <a:off x="3158829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B1AEA70-F2A9-4BD3-8E59-9EDC03EF09EF}"/>
                </a:ext>
              </a:extLst>
            </p:cNvPr>
            <p:cNvSpPr/>
            <p:nvPr/>
          </p:nvSpPr>
          <p:spPr>
            <a:xfrm>
              <a:off x="3160323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E1EF23E-027D-40E0-AADB-6DD626D2B91F}"/>
                </a:ext>
              </a:extLst>
            </p:cNvPr>
            <p:cNvSpPr/>
            <p:nvPr/>
          </p:nvSpPr>
          <p:spPr>
            <a:xfrm>
              <a:off x="1382315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9756C95-4CF3-49D1-825B-5877F5B89269}"/>
                </a:ext>
              </a:extLst>
            </p:cNvPr>
            <p:cNvSpPr/>
            <p:nvPr/>
          </p:nvSpPr>
          <p:spPr>
            <a:xfrm>
              <a:off x="1383809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B949BD-62B4-479C-875D-BEE993E4D440}"/>
                </a:ext>
              </a:extLst>
            </p:cNvPr>
            <p:cNvSpPr/>
            <p:nvPr/>
          </p:nvSpPr>
          <p:spPr>
            <a:xfrm>
              <a:off x="5170453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36F95A9F-4EA7-449F-92F9-BEDDB50E7C37}"/>
                </a:ext>
              </a:extLst>
            </p:cNvPr>
            <p:cNvSpPr/>
            <p:nvPr/>
          </p:nvSpPr>
          <p:spPr>
            <a:xfrm>
              <a:off x="6039642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849A302-90A8-43DE-981D-92C36FEBCF78}"/>
                </a:ext>
              </a:extLst>
            </p:cNvPr>
            <p:cNvSpPr/>
            <p:nvPr/>
          </p:nvSpPr>
          <p:spPr>
            <a:xfrm>
              <a:off x="6041135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FBF59E9-CB3A-4C5F-B07F-DE04F5938E76}"/>
                </a:ext>
              </a:extLst>
            </p:cNvPr>
            <p:cNvSpPr/>
            <p:nvPr/>
          </p:nvSpPr>
          <p:spPr>
            <a:xfrm>
              <a:off x="4043449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315BA9B9-6E76-428E-A4D4-FE8CFEA6E617}"/>
                </a:ext>
              </a:extLst>
            </p:cNvPr>
            <p:cNvSpPr/>
            <p:nvPr/>
          </p:nvSpPr>
          <p:spPr>
            <a:xfrm>
              <a:off x="4044942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AFB463B-CD7D-4C5A-822D-BA7FA06ED0A4}"/>
                </a:ext>
              </a:extLst>
            </p:cNvPr>
            <p:cNvSpPr/>
            <p:nvPr/>
          </p:nvSpPr>
          <p:spPr>
            <a:xfrm>
              <a:off x="2269923" y="3276396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5CBD215-60BC-4E8C-9E97-A7FD70AF2D93}"/>
                </a:ext>
              </a:extLst>
            </p:cNvPr>
            <p:cNvSpPr/>
            <p:nvPr/>
          </p:nvSpPr>
          <p:spPr>
            <a:xfrm>
              <a:off x="2271415" y="3075460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FEDA063C-63FD-4668-A27D-35E6FB224D7B}"/>
                </a:ext>
              </a:extLst>
            </p:cNvPr>
            <p:cNvCxnSpPr>
              <a:cxnSpLocks/>
              <a:stCxn id="137" idx="6"/>
              <a:endCxn id="111" idx="2"/>
            </p:cNvCxnSpPr>
            <p:nvPr/>
          </p:nvCxnSpPr>
          <p:spPr>
            <a:xfrm>
              <a:off x="2427768" y="3140676"/>
              <a:ext cx="73255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C5FACE9A-DC20-4195-957E-B08454E34623}"/>
                </a:ext>
              </a:extLst>
            </p:cNvPr>
            <p:cNvCxnSpPr>
              <a:cxnSpLocks/>
              <a:stCxn id="134" idx="6"/>
              <a:endCxn id="110" idx="2"/>
            </p:cNvCxnSpPr>
            <p:nvPr/>
          </p:nvCxnSpPr>
          <p:spPr>
            <a:xfrm>
              <a:off x="2426276" y="3341612"/>
              <a:ext cx="73255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EF980975-250E-47D6-B89A-3752EBFDE252}"/>
                </a:ext>
              </a:extLst>
            </p:cNvPr>
            <p:cNvCxnSpPr>
              <a:cxnSpLocks/>
              <a:stCxn id="133" idx="6"/>
              <a:endCxn id="122" idx="2"/>
            </p:cNvCxnSpPr>
            <p:nvPr/>
          </p:nvCxnSpPr>
          <p:spPr>
            <a:xfrm>
              <a:off x="4201295" y="3140676"/>
              <a:ext cx="969158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D987CE9-F091-40D4-8AB0-5E0E44C40314}"/>
                </a:ext>
              </a:extLst>
            </p:cNvPr>
            <p:cNvCxnSpPr>
              <a:cxnSpLocks/>
              <a:stCxn id="125" idx="6"/>
              <a:endCxn id="109" idx="2"/>
            </p:cNvCxnSpPr>
            <p:nvPr/>
          </p:nvCxnSpPr>
          <p:spPr>
            <a:xfrm>
              <a:off x="4199802" y="3341612"/>
              <a:ext cx="97065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29E5BD6-7B91-411A-B3D5-A561364101E7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>
              <a:off x="6197488" y="3140676"/>
              <a:ext cx="313344" cy="2988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0F51407-C941-4963-84D9-18963088E347}"/>
                </a:ext>
              </a:extLst>
            </p:cNvPr>
            <p:cNvCxnSpPr>
              <a:cxnSpLocks/>
            </p:cNvCxnSpPr>
            <p:nvPr/>
          </p:nvCxnSpPr>
          <p:spPr>
            <a:xfrm>
              <a:off x="6212084" y="3344600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204B873-615F-402D-A236-77E6FFFCAE3F}"/>
                </a:ext>
              </a:extLst>
            </p:cNvPr>
            <p:cNvSpPr/>
            <p:nvPr/>
          </p:nvSpPr>
          <p:spPr>
            <a:xfrm>
              <a:off x="1374673" y="4637104"/>
              <a:ext cx="1045906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24823328-C43D-4403-BADC-ED1257E7A515}"/>
                </a:ext>
              </a:extLst>
            </p:cNvPr>
            <p:cNvSpPr/>
            <p:nvPr/>
          </p:nvSpPr>
          <p:spPr>
            <a:xfrm>
              <a:off x="3145658" y="4637104"/>
              <a:ext cx="1027018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9B0A979-0ED6-476C-8EE8-06452A150489}"/>
                </a:ext>
              </a:extLst>
            </p:cNvPr>
            <p:cNvSpPr/>
            <p:nvPr/>
          </p:nvSpPr>
          <p:spPr>
            <a:xfrm>
              <a:off x="5156696" y="4637104"/>
              <a:ext cx="1029975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6B3CA02-9E8F-43C0-BA59-3064619A20EA}"/>
                </a:ext>
              </a:extLst>
            </p:cNvPr>
            <p:cNvSpPr/>
            <p:nvPr/>
          </p:nvSpPr>
          <p:spPr>
            <a:xfrm>
              <a:off x="5709011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7D1A433-6192-4CEF-AB18-14847634EAD8}"/>
                </a:ext>
              </a:extLst>
            </p:cNvPr>
            <p:cNvSpPr/>
            <p:nvPr/>
          </p:nvSpPr>
          <p:spPr>
            <a:xfrm>
              <a:off x="3686729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7715BA4-691C-49A5-AD0F-8FAA54591D2D}"/>
                </a:ext>
              </a:extLst>
            </p:cNvPr>
            <p:cNvSpPr/>
            <p:nvPr/>
          </p:nvSpPr>
          <p:spPr>
            <a:xfrm>
              <a:off x="1920928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ABB0E19E-BBDE-4ACE-BA34-1AB7F1434F69}"/>
                </a:ext>
              </a:extLst>
            </p:cNvPr>
            <p:cNvSpPr/>
            <p:nvPr/>
          </p:nvSpPr>
          <p:spPr>
            <a:xfrm>
              <a:off x="5160810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CDD97529-D30D-4E46-B08A-1211C88D570C}"/>
                </a:ext>
              </a:extLst>
            </p:cNvPr>
            <p:cNvSpPr/>
            <p:nvPr/>
          </p:nvSpPr>
          <p:spPr>
            <a:xfrm>
              <a:off x="3149186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9361468-A1A8-4F50-900F-AB0B4AA02D70}"/>
                </a:ext>
              </a:extLst>
            </p:cNvPr>
            <p:cNvSpPr/>
            <p:nvPr/>
          </p:nvSpPr>
          <p:spPr>
            <a:xfrm>
              <a:off x="3150680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BFCF0BB-EAC7-474B-B76A-7C6FC542B41E}"/>
                </a:ext>
              </a:extLst>
            </p:cNvPr>
            <p:cNvSpPr/>
            <p:nvPr/>
          </p:nvSpPr>
          <p:spPr>
            <a:xfrm>
              <a:off x="1372672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924BBF8-5EC3-4DCF-B2B4-CEBCBBE7AD20}"/>
                </a:ext>
              </a:extLst>
            </p:cNvPr>
            <p:cNvSpPr/>
            <p:nvPr/>
          </p:nvSpPr>
          <p:spPr>
            <a:xfrm>
              <a:off x="1374166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C4CF30F-932D-4246-AEDE-7080A7A71427}"/>
                </a:ext>
              </a:extLst>
            </p:cNvPr>
            <p:cNvSpPr/>
            <p:nvPr/>
          </p:nvSpPr>
          <p:spPr>
            <a:xfrm>
              <a:off x="5160810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C2BE3677-4AF3-4AF5-8A6A-EFA9BF708EA3}"/>
                </a:ext>
              </a:extLst>
            </p:cNvPr>
            <p:cNvSpPr/>
            <p:nvPr/>
          </p:nvSpPr>
          <p:spPr>
            <a:xfrm>
              <a:off x="6029999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CB4658B-0CB7-4BA1-AC62-CBDF1872FD93}"/>
                </a:ext>
              </a:extLst>
            </p:cNvPr>
            <p:cNvSpPr/>
            <p:nvPr/>
          </p:nvSpPr>
          <p:spPr>
            <a:xfrm>
              <a:off x="6031492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EE2FF973-C19B-4B6A-A6CD-A7B8B27B07F9}"/>
                </a:ext>
              </a:extLst>
            </p:cNvPr>
            <p:cNvSpPr/>
            <p:nvPr/>
          </p:nvSpPr>
          <p:spPr>
            <a:xfrm>
              <a:off x="4033806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306A702-2024-429D-8F2B-55B8A82830EB}"/>
                </a:ext>
              </a:extLst>
            </p:cNvPr>
            <p:cNvSpPr/>
            <p:nvPr/>
          </p:nvSpPr>
          <p:spPr>
            <a:xfrm>
              <a:off x="4035299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7DB788-8067-4DEC-B1DF-7B127DDA498A}"/>
                </a:ext>
              </a:extLst>
            </p:cNvPr>
            <p:cNvSpPr/>
            <p:nvPr/>
          </p:nvSpPr>
          <p:spPr>
            <a:xfrm>
              <a:off x="2260280" y="4829334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4860223E-7CC4-43B2-B36E-B0A5BD0F86C9}"/>
                </a:ext>
              </a:extLst>
            </p:cNvPr>
            <p:cNvSpPr/>
            <p:nvPr/>
          </p:nvSpPr>
          <p:spPr>
            <a:xfrm>
              <a:off x="2261772" y="4628398"/>
              <a:ext cx="156353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E9BAA3C7-48B5-4F02-A92D-C7EA029E1FE6}"/>
                </a:ext>
              </a:extLst>
            </p:cNvPr>
            <p:cNvCxnSpPr>
              <a:cxnSpLocks/>
              <a:stCxn id="182" idx="6"/>
              <a:endCxn id="164" idx="2"/>
            </p:cNvCxnSpPr>
            <p:nvPr/>
          </p:nvCxnSpPr>
          <p:spPr>
            <a:xfrm>
              <a:off x="2418125" y="4693614"/>
              <a:ext cx="73255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522948E7-0B29-4491-8B63-07FC2B1C0E0D}"/>
                </a:ext>
              </a:extLst>
            </p:cNvPr>
            <p:cNvCxnSpPr>
              <a:cxnSpLocks/>
              <a:stCxn id="181" idx="6"/>
              <a:endCxn id="163" idx="2"/>
            </p:cNvCxnSpPr>
            <p:nvPr/>
          </p:nvCxnSpPr>
          <p:spPr>
            <a:xfrm>
              <a:off x="2416633" y="4894550"/>
              <a:ext cx="73255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40A2E76-E3E9-44FE-8B5A-3CD248B828E7}"/>
                </a:ext>
              </a:extLst>
            </p:cNvPr>
            <p:cNvCxnSpPr>
              <a:cxnSpLocks/>
              <a:stCxn id="171" idx="6"/>
              <a:endCxn id="167" idx="2"/>
            </p:cNvCxnSpPr>
            <p:nvPr/>
          </p:nvCxnSpPr>
          <p:spPr>
            <a:xfrm>
              <a:off x="4191652" y="4693614"/>
              <a:ext cx="969158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33337E45-E5EE-48E5-8C89-D81191994B46}"/>
                </a:ext>
              </a:extLst>
            </p:cNvPr>
            <p:cNvCxnSpPr>
              <a:cxnSpLocks/>
              <a:stCxn id="170" idx="6"/>
              <a:endCxn id="161" idx="2"/>
            </p:cNvCxnSpPr>
            <p:nvPr/>
          </p:nvCxnSpPr>
          <p:spPr>
            <a:xfrm>
              <a:off x="4190159" y="4894550"/>
              <a:ext cx="97065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7A5152BA-A9F6-4BA7-AE51-58176F3618FE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6187845" y="4693614"/>
              <a:ext cx="313344" cy="2988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BDA7558E-1B1B-4DFB-943B-069BF50DF597}"/>
                </a:ext>
              </a:extLst>
            </p:cNvPr>
            <p:cNvCxnSpPr>
              <a:cxnSpLocks/>
            </p:cNvCxnSpPr>
            <p:nvPr/>
          </p:nvCxnSpPr>
          <p:spPr>
            <a:xfrm>
              <a:off x="6202441" y="4897538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E1C9371-D6E0-4F28-915E-3178113C8EA6}"/>
                    </a:ext>
                  </a:extLst>
                </p:cNvPr>
                <p:cNvSpPr txBox="1"/>
                <p:nvPr/>
              </p:nvSpPr>
              <p:spPr>
                <a:xfrm>
                  <a:off x="4414380" y="3008874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E1C9371-D6E0-4F28-915E-3178113C8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380" y="3008874"/>
                  <a:ext cx="238847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EDC87C5-E0EF-49CA-AFE8-F725322BC9EE}"/>
                    </a:ext>
                  </a:extLst>
                </p:cNvPr>
                <p:cNvSpPr txBox="1"/>
                <p:nvPr/>
              </p:nvSpPr>
              <p:spPr>
                <a:xfrm>
                  <a:off x="4636931" y="3008874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EDC87C5-E0EF-49CA-AFE8-F725322BC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931" y="3008874"/>
                  <a:ext cx="238847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7B0A259-3BB8-4E5E-BACC-BD64F20FB3AC}"/>
                    </a:ext>
                  </a:extLst>
                </p:cNvPr>
                <p:cNvSpPr txBox="1"/>
                <p:nvPr/>
              </p:nvSpPr>
              <p:spPr>
                <a:xfrm>
                  <a:off x="4422096" y="3209502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7B0A259-3BB8-4E5E-BACC-BD64F20FB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096" y="3209502"/>
                  <a:ext cx="238847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32EC022-EC29-403B-8550-CBC9BD941DD4}"/>
                    </a:ext>
                  </a:extLst>
                </p:cNvPr>
                <p:cNvSpPr txBox="1"/>
                <p:nvPr/>
              </p:nvSpPr>
              <p:spPr>
                <a:xfrm>
                  <a:off x="4644647" y="3209502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32EC022-EC29-403B-8550-CBC9BD941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647" y="3209502"/>
                  <a:ext cx="238847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8E481FC-2396-4ACD-8186-AB82EF0C0649}"/>
                    </a:ext>
                  </a:extLst>
                </p:cNvPr>
                <p:cNvSpPr txBox="1"/>
                <p:nvPr/>
              </p:nvSpPr>
              <p:spPr>
                <a:xfrm>
                  <a:off x="4422096" y="457145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8E481FC-2396-4ACD-8186-AB82EF0C0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096" y="4571458"/>
                  <a:ext cx="23884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377C16D-8EAA-400A-BFBA-79EEE6BBA26C}"/>
                    </a:ext>
                  </a:extLst>
                </p:cNvPr>
                <p:cNvSpPr txBox="1"/>
                <p:nvPr/>
              </p:nvSpPr>
              <p:spPr>
                <a:xfrm>
                  <a:off x="4644647" y="4571458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377C16D-8EAA-400A-BFBA-79EEE6BB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647" y="4571458"/>
                  <a:ext cx="238847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81A9DFA-4643-4E0D-A600-568E52C1B49D}"/>
                    </a:ext>
                  </a:extLst>
                </p:cNvPr>
                <p:cNvSpPr txBox="1"/>
                <p:nvPr/>
              </p:nvSpPr>
              <p:spPr>
                <a:xfrm>
                  <a:off x="4429812" y="477208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81A9DFA-4643-4E0D-A600-568E52C1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812" y="4772086"/>
                  <a:ext cx="238847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2C962AE-B13A-48FF-A37D-7C73652A8A23}"/>
                    </a:ext>
                  </a:extLst>
                </p:cNvPr>
                <p:cNvSpPr txBox="1"/>
                <p:nvPr/>
              </p:nvSpPr>
              <p:spPr>
                <a:xfrm>
                  <a:off x="4652363" y="4772086"/>
                  <a:ext cx="23884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2C962AE-B13A-48FF-A37D-7C73652A8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363" y="4772086"/>
                  <a:ext cx="23884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E03DCFE8-C4FF-4C63-956B-650926DC703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265" y="3149451"/>
              <a:ext cx="29277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315F5BAC-6B61-4F37-9862-0E114BC7B6E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87" y="3350387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18AF0DC3-482E-4742-8FD7-B7C12D54A3BE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22" y="4702389"/>
              <a:ext cx="29277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3BED8AD-7C43-4B53-B1B9-F9D9368E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644" y="4903325"/>
              <a:ext cx="297254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17342AE9-257A-4855-A127-8C749040D717}"/>
                </a:ext>
              </a:extLst>
            </p:cNvPr>
            <p:cNvCxnSpPr>
              <a:cxnSpLocks/>
              <a:stCxn id="168" idx="6"/>
              <a:endCxn id="80" idx="2"/>
            </p:cNvCxnSpPr>
            <p:nvPr/>
          </p:nvCxnSpPr>
          <p:spPr>
            <a:xfrm flipH="1" flipV="1">
              <a:off x="5688198" y="4184694"/>
              <a:ext cx="498154" cy="709856"/>
            </a:xfrm>
            <a:prstGeom prst="bentConnector4">
              <a:avLst>
                <a:gd name="adj1" fmla="val -22654"/>
                <a:gd name="adj2" fmla="val 5459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8A505E5B-240F-41BE-BB70-4045C0D80592}"/>
                </a:ext>
              </a:extLst>
            </p:cNvPr>
            <p:cNvCxnSpPr>
              <a:cxnSpLocks/>
              <a:stCxn id="123" idx="6"/>
              <a:endCxn id="75" idx="2"/>
            </p:cNvCxnSpPr>
            <p:nvPr/>
          </p:nvCxnSpPr>
          <p:spPr>
            <a:xfrm flipH="1" flipV="1">
              <a:off x="5688198" y="2643938"/>
              <a:ext cx="507797" cy="697674"/>
            </a:xfrm>
            <a:prstGeom prst="bentConnector4">
              <a:avLst>
                <a:gd name="adj1" fmla="val -19945"/>
                <a:gd name="adj2" fmla="val 5467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D638831F-1C9D-4F1A-AF0E-2F382A999F03}"/>
                </a:ext>
              </a:extLst>
            </p:cNvPr>
            <p:cNvCxnSpPr>
              <a:cxnSpLocks/>
              <a:stCxn id="125" idx="6"/>
              <a:endCxn id="58" idx="2"/>
            </p:cNvCxnSpPr>
            <p:nvPr/>
          </p:nvCxnSpPr>
          <p:spPr>
            <a:xfrm flipH="1" flipV="1">
              <a:off x="3672302" y="2643938"/>
              <a:ext cx="527500" cy="697674"/>
            </a:xfrm>
            <a:prstGeom prst="bentConnector4">
              <a:avLst>
                <a:gd name="adj1" fmla="val -17736"/>
                <a:gd name="adj2" fmla="val 5467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연결선: 꺾임 203">
              <a:extLst>
                <a:ext uri="{FF2B5EF4-FFF2-40B4-BE49-F238E27FC236}">
                  <a16:creationId xmlns:a16="http://schemas.microsoft.com/office/drawing/2014/main" id="{184D688A-AE9F-44B5-B905-B4A9BBB061CC}"/>
                </a:ext>
              </a:extLst>
            </p:cNvPr>
            <p:cNvCxnSpPr>
              <a:cxnSpLocks/>
              <a:stCxn id="103" idx="3"/>
              <a:endCxn id="41" idx="2"/>
            </p:cNvCxnSpPr>
            <p:nvPr/>
          </p:nvCxnSpPr>
          <p:spPr>
            <a:xfrm flipH="1" flipV="1">
              <a:off x="1906660" y="2643938"/>
              <a:ext cx="523562" cy="603451"/>
            </a:xfrm>
            <a:prstGeom prst="bentConnector4">
              <a:avLst>
                <a:gd name="adj1" fmla="val -21554"/>
                <a:gd name="adj2" fmla="val 6352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276AA9E3-C4EE-456F-AF47-650BC14ADFA2}"/>
                </a:ext>
              </a:extLst>
            </p:cNvPr>
            <p:cNvCxnSpPr>
              <a:cxnSpLocks/>
              <a:stCxn id="181" idx="6"/>
              <a:endCxn id="46" idx="2"/>
            </p:cNvCxnSpPr>
            <p:nvPr/>
          </p:nvCxnSpPr>
          <p:spPr>
            <a:xfrm flipH="1" flipV="1">
              <a:off x="1906660" y="4184694"/>
              <a:ext cx="509973" cy="709856"/>
            </a:xfrm>
            <a:prstGeom prst="bentConnector4">
              <a:avLst>
                <a:gd name="adj1" fmla="val -21373"/>
                <a:gd name="adj2" fmla="val 5459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F8C4046A-2FE0-40A3-AA1A-3450179E5D93}"/>
                </a:ext>
              </a:extLst>
            </p:cNvPr>
            <p:cNvCxnSpPr>
              <a:cxnSpLocks/>
              <a:stCxn id="170" idx="6"/>
              <a:endCxn id="63" idx="2"/>
            </p:cNvCxnSpPr>
            <p:nvPr/>
          </p:nvCxnSpPr>
          <p:spPr>
            <a:xfrm flipH="1" flipV="1">
              <a:off x="3672302" y="4184694"/>
              <a:ext cx="517857" cy="709856"/>
            </a:xfrm>
            <a:prstGeom prst="bentConnector4">
              <a:avLst>
                <a:gd name="adj1" fmla="val -18067"/>
                <a:gd name="adj2" fmla="val 5459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0433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드롭아웃에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의한 </a:t>
            </a:r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억제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9783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변형 </a:t>
            </a:r>
            <a:r>
              <a:rPr lang="ko-KR" altLang="en-US" sz="1600" b="1" dirty="0" err="1">
                <a:solidFill>
                  <a:schemeClr val="tx1"/>
                </a:solidFill>
                <a:ea typeface="-2002" pitchFamily="18" charset="-127"/>
              </a:rPr>
              <a:t>드롭아웃의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 예</a:t>
            </a:r>
            <a:r>
              <a:rPr lang="en-US" altLang="ko-KR" b="1" dirty="0">
                <a:solidFill>
                  <a:schemeClr val="tx1"/>
                </a:solidFill>
                <a:ea typeface="-2002" pitchFamily="18" charset="-127"/>
              </a:rPr>
              <a:t>: 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색이 같은 </a:t>
            </a:r>
            <a:r>
              <a:rPr lang="ko-KR" altLang="en-US" b="1" dirty="0" err="1">
                <a:solidFill>
                  <a:schemeClr val="tx1"/>
                </a:solidFill>
                <a:ea typeface="-2002" pitchFamily="18" charset="-127"/>
              </a:rPr>
              <a:t>드롭아웃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ea typeface="-2002" pitchFamily="18" charset="-127"/>
              </a:rPr>
              <a:t>끼리는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 같은 마스크를 이용한다</a:t>
            </a:r>
            <a:r>
              <a:rPr lang="en-US" altLang="ko-KR" b="1" dirty="0">
                <a:solidFill>
                  <a:schemeClr val="tx1"/>
                </a:solidFill>
                <a:ea typeface="-2002" pitchFamily="18" charset="-127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이처럼 같은 계층에 적용되는 드롭</a:t>
            </a:r>
            <a:endParaRPr lang="en-US" altLang="ko-KR" b="1" dirty="0">
              <a:solidFill>
                <a:schemeClr val="tx1"/>
              </a:solidFill>
              <a:ea typeface="-2002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   아웃 </a:t>
            </a:r>
            <a:r>
              <a:rPr lang="ko-KR" altLang="en-US" sz="1600" b="1" dirty="0" err="1">
                <a:solidFill>
                  <a:schemeClr val="tx1"/>
                </a:solidFill>
                <a:ea typeface="-2002" pitchFamily="18" charset="-127"/>
              </a:rPr>
              <a:t>끼리는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공통의 마스크를 이용함으로써 시간 방향 </a:t>
            </a:r>
            <a:r>
              <a:rPr lang="ko-KR" altLang="en-US" sz="1600" b="1" dirty="0" err="1">
                <a:solidFill>
                  <a:schemeClr val="tx1"/>
                </a:solidFill>
                <a:ea typeface="-2002" pitchFamily="18" charset="-127"/>
              </a:rPr>
              <a:t>드롭아웃도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효과적으로 작동할 수 있다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ea typeface="-2002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3F5DD2-1F2C-4468-A9AB-9A0CA74BF2DC}"/>
              </a:ext>
            </a:extLst>
          </p:cNvPr>
          <p:cNvGrpSpPr/>
          <p:nvPr/>
        </p:nvGrpSpPr>
        <p:grpSpPr>
          <a:xfrm>
            <a:off x="769135" y="1881898"/>
            <a:ext cx="9074207" cy="4411949"/>
            <a:chOff x="769135" y="1881898"/>
            <a:chExt cx="9074207" cy="441194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0BC6C3D-ABDA-4D82-842A-002B1603E59B}"/>
                </a:ext>
              </a:extLst>
            </p:cNvPr>
            <p:cNvSpPr/>
            <p:nvPr/>
          </p:nvSpPr>
          <p:spPr>
            <a:xfrm>
              <a:off x="1070019" y="2374131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6A2D31B-DDBA-4B0C-8B95-7F32DC8CC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7621" y="1881898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0B2DA1A-C207-49C0-81E4-735BA96183CC}"/>
                </a:ext>
              </a:extLst>
            </p:cNvPr>
            <p:cNvCxnSpPr>
              <a:cxnSpLocks/>
            </p:cNvCxnSpPr>
            <p:nvPr/>
          </p:nvCxnSpPr>
          <p:spPr>
            <a:xfrm>
              <a:off x="1567621" y="3472721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359597B-9E70-491E-8421-5E316EC1B0A4}"/>
                </a:ext>
              </a:extLst>
            </p:cNvPr>
            <p:cNvSpPr/>
            <p:nvPr/>
          </p:nvSpPr>
          <p:spPr>
            <a:xfrm>
              <a:off x="1070019" y="391488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0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9E4471F-4BE9-4509-84B3-8B667B0EF9BC}"/>
                </a:ext>
              </a:extLst>
            </p:cNvPr>
            <p:cNvCxnSpPr>
              <a:cxnSpLocks/>
              <a:stCxn id="155" idx="2"/>
              <a:endCxn id="52" idx="0"/>
            </p:cNvCxnSpPr>
            <p:nvPr/>
          </p:nvCxnSpPr>
          <p:spPr>
            <a:xfrm>
              <a:off x="1558889" y="5013707"/>
              <a:ext cx="1273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C660A64-2ABE-45E7-A16F-65E07B652858}"/>
                </a:ext>
              </a:extLst>
            </p:cNvPr>
            <p:cNvSpPr/>
            <p:nvPr/>
          </p:nvSpPr>
          <p:spPr>
            <a:xfrm>
              <a:off x="1062559" y="550856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3794017-C5D0-407B-87C0-AA93D2F4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0162" y="5828532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156757E-577D-4194-8C74-905E09388842}"/>
                </a:ext>
              </a:extLst>
            </p:cNvPr>
            <p:cNvSpPr/>
            <p:nvPr/>
          </p:nvSpPr>
          <p:spPr>
            <a:xfrm>
              <a:off x="3843491" y="2374131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B9B0E2F-FEF6-4C60-8A06-FACC9ABCF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094" y="1881898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2731B1D-8AB9-443D-B476-EBB531ED126C}"/>
                </a:ext>
              </a:extLst>
            </p:cNvPr>
            <p:cNvCxnSpPr>
              <a:cxnSpLocks/>
            </p:cNvCxnSpPr>
            <p:nvPr/>
          </p:nvCxnSpPr>
          <p:spPr>
            <a:xfrm>
              <a:off x="4341094" y="3472721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CC88287-E2A4-4EB3-B29D-146B4E535918}"/>
                </a:ext>
              </a:extLst>
            </p:cNvPr>
            <p:cNvSpPr/>
            <p:nvPr/>
          </p:nvSpPr>
          <p:spPr>
            <a:xfrm>
              <a:off x="3843491" y="391488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0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9F9C747-CA5C-4619-8F66-511EC4A398C7}"/>
                </a:ext>
              </a:extLst>
            </p:cNvPr>
            <p:cNvCxnSpPr>
              <a:cxnSpLocks/>
              <a:stCxn id="156" idx="2"/>
              <a:endCxn id="69" idx="0"/>
            </p:cNvCxnSpPr>
            <p:nvPr/>
          </p:nvCxnSpPr>
          <p:spPr>
            <a:xfrm>
              <a:off x="4328397" y="5013707"/>
              <a:ext cx="1509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6CD3F7A-4685-44D2-83BC-48919AB37C84}"/>
                </a:ext>
              </a:extLst>
            </p:cNvPr>
            <p:cNvSpPr/>
            <p:nvPr/>
          </p:nvSpPr>
          <p:spPr>
            <a:xfrm>
              <a:off x="3832302" y="550856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9DCE9899-8B66-4C90-81EF-5AD56911D168}"/>
                </a:ext>
              </a:extLst>
            </p:cNvPr>
            <p:cNvCxnSpPr>
              <a:cxnSpLocks/>
            </p:cNvCxnSpPr>
            <p:nvPr/>
          </p:nvCxnSpPr>
          <p:spPr>
            <a:xfrm>
              <a:off x="4329905" y="5828532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791EE950-D02D-43DF-B8C7-E37A64392CA6}"/>
                </a:ext>
              </a:extLst>
            </p:cNvPr>
            <p:cNvSpPr/>
            <p:nvPr/>
          </p:nvSpPr>
          <p:spPr>
            <a:xfrm>
              <a:off x="6933468" y="2374131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9ED0BD9-F2F4-454E-A123-9C73EE6F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071" y="1881898"/>
              <a:ext cx="0" cy="49223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19F0FB5-536B-4AF6-B416-54F92AA33F56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71" y="3472721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DA38E14-9E55-4015-901C-1CEA6FA8C68E}"/>
                </a:ext>
              </a:extLst>
            </p:cNvPr>
            <p:cNvSpPr/>
            <p:nvPr/>
          </p:nvSpPr>
          <p:spPr>
            <a:xfrm>
              <a:off x="6933468" y="391488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0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075EE1A-189C-48B9-A532-63DAF9DCB57A}"/>
                </a:ext>
              </a:extLst>
            </p:cNvPr>
            <p:cNvCxnSpPr>
              <a:cxnSpLocks/>
              <a:stCxn id="157" idx="2"/>
              <a:endCxn id="86" idx="0"/>
            </p:cNvCxnSpPr>
            <p:nvPr/>
          </p:nvCxnSpPr>
          <p:spPr>
            <a:xfrm>
              <a:off x="7415108" y="5013707"/>
              <a:ext cx="8504" cy="4948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189E42F-72B3-4372-B8BE-6A86345AB2AC}"/>
                </a:ext>
              </a:extLst>
            </p:cNvPr>
            <p:cNvSpPr/>
            <p:nvPr/>
          </p:nvSpPr>
          <p:spPr>
            <a:xfrm>
              <a:off x="6926008" y="5508567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7AE2C33-17D6-4DBB-B442-7EB5D4DE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423612" y="5828532"/>
              <a:ext cx="0" cy="46531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268B11-CED4-4C1E-AA46-0AAA1ABFD388}"/>
                    </a:ext>
                  </a:extLst>
                </p:cNvPr>
                <p:cNvSpPr txBox="1"/>
                <p:nvPr/>
              </p:nvSpPr>
              <p:spPr>
                <a:xfrm>
                  <a:off x="6281699" y="239632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268B11-CED4-4C1E-AA46-0AAA1ABFD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699" y="2396323"/>
                  <a:ext cx="230887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A94F9A4-3F8A-40F1-AF6A-5D25252160EA}"/>
                    </a:ext>
                  </a:extLst>
                </p:cNvPr>
                <p:cNvSpPr txBox="1"/>
                <p:nvPr/>
              </p:nvSpPr>
              <p:spPr>
                <a:xfrm>
                  <a:off x="6489374" y="239632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A94F9A4-3F8A-40F1-AF6A-5D2525216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374" y="2396323"/>
                  <a:ext cx="2308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03" r="-54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C6EC5E4-84E3-4048-B93E-8AB55A6F4912}"/>
                    </a:ext>
                  </a:extLst>
                </p:cNvPr>
                <p:cNvSpPr txBox="1"/>
                <p:nvPr/>
              </p:nvSpPr>
              <p:spPr>
                <a:xfrm>
                  <a:off x="6289218" y="391868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C6EC5E4-84E3-4048-B93E-8AB55A6F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218" y="3918683"/>
                  <a:ext cx="230887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D3B2FC6-9378-4151-A254-A944FEBE72D6}"/>
                    </a:ext>
                  </a:extLst>
                </p:cNvPr>
                <p:cNvSpPr txBox="1"/>
                <p:nvPr/>
              </p:nvSpPr>
              <p:spPr>
                <a:xfrm>
                  <a:off x="6496893" y="391868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D3B2FC6-9378-4151-A254-A944FEBE7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893" y="3918683"/>
                  <a:ext cx="230887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2EC5BE-1CC9-437F-9BAB-55F3C769459E}"/>
                    </a:ext>
                  </a:extLst>
                </p:cNvPr>
                <p:cNvSpPr txBox="1"/>
                <p:nvPr/>
              </p:nvSpPr>
              <p:spPr>
                <a:xfrm>
                  <a:off x="6279269" y="5512681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2EC5BE-1CC9-437F-9BAB-55F3C7694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269" y="5512681"/>
                  <a:ext cx="230887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EB86684-530B-4469-A704-31FB70985728}"/>
                    </a:ext>
                  </a:extLst>
                </p:cNvPr>
                <p:cNvSpPr txBox="1"/>
                <p:nvPr/>
              </p:nvSpPr>
              <p:spPr>
                <a:xfrm>
                  <a:off x="6468293" y="5512681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EB86684-530B-4469-A704-31FB70985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93" y="5512681"/>
                  <a:ext cx="23088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59CA67C-4FB1-4FB4-9E79-B18C857959DA}"/>
                </a:ext>
              </a:extLst>
            </p:cNvPr>
            <p:cNvSpPr/>
            <p:nvPr/>
          </p:nvSpPr>
          <p:spPr>
            <a:xfrm>
              <a:off x="1062687" y="3134323"/>
              <a:ext cx="1011049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9EEFD1FA-C18A-49BF-ADE4-F15498482E77}"/>
                </a:ext>
              </a:extLst>
            </p:cNvPr>
            <p:cNvSpPr/>
            <p:nvPr/>
          </p:nvSpPr>
          <p:spPr>
            <a:xfrm>
              <a:off x="3841323" y="3134323"/>
              <a:ext cx="992791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B2BAC286-6272-4B6F-B8D9-EBD5D6C0C4D3}"/>
                </a:ext>
              </a:extLst>
            </p:cNvPr>
            <p:cNvSpPr/>
            <p:nvPr/>
          </p:nvSpPr>
          <p:spPr>
            <a:xfrm>
              <a:off x="6926604" y="3134323"/>
              <a:ext cx="995649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2E9F378-0B33-4CCE-81ED-01C32E17A963}"/>
                </a:ext>
              </a:extLst>
            </p:cNvPr>
            <p:cNvSpPr/>
            <p:nvPr/>
          </p:nvSpPr>
          <p:spPr>
            <a:xfrm>
              <a:off x="7460512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226E020-C5BB-4F91-9E2A-B1471F2668AA}"/>
                </a:ext>
              </a:extLst>
            </p:cNvPr>
            <p:cNvSpPr/>
            <p:nvPr/>
          </p:nvSpPr>
          <p:spPr>
            <a:xfrm>
              <a:off x="4364362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75A7509-EEB2-49A2-A50E-BAEF9860D259}"/>
                </a:ext>
              </a:extLst>
            </p:cNvPr>
            <p:cNvSpPr/>
            <p:nvPr/>
          </p:nvSpPr>
          <p:spPr>
            <a:xfrm>
              <a:off x="1590736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6B86723-CA1C-40AB-BF1F-0AC881345616}"/>
                </a:ext>
              </a:extLst>
            </p:cNvPr>
            <p:cNvSpPr/>
            <p:nvPr/>
          </p:nvSpPr>
          <p:spPr>
            <a:xfrm>
              <a:off x="6930581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84C83CC-C585-41F6-8494-0CFBB878C717}"/>
                </a:ext>
              </a:extLst>
            </p:cNvPr>
            <p:cNvSpPr/>
            <p:nvPr/>
          </p:nvSpPr>
          <p:spPr>
            <a:xfrm>
              <a:off x="3844734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B1AEA70-F2A9-4BD3-8E59-9EDC03EF09EF}"/>
                </a:ext>
              </a:extLst>
            </p:cNvPr>
            <p:cNvSpPr/>
            <p:nvPr/>
          </p:nvSpPr>
          <p:spPr>
            <a:xfrm>
              <a:off x="3846178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E1EF23E-027D-40E0-AADB-6DD626D2B91F}"/>
                </a:ext>
              </a:extLst>
            </p:cNvPr>
            <p:cNvSpPr/>
            <p:nvPr/>
          </p:nvSpPr>
          <p:spPr>
            <a:xfrm>
              <a:off x="1060752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9756C95-4CF3-49D1-825B-5877F5B89269}"/>
                </a:ext>
              </a:extLst>
            </p:cNvPr>
            <p:cNvSpPr/>
            <p:nvPr/>
          </p:nvSpPr>
          <p:spPr>
            <a:xfrm>
              <a:off x="1062196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B949BD-62B4-479C-875D-BEE993E4D440}"/>
                </a:ext>
              </a:extLst>
            </p:cNvPr>
            <p:cNvSpPr/>
            <p:nvPr/>
          </p:nvSpPr>
          <p:spPr>
            <a:xfrm>
              <a:off x="6930581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36F95A9F-4EA7-449F-92F9-BEDDB50E7C37}"/>
                </a:ext>
              </a:extLst>
            </p:cNvPr>
            <p:cNvSpPr/>
            <p:nvPr/>
          </p:nvSpPr>
          <p:spPr>
            <a:xfrm>
              <a:off x="7770803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849A302-90A8-43DE-981D-92C36FEBCF78}"/>
                </a:ext>
              </a:extLst>
            </p:cNvPr>
            <p:cNvSpPr/>
            <p:nvPr/>
          </p:nvSpPr>
          <p:spPr>
            <a:xfrm>
              <a:off x="7772246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FBF59E9-CB3A-4C5F-B07F-DE04F5938E76}"/>
                </a:ext>
              </a:extLst>
            </p:cNvPr>
            <p:cNvSpPr/>
            <p:nvPr/>
          </p:nvSpPr>
          <p:spPr>
            <a:xfrm>
              <a:off x="4699872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315BA9B9-6E76-428E-A4D4-FE8CFEA6E617}"/>
                </a:ext>
              </a:extLst>
            </p:cNvPr>
            <p:cNvSpPr/>
            <p:nvPr/>
          </p:nvSpPr>
          <p:spPr>
            <a:xfrm>
              <a:off x="4701315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AFB463B-CD7D-4C5A-822D-BA7FA06ED0A4}"/>
                </a:ext>
              </a:extLst>
            </p:cNvPr>
            <p:cNvSpPr/>
            <p:nvPr/>
          </p:nvSpPr>
          <p:spPr>
            <a:xfrm>
              <a:off x="1918779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5CBD215-60BC-4E8C-9E97-A7FD70AF2D93}"/>
                </a:ext>
              </a:extLst>
            </p:cNvPr>
            <p:cNvSpPr/>
            <p:nvPr/>
          </p:nvSpPr>
          <p:spPr>
            <a:xfrm>
              <a:off x="1920221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FEDA063C-63FD-4668-A27D-35E6FB224D7B}"/>
                </a:ext>
              </a:extLst>
            </p:cNvPr>
            <p:cNvCxnSpPr>
              <a:cxnSpLocks/>
              <a:stCxn id="146" idx="6"/>
              <a:endCxn id="111" idx="2"/>
            </p:cNvCxnSpPr>
            <p:nvPr/>
          </p:nvCxnSpPr>
          <p:spPr>
            <a:xfrm>
              <a:off x="3461417" y="3190833"/>
              <a:ext cx="38476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C5FACE9A-DC20-4195-957E-B08454E34623}"/>
                </a:ext>
              </a:extLst>
            </p:cNvPr>
            <p:cNvCxnSpPr>
              <a:cxnSpLocks/>
              <a:stCxn id="145" idx="6"/>
              <a:endCxn id="110" idx="2"/>
            </p:cNvCxnSpPr>
            <p:nvPr/>
          </p:nvCxnSpPr>
          <p:spPr>
            <a:xfrm>
              <a:off x="3459974" y="3391769"/>
              <a:ext cx="38476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EF980975-250E-47D6-B89A-3752EBFDE252}"/>
                </a:ext>
              </a:extLst>
            </p:cNvPr>
            <p:cNvCxnSpPr>
              <a:cxnSpLocks/>
              <a:stCxn id="131" idx="6"/>
              <a:endCxn id="122" idx="2"/>
            </p:cNvCxnSpPr>
            <p:nvPr/>
          </p:nvCxnSpPr>
          <p:spPr>
            <a:xfrm>
              <a:off x="6216132" y="3190833"/>
              <a:ext cx="71445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D987CE9-F091-40D4-8AB0-5E0E44C40314}"/>
                </a:ext>
              </a:extLst>
            </p:cNvPr>
            <p:cNvCxnSpPr>
              <a:cxnSpLocks/>
              <a:stCxn id="130" idx="6"/>
              <a:endCxn id="109" idx="2"/>
            </p:cNvCxnSpPr>
            <p:nvPr/>
          </p:nvCxnSpPr>
          <p:spPr>
            <a:xfrm>
              <a:off x="6214688" y="3391769"/>
              <a:ext cx="71589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29E5BD6-7B91-411A-B3D5-A561364101E7}"/>
                </a:ext>
              </a:extLst>
            </p:cNvPr>
            <p:cNvCxnSpPr>
              <a:cxnSpLocks/>
              <a:stCxn id="124" idx="6"/>
              <a:endCxn id="119" idx="2"/>
            </p:cNvCxnSpPr>
            <p:nvPr/>
          </p:nvCxnSpPr>
          <p:spPr>
            <a:xfrm>
              <a:off x="7923388" y="3190833"/>
              <a:ext cx="449206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0F51407-C941-4963-84D9-18963088E347}"/>
                </a:ext>
              </a:extLst>
            </p:cNvPr>
            <p:cNvCxnSpPr>
              <a:cxnSpLocks/>
              <a:stCxn id="123" idx="6"/>
              <a:endCxn id="118" idx="2"/>
            </p:cNvCxnSpPr>
            <p:nvPr/>
          </p:nvCxnSpPr>
          <p:spPr>
            <a:xfrm>
              <a:off x="7921945" y="3391769"/>
              <a:ext cx="449206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204B873-615F-402D-A236-77E6FFFCAE3F}"/>
                </a:ext>
              </a:extLst>
            </p:cNvPr>
            <p:cNvSpPr/>
            <p:nvPr/>
          </p:nvSpPr>
          <p:spPr>
            <a:xfrm>
              <a:off x="1053365" y="4687261"/>
              <a:ext cx="1011049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24823328-C43D-4403-BADC-ED1257E7A515}"/>
                </a:ext>
              </a:extLst>
            </p:cNvPr>
            <p:cNvSpPr/>
            <p:nvPr/>
          </p:nvSpPr>
          <p:spPr>
            <a:xfrm>
              <a:off x="3832002" y="4687261"/>
              <a:ext cx="992791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9B0A979-0ED6-476C-8EE8-06452A150489}"/>
                </a:ext>
              </a:extLst>
            </p:cNvPr>
            <p:cNvSpPr/>
            <p:nvPr/>
          </p:nvSpPr>
          <p:spPr>
            <a:xfrm>
              <a:off x="6917283" y="4687261"/>
              <a:ext cx="995649" cy="326446"/>
            </a:xfrm>
            <a:prstGeom prst="roundRect">
              <a:avLst>
                <a:gd name="adj" fmla="val 692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6B3CA02-9E8F-43C0-BA59-3064619A20EA}"/>
                </a:ext>
              </a:extLst>
            </p:cNvPr>
            <p:cNvSpPr/>
            <p:nvPr/>
          </p:nvSpPr>
          <p:spPr>
            <a:xfrm>
              <a:off x="7451191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7D1A433-6192-4CEF-AB18-14847634EAD8}"/>
                </a:ext>
              </a:extLst>
            </p:cNvPr>
            <p:cNvSpPr/>
            <p:nvPr/>
          </p:nvSpPr>
          <p:spPr>
            <a:xfrm>
              <a:off x="4355040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7715BA4-691C-49A5-AD0F-8FAA54591D2D}"/>
                </a:ext>
              </a:extLst>
            </p:cNvPr>
            <p:cNvSpPr/>
            <p:nvPr/>
          </p:nvSpPr>
          <p:spPr>
            <a:xfrm>
              <a:off x="1581415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ABB0E19E-BBDE-4ACE-BA34-1AB7F1434F69}"/>
                </a:ext>
              </a:extLst>
            </p:cNvPr>
            <p:cNvSpPr/>
            <p:nvPr/>
          </p:nvSpPr>
          <p:spPr>
            <a:xfrm>
              <a:off x="6921260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CDD97529-D30D-4E46-B08A-1211C88D570C}"/>
                </a:ext>
              </a:extLst>
            </p:cNvPr>
            <p:cNvSpPr/>
            <p:nvPr/>
          </p:nvSpPr>
          <p:spPr>
            <a:xfrm>
              <a:off x="3835412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9361468-A1A8-4F50-900F-AB0B4AA02D70}"/>
                </a:ext>
              </a:extLst>
            </p:cNvPr>
            <p:cNvSpPr/>
            <p:nvPr/>
          </p:nvSpPr>
          <p:spPr>
            <a:xfrm>
              <a:off x="3836856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BFCF0BB-EAC7-474B-B76A-7C6FC542B41E}"/>
                </a:ext>
              </a:extLst>
            </p:cNvPr>
            <p:cNvSpPr/>
            <p:nvPr/>
          </p:nvSpPr>
          <p:spPr>
            <a:xfrm>
              <a:off x="1051431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924BBF8-5EC3-4DCF-B2B4-CEBCBBE7AD20}"/>
                </a:ext>
              </a:extLst>
            </p:cNvPr>
            <p:cNvSpPr/>
            <p:nvPr/>
          </p:nvSpPr>
          <p:spPr>
            <a:xfrm>
              <a:off x="1052875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C4CF30F-932D-4246-AEDE-7080A7A71427}"/>
                </a:ext>
              </a:extLst>
            </p:cNvPr>
            <p:cNvSpPr/>
            <p:nvPr/>
          </p:nvSpPr>
          <p:spPr>
            <a:xfrm>
              <a:off x="6921260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C2BE3677-4AF3-4AF5-8A6A-EFA9BF708EA3}"/>
                </a:ext>
              </a:extLst>
            </p:cNvPr>
            <p:cNvSpPr/>
            <p:nvPr/>
          </p:nvSpPr>
          <p:spPr>
            <a:xfrm>
              <a:off x="7761481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CB4658B-0CB7-4BA1-AC62-CBDF1872FD93}"/>
                </a:ext>
              </a:extLst>
            </p:cNvPr>
            <p:cNvSpPr/>
            <p:nvPr/>
          </p:nvSpPr>
          <p:spPr>
            <a:xfrm>
              <a:off x="7762924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EE2FF973-C19B-4B6A-A6CD-A7B8B27B07F9}"/>
                </a:ext>
              </a:extLst>
            </p:cNvPr>
            <p:cNvSpPr/>
            <p:nvPr/>
          </p:nvSpPr>
          <p:spPr>
            <a:xfrm>
              <a:off x="4678976" y="4883349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306A702-2024-429D-8F2B-55B8A82830EB}"/>
                </a:ext>
              </a:extLst>
            </p:cNvPr>
            <p:cNvSpPr/>
            <p:nvPr/>
          </p:nvSpPr>
          <p:spPr>
            <a:xfrm>
              <a:off x="4691994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7DB788-8067-4DEC-B1DF-7B127DDA498A}"/>
                </a:ext>
              </a:extLst>
            </p:cNvPr>
            <p:cNvSpPr/>
            <p:nvPr/>
          </p:nvSpPr>
          <p:spPr>
            <a:xfrm>
              <a:off x="1909457" y="4883349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4860223E-7CC4-43B2-B36E-B0A5BD0F86C9}"/>
                </a:ext>
              </a:extLst>
            </p:cNvPr>
            <p:cNvSpPr/>
            <p:nvPr/>
          </p:nvSpPr>
          <p:spPr>
            <a:xfrm>
              <a:off x="1910900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E9BAA3C7-48B5-4F02-A92D-C7EA029E1FE6}"/>
                </a:ext>
              </a:extLst>
            </p:cNvPr>
            <p:cNvCxnSpPr>
              <a:cxnSpLocks/>
              <a:stCxn id="150" idx="6"/>
              <a:endCxn id="164" idx="2"/>
            </p:cNvCxnSpPr>
            <p:nvPr/>
          </p:nvCxnSpPr>
          <p:spPr>
            <a:xfrm>
              <a:off x="3452095" y="4743771"/>
              <a:ext cx="38476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522948E7-0B29-4491-8B63-07FC2B1C0E0D}"/>
                </a:ext>
              </a:extLst>
            </p:cNvPr>
            <p:cNvCxnSpPr>
              <a:cxnSpLocks/>
              <a:stCxn id="147" idx="6"/>
              <a:endCxn id="163" idx="2"/>
            </p:cNvCxnSpPr>
            <p:nvPr/>
          </p:nvCxnSpPr>
          <p:spPr>
            <a:xfrm>
              <a:off x="3450652" y="4944707"/>
              <a:ext cx="38476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40A2E76-E3E9-44FE-8B5A-3CD248B828E7}"/>
                </a:ext>
              </a:extLst>
            </p:cNvPr>
            <p:cNvCxnSpPr>
              <a:cxnSpLocks/>
              <a:stCxn id="135" idx="6"/>
              <a:endCxn id="167" idx="2"/>
            </p:cNvCxnSpPr>
            <p:nvPr/>
          </p:nvCxnSpPr>
          <p:spPr>
            <a:xfrm>
              <a:off x="6206810" y="4743771"/>
              <a:ext cx="714450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33337E45-E5EE-48E5-8C89-D81191994B46}"/>
                </a:ext>
              </a:extLst>
            </p:cNvPr>
            <p:cNvCxnSpPr>
              <a:cxnSpLocks/>
              <a:stCxn id="132" idx="6"/>
              <a:endCxn id="161" idx="2"/>
            </p:cNvCxnSpPr>
            <p:nvPr/>
          </p:nvCxnSpPr>
          <p:spPr>
            <a:xfrm>
              <a:off x="6205367" y="4944707"/>
              <a:ext cx="71589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7A5152BA-A9F6-4BA7-AE51-58176F3618FE}"/>
                </a:ext>
              </a:extLst>
            </p:cNvPr>
            <p:cNvCxnSpPr>
              <a:cxnSpLocks/>
              <a:stCxn id="169" idx="6"/>
              <a:endCxn id="121" idx="2"/>
            </p:cNvCxnSpPr>
            <p:nvPr/>
          </p:nvCxnSpPr>
          <p:spPr>
            <a:xfrm>
              <a:off x="7914067" y="4743771"/>
              <a:ext cx="471583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BDA7558E-1B1B-4DFB-943B-069BF50DF597}"/>
                </a:ext>
              </a:extLst>
            </p:cNvPr>
            <p:cNvCxnSpPr>
              <a:cxnSpLocks/>
              <a:stCxn id="168" idx="6"/>
              <a:endCxn id="120" idx="2"/>
            </p:cNvCxnSpPr>
            <p:nvPr/>
          </p:nvCxnSpPr>
          <p:spPr>
            <a:xfrm>
              <a:off x="7912623" y="4944707"/>
              <a:ext cx="471583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E1C9371-D6E0-4F28-915E-3178113C8EA6}"/>
                    </a:ext>
                  </a:extLst>
                </p:cNvPr>
                <p:cNvSpPr txBox="1"/>
                <p:nvPr/>
              </p:nvSpPr>
              <p:spPr>
                <a:xfrm>
                  <a:off x="6274299" y="3059031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E1C9371-D6E0-4F28-915E-3178113C8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299" y="3059031"/>
                  <a:ext cx="230887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EDC87C5-E0EF-49CA-AFE8-F725322BC9EE}"/>
                    </a:ext>
                  </a:extLst>
                </p:cNvPr>
                <p:cNvSpPr txBox="1"/>
                <p:nvPr/>
              </p:nvSpPr>
              <p:spPr>
                <a:xfrm>
                  <a:off x="6489433" y="3059031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EDC87C5-E0EF-49CA-AFE8-F725322BC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433" y="3059031"/>
                  <a:ext cx="230887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703" r="-54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7B0A259-3BB8-4E5E-BACC-BD64F20FB3AC}"/>
                    </a:ext>
                  </a:extLst>
                </p:cNvPr>
                <p:cNvSpPr txBox="1"/>
                <p:nvPr/>
              </p:nvSpPr>
              <p:spPr>
                <a:xfrm>
                  <a:off x="6281758" y="3259659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7B0A259-3BB8-4E5E-BACC-BD64F20FB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758" y="3259659"/>
                  <a:ext cx="230887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32EC022-EC29-403B-8550-CBC9BD941DD4}"/>
                    </a:ext>
                  </a:extLst>
                </p:cNvPr>
                <p:cNvSpPr txBox="1"/>
                <p:nvPr/>
              </p:nvSpPr>
              <p:spPr>
                <a:xfrm>
                  <a:off x="6496892" y="3259659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32EC022-EC29-403B-8550-CBC9BD941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892" y="3259659"/>
                  <a:ext cx="230887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8E481FC-2396-4ACD-8186-AB82EF0C0649}"/>
                    </a:ext>
                  </a:extLst>
                </p:cNvPr>
                <p:cNvSpPr txBox="1"/>
                <p:nvPr/>
              </p:nvSpPr>
              <p:spPr>
                <a:xfrm>
                  <a:off x="6281758" y="4621615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8E481FC-2396-4ACD-8186-AB82EF0C0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758" y="4621615"/>
                  <a:ext cx="23088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377C16D-8EAA-400A-BFBA-79EEE6BBA26C}"/>
                    </a:ext>
                  </a:extLst>
                </p:cNvPr>
                <p:cNvSpPr txBox="1"/>
                <p:nvPr/>
              </p:nvSpPr>
              <p:spPr>
                <a:xfrm>
                  <a:off x="6496892" y="4621615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377C16D-8EAA-400A-BFBA-79EEE6BB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892" y="4621615"/>
                  <a:ext cx="230887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81A9DFA-4643-4E0D-A600-568E52C1B49D}"/>
                    </a:ext>
                  </a:extLst>
                </p:cNvPr>
                <p:cNvSpPr txBox="1"/>
                <p:nvPr/>
              </p:nvSpPr>
              <p:spPr>
                <a:xfrm>
                  <a:off x="6289217" y="482224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81A9DFA-4643-4E0D-A600-568E52C1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217" y="4822243"/>
                  <a:ext cx="230887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2C962AE-B13A-48FF-A37D-7C73652A8A23}"/>
                    </a:ext>
                  </a:extLst>
                </p:cNvPr>
                <p:cNvSpPr txBox="1"/>
                <p:nvPr/>
              </p:nvSpPr>
              <p:spPr>
                <a:xfrm>
                  <a:off x="6504351" y="4822243"/>
                  <a:ext cx="23088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2C962AE-B13A-48FF-A37D-7C73652A8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351" y="4822243"/>
                  <a:ext cx="23088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2632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E03DCFE8-C4FF-4C63-956B-650926DC7032}"/>
                </a:ext>
              </a:extLst>
            </p:cNvPr>
            <p:cNvCxnSpPr>
              <a:cxnSpLocks/>
            </p:cNvCxnSpPr>
            <p:nvPr/>
          </p:nvCxnSpPr>
          <p:spPr>
            <a:xfrm>
              <a:off x="784235" y="3199608"/>
              <a:ext cx="28301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315F5BAC-6B61-4F37-9862-0E114BC7B6EA}"/>
                </a:ext>
              </a:extLst>
            </p:cNvPr>
            <p:cNvCxnSpPr>
              <a:cxnSpLocks/>
            </p:cNvCxnSpPr>
            <p:nvPr/>
          </p:nvCxnSpPr>
          <p:spPr>
            <a:xfrm>
              <a:off x="778457" y="3400544"/>
              <a:ext cx="28734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18AF0DC3-482E-4742-8FD7-B7C12D54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14" y="4752546"/>
              <a:ext cx="283013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3BED8AD-7C43-4B53-B1B9-F9D9368E0F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135" y="4953482"/>
              <a:ext cx="28734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17342AE9-257A-4855-A127-8C749040D717}"/>
                </a:ext>
              </a:extLst>
            </p:cNvPr>
            <p:cNvCxnSpPr>
              <a:cxnSpLocks/>
              <a:stCxn id="168" idx="6"/>
              <a:endCxn id="80" idx="2"/>
            </p:cNvCxnSpPr>
            <p:nvPr/>
          </p:nvCxnSpPr>
          <p:spPr>
            <a:xfrm flipH="1" flipV="1">
              <a:off x="7431071" y="4234851"/>
              <a:ext cx="481552" cy="709856"/>
            </a:xfrm>
            <a:prstGeom prst="bentConnector4">
              <a:avLst>
                <a:gd name="adj1" fmla="val -22654"/>
                <a:gd name="adj2" fmla="val 5459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8A505E5B-240F-41BE-BB70-4045C0D80592}"/>
                </a:ext>
              </a:extLst>
            </p:cNvPr>
            <p:cNvCxnSpPr>
              <a:cxnSpLocks/>
              <a:stCxn id="123" idx="6"/>
              <a:endCxn id="75" idx="2"/>
            </p:cNvCxnSpPr>
            <p:nvPr/>
          </p:nvCxnSpPr>
          <p:spPr>
            <a:xfrm flipH="1" flipV="1">
              <a:off x="7431071" y="2694095"/>
              <a:ext cx="490874" cy="697674"/>
            </a:xfrm>
            <a:prstGeom prst="bentConnector4">
              <a:avLst>
                <a:gd name="adj1" fmla="val -19945"/>
                <a:gd name="adj2" fmla="val 5467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D638831F-1C9D-4F1A-AF0E-2F382A999F03}"/>
                </a:ext>
              </a:extLst>
            </p:cNvPr>
            <p:cNvCxnSpPr>
              <a:cxnSpLocks/>
              <a:stCxn id="125" idx="6"/>
              <a:endCxn id="58" idx="2"/>
            </p:cNvCxnSpPr>
            <p:nvPr/>
          </p:nvCxnSpPr>
          <p:spPr>
            <a:xfrm flipH="1" flipV="1">
              <a:off x="4341094" y="2694095"/>
              <a:ext cx="509920" cy="697674"/>
            </a:xfrm>
            <a:prstGeom prst="bentConnector4">
              <a:avLst>
                <a:gd name="adj1" fmla="val -17736"/>
                <a:gd name="adj2" fmla="val 54674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연결선: 꺾임 203">
              <a:extLst>
                <a:ext uri="{FF2B5EF4-FFF2-40B4-BE49-F238E27FC236}">
                  <a16:creationId xmlns:a16="http://schemas.microsoft.com/office/drawing/2014/main" id="{184D688A-AE9F-44B5-B905-B4A9BBB061CC}"/>
                </a:ext>
              </a:extLst>
            </p:cNvPr>
            <p:cNvCxnSpPr>
              <a:cxnSpLocks/>
              <a:stCxn id="151" idx="6"/>
              <a:endCxn id="41" idx="2"/>
            </p:cNvCxnSpPr>
            <p:nvPr/>
          </p:nvCxnSpPr>
          <p:spPr>
            <a:xfrm flipH="1" flipV="1">
              <a:off x="1567622" y="2694095"/>
              <a:ext cx="502529" cy="704562"/>
            </a:xfrm>
            <a:prstGeom prst="bentConnector4">
              <a:avLst>
                <a:gd name="adj1" fmla="val -27064"/>
                <a:gd name="adj2" fmla="val 54628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276AA9E3-C4EE-456F-AF47-650BC14ADFA2}"/>
                </a:ext>
              </a:extLst>
            </p:cNvPr>
            <p:cNvCxnSpPr>
              <a:cxnSpLocks/>
              <a:stCxn id="153" idx="6"/>
              <a:endCxn id="46" idx="2"/>
            </p:cNvCxnSpPr>
            <p:nvPr/>
          </p:nvCxnSpPr>
          <p:spPr>
            <a:xfrm flipH="1" flipV="1">
              <a:off x="1567622" y="4234851"/>
              <a:ext cx="493207" cy="720602"/>
            </a:xfrm>
            <a:prstGeom prst="bentConnector4">
              <a:avLst>
                <a:gd name="adj1" fmla="val -22882"/>
                <a:gd name="adj2" fmla="val 54525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F8C4046A-2FE0-40A3-AA1A-3450179E5D93}"/>
                </a:ext>
              </a:extLst>
            </p:cNvPr>
            <p:cNvCxnSpPr>
              <a:cxnSpLocks/>
              <a:stCxn id="170" idx="6"/>
              <a:endCxn id="63" idx="2"/>
            </p:cNvCxnSpPr>
            <p:nvPr/>
          </p:nvCxnSpPr>
          <p:spPr>
            <a:xfrm flipH="1" flipV="1">
              <a:off x="4341094" y="4234851"/>
              <a:ext cx="489024" cy="713714"/>
            </a:xfrm>
            <a:prstGeom prst="bentConnector4">
              <a:avLst>
                <a:gd name="adj1" fmla="val -22288"/>
                <a:gd name="adj2" fmla="val 54569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3D32629-2443-438D-A051-CBBBAE4761D9}"/>
                </a:ext>
              </a:extLst>
            </p:cNvPr>
            <p:cNvSpPr/>
            <p:nvPr/>
          </p:nvSpPr>
          <p:spPr>
            <a:xfrm>
              <a:off x="2465850" y="3134323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DF5516E9-B93A-489A-BC5F-79D1FDE96352}"/>
                </a:ext>
              </a:extLst>
            </p:cNvPr>
            <p:cNvSpPr/>
            <p:nvPr/>
          </p:nvSpPr>
          <p:spPr>
            <a:xfrm>
              <a:off x="5209018" y="3134323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20094DB-0AF3-42D1-99B6-D0B98C56D454}"/>
                </a:ext>
              </a:extLst>
            </p:cNvPr>
            <p:cNvSpPr/>
            <p:nvPr/>
          </p:nvSpPr>
          <p:spPr>
            <a:xfrm>
              <a:off x="5216477" y="4678555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CC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6FBDE25-6F50-4063-97B6-DE9177345A83}"/>
                </a:ext>
              </a:extLst>
            </p:cNvPr>
            <p:cNvSpPr/>
            <p:nvPr/>
          </p:nvSpPr>
          <p:spPr>
            <a:xfrm>
              <a:off x="2468634" y="4689958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CC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89F8655-D687-4AA6-AC7E-C29C15FF0B7B}"/>
                </a:ext>
              </a:extLst>
            </p:cNvPr>
            <p:cNvSpPr/>
            <p:nvPr/>
          </p:nvSpPr>
          <p:spPr>
            <a:xfrm>
              <a:off x="8371705" y="3134323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FF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641D761-3E8C-4157-ACC4-5D78937F622E}"/>
                </a:ext>
              </a:extLst>
            </p:cNvPr>
            <p:cNvSpPr/>
            <p:nvPr/>
          </p:nvSpPr>
          <p:spPr>
            <a:xfrm>
              <a:off x="8371705" y="4678555"/>
              <a:ext cx="995206" cy="319964"/>
            </a:xfrm>
            <a:prstGeom prst="roundRect">
              <a:avLst>
                <a:gd name="adj" fmla="val 6927"/>
              </a:avLst>
            </a:prstGeom>
            <a:solidFill>
              <a:srgbClr val="CCFF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Dropout</a:t>
              </a:r>
              <a:endPara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B5492A0-DB94-4957-B4EB-804A1EA15C65}"/>
                </a:ext>
              </a:extLst>
            </p:cNvPr>
            <p:cNvSpPr/>
            <p:nvPr/>
          </p:nvSpPr>
          <p:spPr>
            <a:xfrm>
              <a:off x="8371151" y="3326724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A1988E6-4D4D-407E-BF7B-3ADE9F1A594E}"/>
                </a:ext>
              </a:extLst>
            </p:cNvPr>
            <p:cNvSpPr/>
            <p:nvPr/>
          </p:nvSpPr>
          <p:spPr>
            <a:xfrm>
              <a:off x="8372594" y="3125788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C2AD23D-C600-40B4-97BA-1FD96C5BBA10}"/>
                </a:ext>
              </a:extLst>
            </p:cNvPr>
            <p:cNvSpPr/>
            <p:nvPr/>
          </p:nvSpPr>
          <p:spPr>
            <a:xfrm>
              <a:off x="8384206" y="4879662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F8C2956-2DB4-4B55-B7BB-523E91C1A007}"/>
                </a:ext>
              </a:extLst>
            </p:cNvPr>
            <p:cNvSpPr/>
            <p:nvPr/>
          </p:nvSpPr>
          <p:spPr>
            <a:xfrm>
              <a:off x="8385649" y="4678726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8622FC8-79D8-438B-8A53-A8C5DC295560}"/>
                </a:ext>
              </a:extLst>
            </p:cNvPr>
            <p:cNvSpPr/>
            <p:nvPr/>
          </p:nvSpPr>
          <p:spPr>
            <a:xfrm>
              <a:off x="9225091" y="3314898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58CC1DC-F5F4-4255-9543-7192B151915E}"/>
                </a:ext>
              </a:extLst>
            </p:cNvPr>
            <p:cNvSpPr/>
            <p:nvPr/>
          </p:nvSpPr>
          <p:spPr>
            <a:xfrm>
              <a:off x="9226534" y="3113962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5AD1A9D-941B-4001-8B82-4DC81C6AA1DB}"/>
                </a:ext>
              </a:extLst>
            </p:cNvPr>
            <p:cNvSpPr/>
            <p:nvPr/>
          </p:nvSpPr>
          <p:spPr>
            <a:xfrm>
              <a:off x="9212040" y="4867836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52B92B7-FD27-421C-856C-16B8FD8DC07D}"/>
                </a:ext>
              </a:extLst>
            </p:cNvPr>
            <p:cNvSpPr/>
            <p:nvPr/>
          </p:nvSpPr>
          <p:spPr>
            <a:xfrm>
              <a:off x="9213483" y="4666900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079FD23-B3B4-4DF2-9E53-100FDF5B4979}"/>
                </a:ext>
              </a:extLst>
            </p:cNvPr>
            <p:cNvSpPr/>
            <p:nvPr/>
          </p:nvSpPr>
          <p:spPr>
            <a:xfrm>
              <a:off x="6063546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D4A33B8-3301-4835-8B01-6477926EC83C}"/>
                </a:ext>
              </a:extLst>
            </p:cNvPr>
            <p:cNvSpPr/>
            <p:nvPr/>
          </p:nvSpPr>
          <p:spPr>
            <a:xfrm>
              <a:off x="6064989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1E97836-089E-4C10-99B2-329F329F3457}"/>
                </a:ext>
              </a:extLst>
            </p:cNvPr>
            <p:cNvSpPr/>
            <p:nvPr/>
          </p:nvSpPr>
          <p:spPr>
            <a:xfrm>
              <a:off x="6054224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7C2BC8A-80EB-4EE3-81AC-E921C9DF521E}"/>
                </a:ext>
              </a:extLst>
            </p:cNvPr>
            <p:cNvSpPr/>
            <p:nvPr/>
          </p:nvSpPr>
          <p:spPr>
            <a:xfrm>
              <a:off x="6055668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CD431A6-7075-45C3-91F0-93C5E389BD18}"/>
                </a:ext>
              </a:extLst>
            </p:cNvPr>
            <p:cNvSpPr/>
            <p:nvPr/>
          </p:nvSpPr>
          <p:spPr>
            <a:xfrm>
              <a:off x="5232534" y="3314898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27C1771-B83B-4F75-884A-76B8A846792C}"/>
                </a:ext>
              </a:extLst>
            </p:cNvPr>
            <p:cNvSpPr/>
            <p:nvPr/>
          </p:nvSpPr>
          <p:spPr>
            <a:xfrm>
              <a:off x="5233977" y="3113962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C6D5A19-DAF3-48FB-BA53-8098150842C7}"/>
                </a:ext>
              </a:extLst>
            </p:cNvPr>
            <p:cNvSpPr/>
            <p:nvPr/>
          </p:nvSpPr>
          <p:spPr>
            <a:xfrm>
              <a:off x="5223212" y="4883268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23E6FC9-BF85-4E74-90CC-21894BA9178E}"/>
                </a:ext>
              </a:extLst>
            </p:cNvPr>
            <p:cNvSpPr/>
            <p:nvPr/>
          </p:nvSpPr>
          <p:spPr>
            <a:xfrm>
              <a:off x="5224656" y="4666900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CFC7512-E5CA-4AA1-8CE0-B3C008579CCB}"/>
                </a:ext>
              </a:extLst>
            </p:cNvPr>
            <p:cNvSpPr/>
            <p:nvPr/>
          </p:nvSpPr>
          <p:spPr>
            <a:xfrm>
              <a:off x="3308832" y="332655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1CE53DB-F500-4600-85A0-97C3499A77EE}"/>
                </a:ext>
              </a:extLst>
            </p:cNvPr>
            <p:cNvSpPr/>
            <p:nvPr/>
          </p:nvSpPr>
          <p:spPr>
            <a:xfrm>
              <a:off x="3310275" y="312561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6BD1C09-B74B-4F41-A1F7-198C3575FCF4}"/>
                </a:ext>
              </a:extLst>
            </p:cNvPr>
            <p:cNvSpPr/>
            <p:nvPr/>
          </p:nvSpPr>
          <p:spPr>
            <a:xfrm>
              <a:off x="3299510" y="487949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9205A48-4803-4404-B5FF-FE4C4B76B3F6}"/>
                </a:ext>
              </a:extLst>
            </p:cNvPr>
            <p:cNvSpPr/>
            <p:nvPr/>
          </p:nvSpPr>
          <p:spPr>
            <a:xfrm>
              <a:off x="3300953" y="467855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9923D58-77D4-4018-8E0D-665C8915A758}"/>
                </a:ext>
              </a:extLst>
            </p:cNvPr>
            <p:cNvSpPr/>
            <p:nvPr/>
          </p:nvSpPr>
          <p:spPr>
            <a:xfrm>
              <a:off x="1919009" y="3333441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BDFD0BB-497C-4AF0-9245-5211D1762F0B}"/>
                </a:ext>
              </a:extLst>
            </p:cNvPr>
            <p:cNvSpPr/>
            <p:nvPr/>
          </p:nvSpPr>
          <p:spPr>
            <a:xfrm>
              <a:off x="1920452" y="3132505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1382D93-4B54-409F-A779-B7F57ECE750A}"/>
                </a:ext>
              </a:extLst>
            </p:cNvPr>
            <p:cNvSpPr/>
            <p:nvPr/>
          </p:nvSpPr>
          <p:spPr>
            <a:xfrm>
              <a:off x="1909687" y="489023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979FE30F-C298-43B9-8B2E-96205C1DCD6A}"/>
                </a:ext>
              </a:extLst>
            </p:cNvPr>
            <p:cNvSpPr/>
            <p:nvPr/>
          </p:nvSpPr>
          <p:spPr>
            <a:xfrm>
              <a:off x="1911131" y="468544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F0A6347-5E8A-41D7-92DB-9B9218265A30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63" y="3400544"/>
              <a:ext cx="39448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E1DEEEE2-1CEA-424D-8B3E-85F42868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63" y="3190833"/>
              <a:ext cx="39448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8243ACA4-423F-4B57-83D6-58F6203F5ABE}"/>
                </a:ext>
              </a:extLst>
            </p:cNvPr>
            <p:cNvCxnSpPr>
              <a:cxnSpLocks/>
              <a:stCxn id="153" idx="6"/>
              <a:endCxn id="210" idx="2"/>
            </p:cNvCxnSpPr>
            <p:nvPr/>
          </p:nvCxnSpPr>
          <p:spPr>
            <a:xfrm>
              <a:off x="2060829" y="4955453"/>
              <a:ext cx="407352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BF5756C2-9DDC-4008-8E9A-139353DF39C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63" y="4743771"/>
              <a:ext cx="394487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9B79296-34B9-47F2-B500-447700A5D781}"/>
                </a:ext>
              </a:extLst>
            </p:cNvPr>
            <p:cNvCxnSpPr>
              <a:cxnSpLocks/>
            </p:cNvCxnSpPr>
            <p:nvPr/>
          </p:nvCxnSpPr>
          <p:spPr>
            <a:xfrm>
              <a:off x="9381081" y="3190833"/>
              <a:ext cx="449206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E08BD3A7-5160-47C7-BE6E-AD90655256DC}"/>
                </a:ext>
              </a:extLst>
            </p:cNvPr>
            <p:cNvCxnSpPr>
              <a:cxnSpLocks/>
            </p:cNvCxnSpPr>
            <p:nvPr/>
          </p:nvCxnSpPr>
          <p:spPr>
            <a:xfrm>
              <a:off x="9379638" y="3391769"/>
              <a:ext cx="449206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F955CD5F-B0FD-4BA6-9301-828CE0AF10E5}"/>
                </a:ext>
              </a:extLst>
            </p:cNvPr>
            <p:cNvCxnSpPr>
              <a:cxnSpLocks/>
            </p:cNvCxnSpPr>
            <p:nvPr/>
          </p:nvCxnSpPr>
          <p:spPr>
            <a:xfrm>
              <a:off x="9371759" y="4743771"/>
              <a:ext cx="471583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F0B0C29-87EC-4632-8687-746CBF1A7282}"/>
                </a:ext>
              </a:extLst>
            </p:cNvPr>
            <p:cNvCxnSpPr>
              <a:cxnSpLocks/>
            </p:cNvCxnSpPr>
            <p:nvPr/>
          </p:nvCxnSpPr>
          <p:spPr>
            <a:xfrm>
              <a:off x="9370316" y="4944707"/>
              <a:ext cx="471583" cy="17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21567E7F-CB66-43BD-AC36-BD800432C35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557" y="3188421"/>
              <a:ext cx="38476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5118C245-7590-41C9-85C9-A44ADAD0557C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 flipV="1">
              <a:off x="4851014" y="3389357"/>
              <a:ext cx="367860" cy="2412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EA0EFF74-520F-421A-99EF-AE641865B029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36" y="4741359"/>
              <a:ext cx="384761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F7307C8E-C820-4BE5-876F-9F489A2B12D8}"/>
                </a:ext>
              </a:extLst>
            </p:cNvPr>
            <p:cNvCxnSpPr>
              <a:cxnSpLocks/>
              <a:stCxn id="170" idx="6"/>
              <a:endCxn id="143" idx="2"/>
            </p:cNvCxnSpPr>
            <p:nvPr/>
          </p:nvCxnSpPr>
          <p:spPr>
            <a:xfrm flipV="1">
              <a:off x="4830118" y="4948484"/>
              <a:ext cx="393094" cy="8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9AADFEC-02BF-431C-9846-9DFC79293361}"/>
                </a:ext>
              </a:extLst>
            </p:cNvPr>
            <p:cNvSpPr/>
            <p:nvPr/>
          </p:nvSpPr>
          <p:spPr>
            <a:xfrm>
              <a:off x="2468181" y="4890237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DBEC79C-2F58-4344-8FC8-731EF3F391B7}"/>
                </a:ext>
              </a:extLst>
            </p:cNvPr>
            <p:cNvSpPr/>
            <p:nvPr/>
          </p:nvSpPr>
          <p:spPr>
            <a:xfrm>
              <a:off x="2469625" y="4685443"/>
              <a:ext cx="151142" cy="13043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0735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가중치 공유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414516" y="1095448"/>
            <a:ext cx="9153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언어 모델에서의 가중치 공유 예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: Embedding 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계층과 </a:t>
            </a:r>
            <a:r>
              <a:rPr lang="en-US" altLang="ko-KR" sz="1600" b="1" dirty="0" err="1">
                <a:solidFill>
                  <a:schemeClr val="tx1"/>
                </a:solidFill>
                <a:ea typeface="-2002" pitchFamily="18" charset="-127"/>
              </a:rPr>
              <a:t>Sotmax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ea typeface="-2002" pitchFamily="18" charset="-127"/>
              </a:rPr>
              <a:t>앞단의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1600" b="1" dirty="0">
                <a:solidFill>
                  <a:schemeClr val="tx1"/>
                </a:solidFill>
                <a:ea typeface="-2002" pitchFamily="18" charset="-127"/>
              </a:rPr>
              <a:t>계층이 가중치를 공유한다</a:t>
            </a:r>
            <a:r>
              <a:rPr lang="en-US" altLang="ko-KR" sz="1600" b="1" dirty="0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50F4B5A-5757-4943-86CF-36AC58991834}"/>
              </a:ext>
            </a:extLst>
          </p:cNvPr>
          <p:cNvSpPr/>
          <p:nvPr/>
        </p:nvSpPr>
        <p:spPr>
          <a:xfrm>
            <a:off x="1391901" y="2227850"/>
            <a:ext cx="1029517" cy="41608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92DE5417-F392-4385-8553-22F87EF6B42D}"/>
              </a:ext>
            </a:extLst>
          </p:cNvPr>
          <p:cNvCxnSpPr>
            <a:cxnSpLocks/>
          </p:cNvCxnSpPr>
          <p:nvPr/>
        </p:nvCxnSpPr>
        <p:spPr>
          <a:xfrm flipV="1">
            <a:off x="1906659" y="1831741"/>
            <a:ext cx="0" cy="492233"/>
          </a:xfrm>
          <a:prstGeom prst="straightConnector1">
            <a:avLst/>
          </a:prstGeom>
          <a:ln w="952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1D1D020A-5959-449E-817C-12C87E3E7365}"/>
              </a:ext>
            </a:extLst>
          </p:cNvPr>
          <p:cNvCxnSpPr>
            <a:cxnSpLocks/>
          </p:cNvCxnSpPr>
          <p:nvPr/>
        </p:nvCxnSpPr>
        <p:spPr>
          <a:xfrm>
            <a:off x="1906659" y="2643938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EAF4C39C-FFB5-405B-8A89-00C7F83634CB}"/>
              </a:ext>
            </a:extLst>
          </p:cNvPr>
          <p:cNvSpPr/>
          <p:nvPr/>
        </p:nvSpPr>
        <p:spPr>
          <a:xfrm>
            <a:off x="1391901" y="3109252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7DFDF2-4CE6-4529-9CBD-D3EABDB1F673}"/>
              </a:ext>
            </a:extLst>
          </p:cNvPr>
          <p:cNvCxnSpPr>
            <a:cxnSpLocks/>
            <a:stCxn id="228" idx="2"/>
            <a:endCxn id="216" idx="0"/>
          </p:cNvCxnSpPr>
          <p:nvPr/>
        </p:nvCxnSpPr>
        <p:spPr>
          <a:xfrm>
            <a:off x="1897626" y="4963550"/>
            <a:ext cx="1317" cy="4948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5A039CD6-403A-4941-9435-4A9BF217776C}"/>
              </a:ext>
            </a:extLst>
          </p:cNvPr>
          <p:cNvSpPr/>
          <p:nvPr/>
        </p:nvSpPr>
        <p:spPr>
          <a:xfrm>
            <a:off x="1384184" y="5458410"/>
            <a:ext cx="1029517" cy="319964"/>
          </a:xfrm>
          <a:prstGeom prst="roundRect">
            <a:avLst>
              <a:gd name="adj" fmla="val 692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DFD72F30-9259-4522-9782-8BD1D0131BF1}"/>
              </a:ext>
            </a:extLst>
          </p:cNvPr>
          <p:cNvCxnSpPr>
            <a:cxnSpLocks/>
          </p:cNvCxnSpPr>
          <p:nvPr/>
        </p:nvCxnSpPr>
        <p:spPr>
          <a:xfrm>
            <a:off x="1898942" y="5778375"/>
            <a:ext cx="0" cy="465315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760991F-4422-45C3-8F7B-99914E1E6A07}"/>
                  </a:ext>
                </a:extLst>
              </p:cNvPr>
              <p:cNvSpPr txBox="1"/>
              <p:nvPr/>
            </p:nvSpPr>
            <p:spPr>
              <a:xfrm>
                <a:off x="1732516" y="6273234"/>
                <a:ext cx="3302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𝐖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760991F-4422-45C3-8F7B-99914E1E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16" y="6273234"/>
                <a:ext cx="330219" cy="307777"/>
              </a:xfrm>
              <a:prstGeom prst="rect">
                <a:avLst/>
              </a:prstGeom>
              <a:blipFill>
                <a:blip r:embed="rId3"/>
                <a:stretch>
                  <a:fillRect l="-12963" r="-166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934D501-C1B0-4053-A9D1-829EC756761D}"/>
                  </a:ext>
                </a:extLst>
              </p:cNvPr>
              <p:cNvSpPr txBox="1"/>
              <p:nvPr/>
            </p:nvSpPr>
            <p:spPr>
              <a:xfrm>
                <a:off x="1592470" y="1527991"/>
                <a:ext cx="628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𝑳𝒐𝒔𝒔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934D501-C1B0-4053-A9D1-829EC7567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70" y="1527991"/>
                <a:ext cx="628377" cy="307777"/>
              </a:xfrm>
              <a:prstGeom prst="rect">
                <a:avLst/>
              </a:prstGeom>
              <a:blipFill>
                <a:blip r:embed="rId4"/>
                <a:stretch>
                  <a:fillRect l="-6796" r="-8738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DCA9D41D-A0C6-4218-BDBA-9934D6CABF04}"/>
              </a:ext>
            </a:extLst>
          </p:cNvPr>
          <p:cNvSpPr/>
          <p:nvPr/>
        </p:nvSpPr>
        <p:spPr>
          <a:xfrm>
            <a:off x="1384316" y="3878962"/>
            <a:ext cx="1045906" cy="326446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F2F0542-F670-4F2D-B3B9-79D717DD4A05}"/>
              </a:ext>
            </a:extLst>
          </p:cNvPr>
          <p:cNvSpPr/>
          <p:nvPr/>
        </p:nvSpPr>
        <p:spPr>
          <a:xfrm>
            <a:off x="1930571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3F921B8-BCE2-45A6-AE70-541E2C9CC5A6}"/>
              </a:ext>
            </a:extLst>
          </p:cNvPr>
          <p:cNvSpPr/>
          <p:nvPr/>
        </p:nvSpPr>
        <p:spPr>
          <a:xfrm>
            <a:off x="1382315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A04A68F-25C1-45C3-AF37-02DBA8B798B0}"/>
              </a:ext>
            </a:extLst>
          </p:cNvPr>
          <p:cNvSpPr/>
          <p:nvPr/>
        </p:nvSpPr>
        <p:spPr>
          <a:xfrm>
            <a:off x="1383809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4AE52D33-7EA0-46B9-852E-F8FF8D580BDF}"/>
              </a:ext>
            </a:extLst>
          </p:cNvPr>
          <p:cNvSpPr/>
          <p:nvPr/>
        </p:nvSpPr>
        <p:spPr>
          <a:xfrm>
            <a:off x="2269923" y="4071192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80EB4E4-8EA3-4425-817B-2B944B397604}"/>
              </a:ext>
            </a:extLst>
          </p:cNvPr>
          <p:cNvSpPr/>
          <p:nvPr/>
        </p:nvSpPr>
        <p:spPr>
          <a:xfrm>
            <a:off x="2271415" y="3870256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F1A1A5C0-31F5-4CE4-B35C-4C98FD90C1D8}"/>
              </a:ext>
            </a:extLst>
          </p:cNvPr>
          <p:cNvCxnSpPr>
            <a:cxnSpLocks/>
            <a:stCxn id="225" idx="6"/>
          </p:cNvCxnSpPr>
          <p:nvPr/>
        </p:nvCxnSpPr>
        <p:spPr>
          <a:xfrm>
            <a:off x="2427768" y="3935472"/>
            <a:ext cx="519918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F70EA5F-CC18-4D98-94D0-06A5B104EF08}"/>
              </a:ext>
            </a:extLst>
          </p:cNvPr>
          <p:cNvCxnSpPr>
            <a:cxnSpLocks/>
            <a:stCxn id="224" idx="6"/>
          </p:cNvCxnSpPr>
          <p:nvPr/>
        </p:nvCxnSpPr>
        <p:spPr>
          <a:xfrm>
            <a:off x="2426276" y="4136408"/>
            <a:ext cx="52141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9166ACF-57F2-4BDE-9557-38A0E7CD4E81}"/>
              </a:ext>
            </a:extLst>
          </p:cNvPr>
          <p:cNvSpPr/>
          <p:nvPr/>
        </p:nvSpPr>
        <p:spPr>
          <a:xfrm>
            <a:off x="1374673" y="4637104"/>
            <a:ext cx="1045906" cy="326446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171E25D4-2280-473C-9AC9-C17233849277}"/>
              </a:ext>
            </a:extLst>
          </p:cNvPr>
          <p:cNvSpPr/>
          <p:nvPr/>
        </p:nvSpPr>
        <p:spPr>
          <a:xfrm>
            <a:off x="1920928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491AFA3-6271-4EE0-9731-CC688A0E6D2D}"/>
              </a:ext>
            </a:extLst>
          </p:cNvPr>
          <p:cNvSpPr/>
          <p:nvPr/>
        </p:nvSpPr>
        <p:spPr>
          <a:xfrm>
            <a:off x="1372672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FAFD1F4-6E70-453B-8470-56AF5C2831DE}"/>
              </a:ext>
            </a:extLst>
          </p:cNvPr>
          <p:cNvSpPr/>
          <p:nvPr/>
        </p:nvSpPr>
        <p:spPr>
          <a:xfrm>
            <a:off x="1374166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9850F574-ADA9-48EC-A2F1-8592EE5A8560}"/>
              </a:ext>
            </a:extLst>
          </p:cNvPr>
          <p:cNvSpPr/>
          <p:nvPr/>
        </p:nvSpPr>
        <p:spPr>
          <a:xfrm>
            <a:off x="2260280" y="4829334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8D8C008-E103-4EA1-ACB5-0D171320BF41}"/>
              </a:ext>
            </a:extLst>
          </p:cNvPr>
          <p:cNvSpPr/>
          <p:nvPr/>
        </p:nvSpPr>
        <p:spPr>
          <a:xfrm>
            <a:off x="2261772" y="462839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D0968CC2-E7D7-491D-81BD-90A23BAED060}"/>
              </a:ext>
            </a:extLst>
          </p:cNvPr>
          <p:cNvCxnSpPr>
            <a:cxnSpLocks/>
            <a:stCxn id="233" idx="6"/>
          </p:cNvCxnSpPr>
          <p:nvPr/>
        </p:nvCxnSpPr>
        <p:spPr>
          <a:xfrm>
            <a:off x="2418125" y="4693614"/>
            <a:ext cx="52956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E94500C-0C31-4AEF-BD1E-3BDB8164DF6A}"/>
              </a:ext>
            </a:extLst>
          </p:cNvPr>
          <p:cNvCxnSpPr>
            <a:cxnSpLocks/>
            <a:stCxn id="232" idx="6"/>
          </p:cNvCxnSpPr>
          <p:nvPr/>
        </p:nvCxnSpPr>
        <p:spPr>
          <a:xfrm>
            <a:off x="2416633" y="4894550"/>
            <a:ext cx="531053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75149667-4EF2-4721-A3A7-D1BB234B6BAC}"/>
              </a:ext>
            </a:extLst>
          </p:cNvPr>
          <p:cNvCxnSpPr>
            <a:cxnSpLocks/>
          </p:cNvCxnSpPr>
          <p:nvPr/>
        </p:nvCxnSpPr>
        <p:spPr>
          <a:xfrm>
            <a:off x="1096265" y="3944247"/>
            <a:ext cx="29277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A54C907-7666-4A71-9953-E1BBA071040C}"/>
              </a:ext>
            </a:extLst>
          </p:cNvPr>
          <p:cNvCxnSpPr>
            <a:cxnSpLocks/>
          </p:cNvCxnSpPr>
          <p:nvPr/>
        </p:nvCxnSpPr>
        <p:spPr>
          <a:xfrm>
            <a:off x="1090287" y="4145183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F5C28332-3478-4445-A094-481B931E7491}"/>
              </a:ext>
            </a:extLst>
          </p:cNvPr>
          <p:cNvCxnSpPr>
            <a:cxnSpLocks/>
          </p:cNvCxnSpPr>
          <p:nvPr/>
        </p:nvCxnSpPr>
        <p:spPr>
          <a:xfrm>
            <a:off x="1086622" y="4702389"/>
            <a:ext cx="29277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2D817A48-106F-424E-A898-AD5FB92023AB}"/>
              </a:ext>
            </a:extLst>
          </p:cNvPr>
          <p:cNvCxnSpPr>
            <a:cxnSpLocks/>
          </p:cNvCxnSpPr>
          <p:nvPr/>
        </p:nvCxnSpPr>
        <p:spPr>
          <a:xfrm>
            <a:off x="1080644" y="4903325"/>
            <a:ext cx="297254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6C6F0F03-01B0-4CE3-A570-222CDFC01AB1}"/>
              </a:ext>
            </a:extLst>
          </p:cNvPr>
          <p:cNvCxnSpPr>
            <a:cxnSpLocks/>
            <a:stCxn id="220" idx="3"/>
            <a:endCxn id="214" idx="2"/>
          </p:cNvCxnSpPr>
          <p:nvPr/>
        </p:nvCxnSpPr>
        <p:spPr>
          <a:xfrm flipH="1" flipV="1">
            <a:off x="1906660" y="3429216"/>
            <a:ext cx="523562" cy="612969"/>
          </a:xfrm>
          <a:prstGeom prst="bentConnector4">
            <a:avLst>
              <a:gd name="adj1" fmla="val -15659"/>
              <a:gd name="adj2" fmla="val 6331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6D78F82E-D53E-45A9-BA4D-814B06911A81}"/>
              </a:ext>
            </a:extLst>
          </p:cNvPr>
          <p:cNvCxnSpPr>
            <a:cxnSpLocks/>
            <a:stCxn id="232" idx="6"/>
            <a:endCxn id="220" idx="2"/>
          </p:cNvCxnSpPr>
          <p:nvPr/>
        </p:nvCxnSpPr>
        <p:spPr>
          <a:xfrm flipH="1" flipV="1">
            <a:off x="1907269" y="4205408"/>
            <a:ext cx="509364" cy="689142"/>
          </a:xfrm>
          <a:prstGeom prst="bentConnector4">
            <a:avLst>
              <a:gd name="adj1" fmla="val -17610"/>
              <a:gd name="adj2" fmla="val 54732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0F0AE67-55A9-4F24-BB2B-F9BF60BDC25D}"/>
              </a:ext>
            </a:extLst>
          </p:cNvPr>
          <p:cNvCxnSpPr>
            <a:stCxn id="216" idx="3"/>
            <a:endCxn id="214" idx="3"/>
          </p:cNvCxnSpPr>
          <p:nvPr/>
        </p:nvCxnSpPr>
        <p:spPr>
          <a:xfrm flipV="1">
            <a:off x="2413701" y="3269234"/>
            <a:ext cx="7717" cy="2349158"/>
          </a:xfrm>
          <a:prstGeom prst="curvedConnector3">
            <a:avLst>
              <a:gd name="adj1" fmla="val 1561141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73BC51-4453-4649-8A02-6A8539B70378}"/>
              </a:ext>
            </a:extLst>
          </p:cNvPr>
          <p:cNvSpPr txBox="1"/>
          <p:nvPr/>
        </p:nvSpPr>
        <p:spPr>
          <a:xfrm>
            <a:off x="3240486" y="4201623"/>
            <a:ext cx="11737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 공유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80F570D-5E2E-4209-A521-C948FA75A756}"/>
                  </a:ext>
                </a:extLst>
              </p:cNvPr>
              <p:cNvSpPr txBox="1"/>
              <p:nvPr/>
            </p:nvSpPr>
            <p:spPr>
              <a:xfrm>
                <a:off x="2484509" y="2729641"/>
                <a:ext cx="36099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80F570D-5E2E-4209-A521-C948FA75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09" y="2729641"/>
                <a:ext cx="3609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F07E003-555A-4B5B-A21D-DF0559571E4C}"/>
              </a:ext>
            </a:extLst>
          </p:cNvPr>
          <p:cNvCxnSpPr>
            <a:cxnSpLocks/>
            <a:stCxn id="242" idx="1"/>
            <a:endCxn id="244" idx="4"/>
          </p:cNvCxnSpPr>
          <p:nvPr/>
        </p:nvCxnSpPr>
        <p:spPr>
          <a:xfrm rot="10800000">
            <a:off x="2182105" y="2650840"/>
            <a:ext cx="302405" cy="278857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>
            <a:extLst>
              <a:ext uri="{FF2B5EF4-FFF2-40B4-BE49-F238E27FC236}">
                <a16:creationId xmlns:a16="http://schemas.microsoft.com/office/drawing/2014/main" id="{CB384192-2F3B-4E79-A9A3-88F50319EBE3}"/>
              </a:ext>
            </a:extLst>
          </p:cNvPr>
          <p:cNvSpPr/>
          <p:nvPr/>
        </p:nvSpPr>
        <p:spPr>
          <a:xfrm>
            <a:off x="2103927" y="2520408"/>
            <a:ext cx="156353" cy="1304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64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미분과 기울기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7DA88-F9DD-4B2D-A41D-905B66E46B48}"/>
                  </a:ext>
                </a:extLst>
              </p:cNvPr>
              <p:cNvSpPr txBox="1"/>
              <p:nvPr/>
            </p:nvSpPr>
            <p:spPr>
              <a:xfrm>
                <a:off x="430485" y="1029649"/>
                <a:ext cx="4833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𝑦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 </m:t>
                    </m:r>
                    <m:r>
                      <a:rPr lang="ko-KR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의</m:t>
                    </m:r>
                  </m:oMath>
                </a14:m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미분은 각 </a:t>
                </a:r>
                <a:r>
                  <a:rPr lang="en-US" altLang="ko-KR" sz="18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에서의 기울기를 나타낸다</a:t>
                </a:r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7DA88-F9DD-4B2D-A41D-905B66E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5" y="1029649"/>
                <a:ext cx="4833887" cy="369332"/>
              </a:xfrm>
              <a:prstGeom prst="rect">
                <a:avLst/>
              </a:prstGeom>
              <a:blipFill>
                <a:blip r:embed="rId3"/>
                <a:stretch>
                  <a:fillRect t="-15000" r="-1135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EB7591B-A525-4AE3-B789-945930A92C0C}"/>
              </a:ext>
            </a:extLst>
          </p:cNvPr>
          <p:cNvCxnSpPr/>
          <p:nvPr/>
        </p:nvCxnSpPr>
        <p:spPr>
          <a:xfrm flipV="1">
            <a:off x="2151530" y="1867220"/>
            <a:ext cx="0" cy="241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F9320D-A4C2-4FC8-BA44-4DB3107F969B}"/>
              </a:ext>
            </a:extLst>
          </p:cNvPr>
          <p:cNvCxnSpPr>
            <a:cxnSpLocks/>
          </p:cNvCxnSpPr>
          <p:nvPr/>
        </p:nvCxnSpPr>
        <p:spPr>
          <a:xfrm flipV="1">
            <a:off x="1191025" y="3882357"/>
            <a:ext cx="29353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E0C8A32-D5B7-4729-B04F-32FE02ADDE59}"/>
              </a:ext>
            </a:extLst>
          </p:cNvPr>
          <p:cNvSpPr/>
          <p:nvPr/>
        </p:nvSpPr>
        <p:spPr>
          <a:xfrm>
            <a:off x="1321654" y="2228369"/>
            <a:ext cx="1636699" cy="1652067"/>
          </a:xfrm>
          <a:custGeom>
            <a:avLst/>
            <a:gdLst>
              <a:gd name="connsiteX0" fmla="*/ 0 w 1636699"/>
              <a:gd name="connsiteY0" fmla="*/ 0 h 1652067"/>
              <a:gd name="connsiteX1" fmla="*/ 829876 w 1636699"/>
              <a:gd name="connsiteY1" fmla="*/ 1652067 h 1652067"/>
              <a:gd name="connsiteX2" fmla="*/ 1636699 w 1636699"/>
              <a:gd name="connsiteY2" fmla="*/ 0 h 165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6699" h="1652067">
                <a:moveTo>
                  <a:pt x="0" y="0"/>
                </a:moveTo>
                <a:cubicBezTo>
                  <a:pt x="278546" y="826033"/>
                  <a:pt x="557093" y="1652067"/>
                  <a:pt x="829876" y="1652067"/>
                </a:cubicBezTo>
                <a:cubicBezTo>
                  <a:pt x="1102659" y="1652067"/>
                  <a:pt x="1369679" y="826033"/>
                  <a:pt x="1636699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279C4B6-F262-41BB-8653-A575D8BFE8A9}"/>
              </a:ext>
            </a:extLst>
          </p:cNvPr>
          <p:cNvCxnSpPr>
            <a:cxnSpLocks/>
          </p:cNvCxnSpPr>
          <p:nvPr/>
        </p:nvCxnSpPr>
        <p:spPr>
          <a:xfrm flipH="1">
            <a:off x="2182266" y="1867220"/>
            <a:ext cx="998925" cy="2412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DA63BAD-C640-40B4-913D-BBB1F6408888}"/>
              </a:ext>
            </a:extLst>
          </p:cNvPr>
          <p:cNvSpPr/>
          <p:nvPr/>
        </p:nvSpPr>
        <p:spPr>
          <a:xfrm>
            <a:off x="2613424" y="3123672"/>
            <a:ext cx="61096" cy="6109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06F982-EC85-4158-B991-C278F60306E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151530" y="3154220"/>
            <a:ext cx="461894" cy="3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C5919F5-45B2-4DEE-B966-FAD189BF83E8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2643972" y="3184768"/>
            <a:ext cx="0" cy="6956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353D3E-A5CF-4AD5-AEF9-0055DA94BFA3}"/>
                  </a:ext>
                </a:extLst>
              </p:cNvPr>
              <p:cNvSpPr txBox="1"/>
              <p:nvPr/>
            </p:nvSpPr>
            <p:spPr>
              <a:xfrm>
                <a:off x="4164884" y="3726547"/>
                <a:ext cx="2225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353D3E-A5CF-4AD5-AEF9-0055DA94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84" y="3726547"/>
                <a:ext cx="222561" cy="307777"/>
              </a:xfrm>
              <a:prstGeom prst="rect">
                <a:avLst/>
              </a:prstGeom>
              <a:blipFill>
                <a:blip r:embed="rId4"/>
                <a:stretch>
                  <a:fillRect l="-8108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90508B-6CCC-4A0D-827C-741FA7A07EAF}"/>
                  </a:ext>
                </a:extLst>
              </p:cNvPr>
              <p:cNvSpPr txBox="1"/>
              <p:nvPr/>
            </p:nvSpPr>
            <p:spPr>
              <a:xfrm>
                <a:off x="2068677" y="1551966"/>
                <a:ext cx="227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90508B-6CCC-4A0D-827C-741FA7A0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677" y="1551966"/>
                <a:ext cx="227177" cy="307777"/>
              </a:xfrm>
              <a:prstGeom prst="rect">
                <a:avLst/>
              </a:prstGeom>
              <a:blipFill>
                <a:blip r:embed="rId5"/>
                <a:stretch>
                  <a:fillRect l="-21053" r="-21053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/>
              <p:nvPr/>
            </p:nvSpPr>
            <p:spPr>
              <a:xfrm>
                <a:off x="937897" y="5233993"/>
                <a:ext cx="33047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∙∙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97" y="5233993"/>
                <a:ext cx="330475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430485" y="483404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벡터인 경우 미분</a:t>
            </a:r>
          </a:p>
        </p:txBody>
      </p:sp>
    </p:spTree>
    <p:extLst>
      <p:ext uri="{BB962C8B-B14F-4D97-AF65-F5344CB8AC3E}">
        <p14:creationId xmlns:p14="http://schemas.microsoft.com/office/powerpoint/2010/main" val="243200545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개선된 </a:t>
            </a:r>
            <a:r>
              <a:rPr lang="en-US" altLang="ko-KR" sz="20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20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6.5 </a:t>
            </a:r>
            <a:r>
              <a:rPr lang="en-US" altLang="ko-KR" sz="1800" b="1" dirty="0" err="1">
                <a:solidFill>
                  <a:schemeClr val="tx1"/>
                </a:solidFill>
                <a:ea typeface="-2002" pitchFamily="18" charset="-127"/>
              </a:rPr>
              <a:t>RNNLM</a:t>
            </a:r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추가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4926A-61C2-4692-854D-8ED0EC5760EE}"/>
              </a:ext>
            </a:extLst>
          </p:cNvPr>
          <p:cNvSpPr txBox="1"/>
          <p:nvPr/>
        </p:nvSpPr>
        <p:spPr>
          <a:xfrm>
            <a:off x="343631" y="91130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/>
                </a:solidFill>
                <a:ea typeface="-2002" pitchFamily="18" charset="-127"/>
              </a:rPr>
              <a:t>BetterRnnlm</a:t>
            </a:r>
            <a:r>
              <a:rPr lang="ko-KR" altLang="en-US" b="1" dirty="0">
                <a:solidFill>
                  <a:schemeClr val="tx1"/>
                </a:solidFill>
                <a:ea typeface="-2002" pitchFamily="18" charset="-127"/>
              </a:rPr>
              <a:t> 클래스의 신경망 구성</a:t>
            </a:r>
            <a:endParaRPr lang="ko-KR" altLang="en-US" sz="16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50F4B5A-5757-4943-86CF-36AC58991834}"/>
              </a:ext>
            </a:extLst>
          </p:cNvPr>
          <p:cNvSpPr/>
          <p:nvPr/>
        </p:nvSpPr>
        <p:spPr>
          <a:xfrm>
            <a:off x="1354248" y="1976665"/>
            <a:ext cx="1169029" cy="369332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</a:t>
            </a:r>
            <a:r>
              <a:rPr lang="en-US" altLang="ko-KR" sz="9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en-US" altLang="ko-KR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 Loss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92DE5417-F392-4385-8553-22F87EF6B42D}"/>
              </a:ext>
            </a:extLst>
          </p:cNvPr>
          <p:cNvCxnSpPr>
            <a:cxnSpLocks/>
            <a:stCxn id="162" idx="0"/>
            <a:endCxn id="219" idx="2"/>
          </p:cNvCxnSpPr>
          <p:nvPr/>
        </p:nvCxnSpPr>
        <p:spPr>
          <a:xfrm flipV="1">
            <a:off x="1938763" y="1770482"/>
            <a:ext cx="2002" cy="206183"/>
          </a:xfrm>
          <a:prstGeom prst="straightConnector1">
            <a:avLst/>
          </a:prstGeom>
          <a:ln w="952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1D1D020A-5959-449E-817C-12C87E3E7365}"/>
              </a:ext>
            </a:extLst>
          </p:cNvPr>
          <p:cNvCxnSpPr>
            <a:cxnSpLocks/>
            <a:stCxn id="162" idx="2"/>
            <a:endCxn id="214" idx="0"/>
          </p:cNvCxnSpPr>
          <p:nvPr/>
        </p:nvCxnSpPr>
        <p:spPr>
          <a:xfrm>
            <a:off x="1938763" y="2345997"/>
            <a:ext cx="0" cy="195726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EAF4C39C-FFB5-405B-8A89-00C7F83634CB}"/>
              </a:ext>
            </a:extLst>
          </p:cNvPr>
          <p:cNvSpPr/>
          <p:nvPr/>
        </p:nvSpPr>
        <p:spPr>
          <a:xfrm>
            <a:off x="1354248" y="2541723"/>
            <a:ext cx="1169029" cy="28400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Affine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7DFDF2-4CE6-4529-9CBD-D3EABDB1F673}"/>
              </a:ext>
            </a:extLst>
          </p:cNvPr>
          <p:cNvCxnSpPr>
            <a:cxnSpLocks/>
            <a:stCxn id="228" idx="2"/>
            <a:endCxn id="216" idx="0"/>
          </p:cNvCxnSpPr>
          <p:nvPr/>
        </p:nvCxnSpPr>
        <p:spPr>
          <a:xfrm flipH="1">
            <a:off x="1938763" y="3810980"/>
            <a:ext cx="2003" cy="2367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5A039CD6-403A-4941-9435-4A9BF217776C}"/>
              </a:ext>
            </a:extLst>
          </p:cNvPr>
          <p:cNvSpPr/>
          <p:nvPr/>
        </p:nvSpPr>
        <p:spPr>
          <a:xfrm>
            <a:off x="1354248" y="4047749"/>
            <a:ext cx="1169029" cy="28400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Dropout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DFD72F30-9259-4522-9782-8BD1D0131BF1}"/>
              </a:ext>
            </a:extLst>
          </p:cNvPr>
          <p:cNvCxnSpPr>
            <a:cxnSpLocks/>
            <a:stCxn id="216" idx="2"/>
            <a:endCxn id="51" idx="0"/>
          </p:cNvCxnSpPr>
          <p:nvPr/>
        </p:nvCxnSpPr>
        <p:spPr>
          <a:xfrm flipH="1">
            <a:off x="1935977" y="4331758"/>
            <a:ext cx="2786" cy="213096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760991F-4422-45C3-8F7B-99914E1E6A07}"/>
                  </a:ext>
                </a:extLst>
              </p:cNvPr>
              <p:cNvSpPr txBox="1"/>
              <p:nvPr/>
            </p:nvSpPr>
            <p:spPr>
              <a:xfrm>
                <a:off x="1750429" y="6148141"/>
                <a:ext cx="367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𝐰𝐬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760991F-4422-45C3-8F7B-99914E1E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29" y="6148141"/>
                <a:ext cx="367087" cy="276999"/>
              </a:xfrm>
              <a:prstGeom prst="rect">
                <a:avLst/>
              </a:prstGeom>
              <a:blipFill>
                <a:blip r:embed="rId3"/>
                <a:stretch>
                  <a:fillRect l="-6667"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934D501-C1B0-4053-A9D1-829EC756761D}"/>
                  </a:ext>
                </a:extLst>
              </p:cNvPr>
              <p:cNvSpPr txBox="1"/>
              <p:nvPr/>
            </p:nvSpPr>
            <p:spPr>
              <a:xfrm>
                <a:off x="1658636" y="1493483"/>
                <a:ext cx="56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𝑳𝒐𝒔𝒔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934D501-C1B0-4053-A9D1-829EC7567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36" y="1493483"/>
                <a:ext cx="564257" cy="276999"/>
              </a:xfrm>
              <a:prstGeom prst="rect">
                <a:avLst/>
              </a:prstGeom>
              <a:blipFill>
                <a:blip r:embed="rId4"/>
                <a:stretch>
                  <a:fillRect l="-7527" r="-8602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DCA9D41D-A0C6-4218-BDBA-9934D6CABF04}"/>
              </a:ext>
            </a:extLst>
          </p:cNvPr>
          <p:cNvSpPr/>
          <p:nvPr/>
        </p:nvSpPr>
        <p:spPr>
          <a:xfrm>
            <a:off x="1346946" y="3035178"/>
            <a:ext cx="1187639" cy="289763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Dropout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3F921B8-BCE2-45A6-AE70-541E2C9CC5A6}"/>
              </a:ext>
            </a:extLst>
          </p:cNvPr>
          <p:cNvSpPr/>
          <p:nvPr/>
        </p:nvSpPr>
        <p:spPr>
          <a:xfrm>
            <a:off x="1349460" y="3158416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A04A68F-25C1-45C3-AF37-02DBA8B798B0}"/>
              </a:ext>
            </a:extLst>
          </p:cNvPr>
          <p:cNvSpPr/>
          <p:nvPr/>
        </p:nvSpPr>
        <p:spPr>
          <a:xfrm>
            <a:off x="1350791" y="3029598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9166ACF-57F2-4BDE-9557-38A0E7CD4E81}"/>
              </a:ext>
            </a:extLst>
          </p:cNvPr>
          <p:cNvSpPr/>
          <p:nvPr/>
        </p:nvSpPr>
        <p:spPr>
          <a:xfrm>
            <a:off x="1346946" y="3521217"/>
            <a:ext cx="1187639" cy="289763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491AFA3-6271-4EE0-9731-CC688A0E6D2D}"/>
              </a:ext>
            </a:extLst>
          </p:cNvPr>
          <p:cNvSpPr/>
          <p:nvPr/>
        </p:nvSpPr>
        <p:spPr>
          <a:xfrm>
            <a:off x="1340867" y="3644455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FAFD1F4-6E70-453B-8470-56AF5C2831DE}"/>
              </a:ext>
            </a:extLst>
          </p:cNvPr>
          <p:cNvSpPr/>
          <p:nvPr/>
        </p:nvSpPr>
        <p:spPr>
          <a:xfrm>
            <a:off x="1342199" y="3515636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0F0AE67-55A9-4F24-BB2B-F9BF60BDC25D}"/>
              </a:ext>
            </a:extLst>
          </p:cNvPr>
          <p:cNvCxnSpPr>
            <a:cxnSpLocks/>
            <a:stCxn id="49" idx="3"/>
            <a:endCxn id="214" idx="3"/>
          </p:cNvCxnSpPr>
          <p:nvPr/>
        </p:nvCxnSpPr>
        <p:spPr>
          <a:xfrm flipV="1">
            <a:off x="2518488" y="2683728"/>
            <a:ext cx="4789" cy="3015702"/>
          </a:xfrm>
          <a:prstGeom prst="curvedConnector3">
            <a:avLst>
              <a:gd name="adj1" fmla="val 1494397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73BC51-4453-4649-8A02-6A8539B70378}"/>
              </a:ext>
            </a:extLst>
          </p:cNvPr>
          <p:cNvSpPr txBox="1"/>
          <p:nvPr/>
        </p:nvSpPr>
        <p:spPr>
          <a:xfrm>
            <a:off x="2854782" y="3606945"/>
            <a:ext cx="10502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 공유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80F570D-5E2E-4209-A521-C948FA75A756}"/>
                  </a:ext>
                </a:extLst>
              </p:cNvPr>
              <p:cNvSpPr txBox="1"/>
              <p:nvPr/>
            </p:nvSpPr>
            <p:spPr>
              <a:xfrm>
                <a:off x="2616577" y="2299083"/>
                <a:ext cx="4523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𝐭𝐬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80F570D-5E2E-4209-A521-C948FA75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7" y="2299083"/>
                <a:ext cx="452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F07E003-555A-4B5B-A21D-DF0559571E4C}"/>
              </a:ext>
            </a:extLst>
          </p:cNvPr>
          <p:cNvCxnSpPr>
            <a:cxnSpLocks/>
            <a:stCxn id="242" idx="1"/>
            <a:endCxn id="244" idx="4"/>
          </p:cNvCxnSpPr>
          <p:nvPr/>
        </p:nvCxnSpPr>
        <p:spPr>
          <a:xfrm rot="10800000">
            <a:off x="2153231" y="2348609"/>
            <a:ext cx="463346" cy="135141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>
            <a:extLst>
              <a:ext uri="{FF2B5EF4-FFF2-40B4-BE49-F238E27FC236}">
                <a16:creationId xmlns:a16="http://schemas.microsoft.com/office/drawing/2014/main" id="{CB384192-2F3B-4E79-A9A3-88F50319EBE3}"/>
              </a:ext>
            </a:extLst>
          </p:cNvPr>
          <p:cNvSpPr/>
          <p:nvPr/>
        </p:nvSpPr>
        <p:spPr>
          <a:xfrm>
            <a:off x="2083569" y="2264990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50E472-4F47-4528-925A-454DB7B41C08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>
            <a:off x="1940766" y="3324941"/>
            <a:ext cx="0" cy="196276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F4B33F3-93A6-4666-992C-E2D7A6133AFC}"/>
              </a:ext>
            </a:extLst>
          </p:cNvPr>
          <p:cNvCxnSpPr>
            <a:cxnSpLocks/>
            <a:stCxn id="214" idx="2"/>
            <a:endCxn id="220" idx="0"/>
          </p:cNvCxnSpPr>
          <p:nvPr/>
        </p:nvCxnSpPr>
        <p:spPr>
          <a:xfrm>
            <a:off x="1938763" y="2825732"/>
            <a:ext cx="2003" cy="209446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63C3A61-38B9-4BCE-818D-31C70B4A4D64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 flipH="1">
            <a:off x="1933974" y="5320656"/>
            <a:ext cx="2003" cy="2367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E83F8B-291F-4E28-9DB0-2A8EC17808E8}"/>
              </a:ext>
            </a:extLst>
          </p:cNvPr>
          <p:cNvSpPr/>
          <p:nvPr/>
        </p:nvSpPr>
        <p:spPr>
          <a:xfrm>
            <a:off x="1349459" y="5557425"/>
            <a:ext cx="1169029" cy="28400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Embedding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6A43130-64F3-40C3-97B5-B64E8DBC50CE}"/>
              </a:ext>
            </a:extLst>
          </p:cNvPr>
          <p:cNvCxnSpPr>
            <a:cxnSpLocks/>
            <a:stCxn id="49" idx="2"/>
            <a:endCxn id="218" idx="0"/>
          </p:cNvCxnSpPr>
          <p:nvPr/>
        </p:nvCxnSpPr>
        <p:spPr>
          <a:xfrm flipH="1">
            <a:off x="1933973" y="5841434"/>
            <a:ext cx="1" cy="306707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B67B6E-BB98-44A6-912B-3A3A0F99AF64}"/>
              </a:ext>
            </a:extLst>
          </p:cNvPr>
          <p:cNvSpPr/>
          <p:nvPr/>
        </p:nvSpPr>
        <p:spPr>
          <a:xfrm>
            <a:off x="1342157" y="4544854"/>
            <a:ext cx="1187639" cy="289763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LSTM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C1B0581-9975-455C-96D1-90712A5A1739}"/>
              </a:ext>
            </a:extLst>
          </p:cNvPr>
          <p:cNvSpPr/>
          <p:nvPr/>
        </p:nvSpPr>
        <p:spPr>
          <a:xfrm>
            <a:off x="1344671" y="4668092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04E9A99-E388-4A69-B2CE-A1DE53FF7D8A}"/>
              </a:ext>
            </a:extLst>
          </p:cNvPr>
          <p:cNvSpPr/>
          <p:nvPr/>
        </p:nvSpPr>
        <p:spPr>
          <a:xfrm>
            <a:off x="1346002" y="4539274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4D8CEC-DDD5-4EB0-9F11-B51F440FA9F7}"/>
              </a:ext>
            </a:extLst>
          </p:cNvPr>
          <p:cNvSpPr/>
          <p:nvPr/>
        </p:nvSpPr>
        <p:spPr>
          <a:xfrm>
            <a:off x="1342157" y="5030893"/>
            <a:ext cx="1187639" cy="289763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Time Dropout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74D708B-FF82-4CAF-B017-5CD91E229344}"/>
              </a:ext>
            </a:extLst>
          </p:cNvPr>
          <p:cNvSpPr/>
          <p:nvPr/>
        </p:nvSpPr>
        <p:spPr>
          <a:xfrm>
            <a:off x="1336078" y="5154131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09ED71-99CA-4DB3-8EA7-5C9B9852C726}"/>
              </a:ext>
            </a:extLst>
          </p:cNvPr>
          <p:cNvSpPr/>
          <p:nvPr/>
        </p:nvSpPr>
        <p:spPr>
          <a:xfrm>
            <a:off x="1337410" y="5025312"/>
            <a:ext cx="139324" cy="83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9FD201B-83A7-417A-B4F4-22F9AFB8195E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935977" y="4834617"/>
            <a:ext cx="0" cy="196276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9AD7F5-B01B-4676-A215-3F604532047E}"/>
              </a:ext>
            </a:extLst>
          </p:cNvPr>
          <p:cNvSpPr txBox="1"/>
          <p:nvPr/>
        </p:nvSpPr>
        <p:spPr>
          <a:xfrm>
            <a:off x="4526073" y="2437394"/>
            <a:ext cx="5757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다층화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여기서는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깊이 방향으로만 적용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 공유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(Embedding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계층에서 가중치 공유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E7EFA7-2811-4FAC-B621-5310009176FC}"/>
              </a:ext>
            </a:extLst>
          </p:cNvPr>
          <p:cNvSpPr txBox="1"/>
          <p:nvPr/>
        </p:nvSpPr>
        <p:spPr>
          <a:xfrm>
            <a:off x="4526073" y="449881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314830636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7.1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모델을 사용한 문장 생성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7.2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7.3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이용하는 애플리케이션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7. RNN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을 사용한 문장 생성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929857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모델을 사용한 문장 생성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7.2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7.3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이용하는 애플리케이션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7. RNN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을 사용한 문장 생성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48643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모델을 사용한 문장 생성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7.2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7.3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이용하는 애플리케이션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7. RNN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을 사용한 문장 생성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6391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모델을 사용한 문장 생성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7.2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7.3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7.4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이용하는 애플리케이션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7. RNN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을 사용한 문장 생성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649766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모델을 사용한 문장 생성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7.2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7.3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개선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7.5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이용하는 애플리케이션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7. RNN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을 사용한 문장 생성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84854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8.1 </a:t>
            </a:r>
            <a:r>
              <a:rPr kumimoji="0" lang="ko-KR" alt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어텐션의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8.2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어텐션을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갖춘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8.3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8.4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어텐션에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관한 남은 이야기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8.5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응용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8.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어텐션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36531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8.1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8.2 </a:t>
            </a:r>
            <a:r>
              <a:rPr kumimoji="0" lang="ko-KR" alt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어텐션을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갖춘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8.3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8.4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어텐션에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관한 남은 이야기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8.5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응용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8.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어텐션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82510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8.1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8.2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어텐션을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갖춘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8.3 </a:t>
            </a:r>
            <a:r>
              <a:rPr kumimoji="0" lang="ko-KR" alt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8.4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어텐션에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관한 남은 이야기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8.5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응용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8.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어텐션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988388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8.1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8.2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어텐션을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갖춘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8.3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8.4 </a:t>
            </a:r>
            <a:r>
              <a:rPr kumimoji="0" lang="ko-KR" alt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어텐션에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관한 남은 이야기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8.5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응용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8.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어텐션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42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미분과 기울기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/>
              <p:nvPr/>
            </p:nvSpPr>
            <p:spPr>
              <a:xfrm>
                <a:off x="1129998" y="1883753"/>
                <a:ext cx="3875613" cy="1879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도 M" panose="02000503000000020004" pitchFamily="2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고도 M" panose="02000503000000020004" pitchFamily="2" charset="-127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98" y="1883753"/>
                <a:ext cx="3875613" cy="1879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행렬인 경우 미분</a:t>
            </a:r>
          </a:p>
        </p:txBody>
      </p:sp>
    </p:spTree>
    <p:extLst>
      <p:ext uri="{BB962C8B-B14F-4D97-AF65-F5344CB8AC3E}">
        <p14:creationId xmlns:p14="http://schemas.microsoft.com/office/powerpoint/2010/main" val="160477366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8.1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8.2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어텐션을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갖춘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seq2seq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8.3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8.4 </a:t>
            </a:r>
            <a:r>
              <a:rPr kumimoji="0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어텐션에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관한 남은 이야기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8.5 </a:t>
            </a:r>
            <a:r>
              <a:rPr kumimoji="0" lang="ko-KR" alt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어텐션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응용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8.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어텐션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640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 법칙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/>
              <p:nvPr/>
            </p:nvSpPr>
            <p:spPr>
              <a:xfrm>
                <a:off x="1421992" y="3927706"/>
                <a:ext cx="1746953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𝑧</m:t>
                        </m:r>
                      </m:num>
                      <m:den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den>
                    </m:f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fPr>
                      <m:num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𝑧</m:t>
                        </m:r>
                      </m:num>
                      <m:den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ea typeface="고도 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fPr>
                      <m:num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𝑦</m:t>
                        </m:r>
                      </m:num>
                      <m:den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𝜕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sz="3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ADA4B-A45E-48DE-8157-5A78AC91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92" y="3927706"/>
                <a:ext cx="1746953" cy="779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연쇄 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092C3-7D97-4CAF-A9FD-558F22647762}"/>
                  </a:ext>
                </a:extLst>
              </p:cNvPr>
              <p:cNvSpPr txBox="1"/>
              <p:nvPr/>
            </p:nvSpPr>
            <p:spPr>
              <a:xfrm>
                <a:off x="1421992" y="1676284"/>
                <a:ext cx="170373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3200" b="0" i="1">
                  <a:solidFill>
                    <a:schemeClr val="tx1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𝑔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092C3-7D97-4CAF-A9FD-558F2264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92" y="1676284"/>
                <a:ext cx="1703736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47165-7C7B-4DB3-A0D1-105239393FF3}"/>
                  </a:ext>
                </a:extLst>
              </p:cNvPr>
              <p:cNvSpPr txBox="1"/>
              <p:nvPr/>
            </p:nvSpPr>
            <p:spPr>
              <a:xfrm>
                <a:off x="4068159" y="1922504"/>
                <a:ext cx="22742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𝑔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sz="3200" b="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47165-7C7B-4DB3-A0D1-10523939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59" y="1922504"/>
                <a:ext cx="22742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5A26370-C34B-48A5-A8ED-9039B221A6F7}"/>
              </a:ext>
            </a:extLst>
          </p:cNvPr>
          <p:cNvSpPr txBox="1"/>
          <p:nvPr/>
        </p:nvSpPr>
        <p:spPr>
          <a:xfrm>
            <a:off x="822371" y="34290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합성함수의 미분</a:t>
            </a:r>
          </a:p>
        </p:txBody>
      </p:sp>
    </p:spTree>
    <p:extLst>
      <p:ext uri="{BB962C8B-B14F-4D97-AF65-F5344CB8AC3E}">
        <p14:creationId xmlns:p14="http://schemas.microsoft.com/office/powerpoint/2010/main" val="207552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/>
              <p:nvPr/>
            </p:nvSpPr>
            <p:spPr>
              <a:xfrm>
                <a:off x="691742" y="1122655"/>
                <a:ext cx="4096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를 나타내는 계산 그래프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2" y="1122655"/>
                <a:ext cx="4096442" cy="400110"/>
              </a:xfrm>
              <a:prstGeom prst="rect">
                <a:avLst/>
              </a:prstGeom>
              <a:blipFill>
                <a:blip r:embed="rId3"/>
                <a:stretch>
                  <a:fillRect t="-7576" r="-59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/>
              <p:nvPr/>
            </p:nvSpPr>
            <p:spPr>
              <a:xfrm>
                <a:off x="1844168" y="2973721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68" y="2973721"/>
                <a:ext cx="653143" cy="6531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1120918" y="1851868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8" y="1851868"/>
                <a:ext cx="400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1120918" y="4013224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8" y="4013224"/>
                <a:ext cx="4070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3027508" y="2632582"/>
                <a:ext cx="3717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08" y="2632582"/>
                <a:ext cx="37176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45244" y="2128867"/>
            <a:ext cx="1094575" cy="94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691742" y="3531213"/>
            <a:ext cx="1248077" cy="979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497311" y="3300293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구름 19">
            <a:extLst>
              <a:ext uri="{FF2B5EF4-FFF2-40B4-BE49-F238E27FC236}">
                <a16:creationId xmlns:a16="http://schemas.microsoft.com/office/drawing/2014/main" id="{6CE00313-DF39-4354-85F6-B46976BC4241}"/>
              </a:ext>
            </a:extLst>
          </p:cNvPr>
          <p:cNvSpPr/>
          <p:nvPr/>
        </p:nvSpPr>
        <p:spPr>
          <a:xfrm rot="327991">
            <a:off x="939521" y="4189260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구름 23">
            <a:extLst>
              <a:ext uri="{FF2B5EF4-FFF2-40B4-BE49-F238E27FC236}">
                <a16:creationId xmlns:a16="http://schemas.microsoft.com/office/drawing/2014/main" id="{EF688453-129E-4026-9ACA-661464E73E02}"/>
              </a:ext>
            </a:extLst>
          </p:cNvPr>
          <p:cNvSpPr/>
          <p:nvPr/>
        </p:nvSpPr>
        <p:spPr>
          <a:xfrm rot="327991">
            <a:off x="5984780" y="3024134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구름 24">
            <a:extLst>
              <a:ext uri="{FF2B5EF4-FFF2-40B4-BE49-F238E27FC236}">
                <a16:creationId xmlns:a16="http://schemas.microsoft.com/office/drawing/2014/main" id="{9BB8ED49-09FD-4B78-A2B9-856DB81B60B1}"/>
              </a:ext>
            </a:extLst>
          </p:cNvPr>
          <p:cNvSpPr/>
          <p:nvPr/>
        </p:nvSpPr>
        <p:spPr>
          <a:xfrm rot="327991">
            <a:off x="881243" y="1906537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/>
              <p:nvPr/>
            </p:nvSpPr>
            <p:spPr>
              <a:xfrm>
                <a:off x="691742" y="1122655"/>
                <a:ext cx="6524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앞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뒤로 추가된 노드는 </a:t>
                </a:r>
                <a:r>
                  <a:rPr lang="en-US" altLang="ko-KR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복잡한 전체 계산</a:t>
                </a:r>
                <a:r>
                  <a:rPr lang="en-US" altLang="ko-KR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'</a:t>
                </a:r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의 일부를 구성한다</a:t>
                </a:r>
                <a:r>
                  <a:rPr lang="en-US" altLang="ko-KR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2" y="1122655"/>
                <a:ext cx="6524543" cy="400110"/>
              </a:xfrm>
              <a:prstGeom prst="rect">
                <a:avLst/>
              </a:prstGeom>
              <a:blipFill>
                <a:blip r:embed="rId3"/>
                <a:stretch>
                  <a:fillRect l="-46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/>
              <p:nvPr/>
            </p:nvSpPr>
            <p:spPr>
              <a:xfrm>
                <a:off x="3769990" y="3281498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90" y="3281498"/>
                <a:ext cx="653143" cy="6531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3046740" y="2159645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40" y="2159645"/>
                <a:ext cx="400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3046740" y="4321001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40" y="4321001"/>
                <a:ext cx="4070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4953330" y="2940359"/>
                <a:ext cx="3717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30" y="2940359"/>
                <a:ext cx="37176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  <a:stCxn id="25" idx="0"/>
            <a:endCxn id="2" idx="1"/>
          </p:cNvCxnSpPr>
          <p:nvPr/>
        </p:nvCxnSpPr>
        <p:spPr>
          <a:xfrm>
            <a:off x="2686816" y="2541471"/>
            <a:ext cx="1178825" cy="83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  <a:stCxn id="20" idx="0"/>
            <a:endCxn id="2" idx="3"/>
          </p:cNvCxnSpPr>
          <p:nvPr/>
        </p:nvCxnSpPr>
        <p:spPr>
          <a:xfrm flipV="1">
            <a:off x="2745094" y="3838990"/>
            <a:ext cx="1120547" cy="98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423133" y="3608070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FE8B9-BA08-48B4-BEA3-AF16FD966BC5}"/>
                  </a:ext>
                </a:extLst>
              </p:cNvPr>
              <p:cNvSpPr txBox="1"/>
              <p:nvPr/>
            </p:nvSpPr>
            <p:spPr>
              <a:xfrm>
                <a:off x="8599990" y="3331069"/>
                <a:ext cx="3958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FE8B9-BA08-48B4-BEA3-AF16FD96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90" y="3331069"/>
                <a:ext cx="3958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94A147-2D7E-4444-912D-BAD878FD93CA}"/>
              </a:ext>
            </a:extLst>
          </p:cNvPr>
          <p:cNvCxnSpPr>
            <a:cxnSpLocks/>
          </p:cNvCxnSpPr>
          <p:nvPr/>
        </p:nvCxnSpPr>
        <p:spPr>
          <a:xfrm>
            <a:off x="7790885" y="3608070"/>
            <a:ext cx="809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B55387-55B1-4450-BC7D-AA7BF22888F2}"/>
                  </a:ext>
                </a:extLst>
              </p:cNvPr>
              <p:cNvSpPr txBox="1"/>
              <p:nvPr/>
            </p:nvSpPr>
            <p:spPr>
              <a:xfrm>
                <a:off x="1165924" y="2206033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B55387-55B1-4450-BC7D-AA7BF2288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24" y="2206033"/>
                <a:ext cx="1186543" cy="400110"/>
              </a:xfrm>
              <a:prstGeom prst="rect">
                <a:avLst/>
              </a:prstGeom>
              <a:blipFill>
                <a:blip r:embed="rId9"/>
                <a:stretch>
                  <a:fillRect l="-1538" t="-9091" r="-461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A57DAA-730D-41A3-AA51-BC442276C52F}"/>
                  </a:ext>
                </a:extLst>
              </p:cNvPr>
              <p:cNvSpPr txBox="1"/>
              <p:nvPr/>
            </p:nvSpPr>
            <p:spPr>
              <a:xfrm>
                <a:off x="1226355" y="4499562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A57DAA-730D-41A3-AA51-BC442276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55" y="4499562"/>
                <a:ext cx="1186543" cy="400110"/>
              </a:xfrm>
              <a:prstGeom prst="rect">
                <a:avLst/>
              </a:prstGeom>
              <a:blipFill>
                <a:blip r:embed="rId10"/>
                <a:stretch>
                  <a:fillRect l="-1538" t="-7576" r="-461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95E1D-2644-4115-B9BF-0498A9BBAD15}"/>
                  </a:ext>
                </a:extLst>
              </p:cNvPr>
              <p:cNvSpPr txBox="1"/>
              <p:nvPr/>
            </p:nvSpPr>
            <p:spPr>
              <a:xfrm>
                <a:off x="6305899" y="3408013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95E1D-2644-4115-B9BF-0498A9BB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99" y="3408013"/>
                <a:ext cx="1186543" cy="400110"/>
              </a:xfrm>
              <a:prstGeom prst="rect">
                <a:avLst/>
              </a:prstGeom>
              <a:blipFill>
                <a:blip r:embed="rId11"/>
                <a:stretch>
                  <a:fillRect l="-1538" t="-7576" r="-461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593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구름 28">
            <a:extLst>
              <a:ext uri="{FF2B5EF4-FFF2-40B4-BE49-F238E27FC236}">
                <a16:creationId xmlns:a16="http://schemas.microsoft.com/office/drawing/2014/main" id="{31F89E8C-28E4-4868-9286-88211EA5BCB7}"/>
              </a:ext>
            </a:extLst>
          </p:cNvPr>
          <p:cNvSpPr/>
          <p:nvPr/>
        </p:nvSpPr>
        <p:spPr>
          <a:xfrm rot="327991">
            <a:off x="939521" y="4189260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34BA7A0B-3074-420C-B287-F46A5F137E7A}"/>
              </a:ext>
            </a:extLst>
          </p:cNvPr>
          <p:cNvSpPr/>
          <p:nvPr/>
        </p:nvSpPr>
        <p:spPr>
          <a:xfrm rot="327991">
            <a:off x="5981685" y="2924097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8E346BDC-A8DD-4845-BB2E-12C7A7C96051}"/>
              </a:ext>
            </a:extLst>
          </p:cNvPr>
          <p:cNvSpPr/>
          <p:nvPr/>
        </p:nvSpPr>
        <p:spPr>
          <a:xfrm rot="327991">
            <a:off x="881243" y="1906537"/>
            <a:ext cx="1811194" cy="1097613"/>
          </a:xfrm>
          <a:prstGeom prst="cloud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/>
              <p:nvPr/>
            </p:nvSpPr>
            <p:spPr>
              <a:xfrm>
                <a:off x="691742" y="1122655"/>
                <a:ext cx="24304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계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산 그래프의 역전파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31DAA3-8F42-4EFB-AA2A-EB37738D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2" y="1122655"/>
                <a:ext cx="2430474" cy="400110"/>
              </a:xfrm>
              <a:prstGeom prst="rect">
                <a:avLst/>
              </a:prstGeom>
              <a:blipFill>
                <a:blip r:embed="rId3"/>
                <a:stretch>
                  <a:fillRect l="-752" t="-7576" r="-175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/>
              <p:nvPr/>
            </p:nvSpPr>
            <p:spPr>
              <a:xfrm>
                <a:off x="3769990" y="3281498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90" y="3281498"/>
                <a:ext cx="653143" cy="6531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3046740" y="2159645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40" y="2159645"/>
                <a:ext cx="400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2957049" y="3815241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49" y="3815241"/>
                <a:ext cx="4070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4953330" y="2786679"/>
                <a:ext cx="3717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30" y="2786679"/>
                <a:ext cx="37176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771066" y="2436644"/>
            <a:ext cx="1094575" cy="94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771065" y="3838990"/>
            <a:ext cx="1094576" cy="846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</p:cNvCxnSpPr>
          <p:nvPr/>
        </p:nvCxnSpPr>
        <p:spPr>
          <a:xfrm>
            <a:off x="4423133" y="3583230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FE8B9-BA08-48B4-BEA3-AF16FD966BC5}"/>
                  </a:ext>
                </a:extLst>
              </p:cNvPr>
              <p:cNvSpPr txBox="1"/>
              <p:nvPr/>
            </p:nvSpPr>
            <p:spPr>
              <a:xfrm>
                <a:off x="8660890" y="3366072"/>
                <a:ext cx="3958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FE8B9-BA08-48B4-BEA3-AF16FD96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90" y="3366072"/>
                <a:ext cx="3958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94A147-2D7E-4444-912D-BAD878FD93CA}"/>
              </a:ext>
            </a:extLst>
          </p:cNvPr>
          <p:cNvCxnSpPr>
            <a:cxnSpLocks/>
          </p:cNvCxnSpPr>
          <p:nvPr/>
        </p:nvCxnSpPr>
        <p:spPr>
          <a:xfrm>
            <a:off x="7787258" y="3570140"/>
            <a:ext cx="873633" cy="1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B55387-55B1-4450-BC7D-AA7BF22888F2}"/>
                  </a:ext>
                </a:extLst>
              </p:cNvPr>
              <p:cNvSpPr txBox="1"/>
              <p:nvPr/>
            </p:nvSpPr>
            <p:spPr>
              <a:xfrm>
                <a:off x="1165924" y="2206033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B55387-55B1-4450-BC7D-AA7BF2288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24" y="2206033"/>
                <a:ext cx="1186543" cy="400110"/>
              </a:xfrm>
              <a:prstGeom prst="rect">
                <a:avLst/>
              </a:prstGeom>
              <a:blipFill>
                <a:blip r:embed="rId9"/>
                <a:stretch>
                  <a:fillRect l="-1538" t="-9091" r="-461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A57DAA-730D-41A3-AA51-BC442276C52F}"/>
                  </a:ext>
                </a:extLst>
              </p:cNvPr>
              <p:cNvSpPr txBox="1"/>
              <p:nvPr/>
            </p:nvSpPr>
            <p:spPr>
              <a:xfrm>
                <a:off x="1226355" y="4499562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A57DAA-730D-41A3-AA51-BC442276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55" y="4499562"/>
                <a:ext cx="1186543" cy="400110"/>
              </a:xfrm>
              <a:prstGeom prst="rect">
                <a:avLst/>
              </a:prstGeom>
              <a:blipFill>
                <a:blip r:embed="rId10"/>
                <a:stretch>
                  <a:fillRect l="-1538" t="-7576" r="-461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95E1D-2644-4115-B9BF-0498A9BBAD15}"/>
                  </a:ext>
                </a:extLst>
              </p:cNvPr>
              <p:cNvSpPr txBox="1"/>
              <p:nvPr/>
            </p:nvSpPr>
            <p:spPr>
              <a:xfrm>
                <a:off x="6305899" y="3254333"/>
                <a:ext cx="1186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어</m:t>
                    </m:r>
                  </m:oMath>
                </a14:m>
                <a:r>
                  <a:rPr lang="ko-KR" altLang="en-US" sz="20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떤 계산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95E1D-2644-4115-B9BF-0498A9BB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99" y="3254333"/>
                <a:ext cx="1186543" cy="400110"/>
              </a:xfrm>
              <a:prstGeom prst="rect">
                <a:avLst/>
              </a:prstGeom>
              <a:blipFill>
                <a:blip r:embed="rId11"/>
                <a:stretch>
                  <a:fillRect l="-1538" t="-9231" r="-46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4E65-8347-48BA-9DD3-C5C34011EAF7}"/>
              </a:ext>
            </a:extLst>
          </p:cNvPr>
          <p:cNvCxnSpPr>
            <a:cxnSpLocks/>
          </p:cNvCxnSpPr>
          <p:nvPr/>
        </p:nvCxnSpPr>
        <p:spPr>
          <a:xfrm flipH="1">
            <a:off x="7758926" y="3690610"/>
            <a:ext cx="9019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F99598-00FD-48CE-B492-F376CB6E0639}"/>
              </a:ext>
            </a:extLst>
          </p:cNvPr>
          <p:cNvCxnSpPr>
            <a:cxnSpLocks/>
          </p:cNvCxnSpPr>
          <p:nvPr/>
        </p:nvCxnSpPr>
        <p:spPr>
          <a:xfrm flipH="1">
            <a:off x="4423133" y="3690610"/>
            <a:ext cx="15947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CEFEE6-C189-490B-92B9-66A2696F2566}"/>
              </a:ext>
            </a:extLst>
          </p:cNvPr>
          <p:cNvCxnSpPr>
            <a:cxnSpLocks/>
          </p:cNvCxnSpPr>
          <p:nvPr/>
        </p:nvCxnSpPr>
        <p:spPr>
          <a:xfrm flipH="1" flipV="1">
            <a:off x="2740601" y="2551099"/>
            <a:ext cx="1029390" cy="9032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193A7E-A3A1-4C60-8E51-7F9C59A7A5B4}"/>
              </a:ext>
            </a:extLst>
          </p:cNvPr>
          <p:cNvCxnSpPr>
            <a:cxnSpLocks/>
          </p:cNvCxnSpPr>
          <p:nvPr/>
        </p:nvCxnSpPr>
        <p:spPr>
          <a:xfrm flipH="1">
            <a:off x="2771066" y="3947758"/>
            <a:ext cx="1094576" cy="8843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F7866BC-5E6C-4FC8-BAB4-D711AA03040B}"/>
                  </a:ext>
                </a:extLst>
              </p:cNvPr>
              <p:cNvSpPr/>
              <p:nvPr/>
            </p:nvSpPr>
            <p:spPr>
              <a:xfrm>
                <a:off x="4878374" y="3695740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F7866BC-5E6C-4FC8-BAB4-D711AA030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74" y="3695740"/>
                <a:ext cx="524952" cy="677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2856B76-1D21-474E-A53E-ED5AC2ED7F98}"/>
                  </a:ext>
                </a:extLst>
              </p:cNvPr>
              <p:cNvSpPr/>
              <p:nvPr/>
            </p:nvSpPr>
            <p:spPr>
              <a:xfrm>
                <a:off x="2823025" y="2924465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2856B76-1D21-474E-A53E-ED5AC2ED7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025" y="2924465"/>
                <a:ext cx="524952" cy="6775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5F654CD-79B0-4F26-A589-C24D08BF0135}"/>
                  </a:ext>
                </a:extLst>
              </p:cNvPr>
              <p:cNvSpPr/>
              <p:nvPr/>
            </p:nvSpPr>
            <p:spPr>
              <a:xfrm>
                <a:off x="3087409" y="4476218"/>
                <a:ext cx="532069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5F654CD-79B0-4F26-A589-C24D08BF0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409" y="4476218"/>
                <a:ext cx="532069" cy="730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2CBA3E-1B60-44D2-9BD6-E55EB355472F}"/>
                  </a:ext>
                </a:extLst>
              </p:cNvPr>
              <p:cNvSpPr/>
              <p:nvPr/>
            </p:nvSpPr>
            <p:spPr>
              <a:xfrm>
                <a:off x="7947432" y="3718761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2CBA3E-1B60-44D2-9BD6-E55EB355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32" y="3718761"/>
                <a:ext cx="524952" cy="6775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9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순전파와 역전파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/>
              <p:nvPr/>
            </p:nvSpPr>
            <p:spPr>
              <a:xfrm>
                <a:off x="2261161" y="3327881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61" y="3327881"/>
                <a:ext cx="653143" cy="6531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1448220" y="3861624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20" y="3861624"/>
                <a:ext cx="4070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3444501" y="2833062"/>
                <a:ext cx="3717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01" y="2833062"/>
                <a:ext cx="37176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62237" y="2483027"/>
            <a:ext cx="1094575" cy="94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108735" y="3885373"/>
            <a:ext cx="1248077" cy="979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14304" y="3654453"/>
            <a:ext cx="1588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0F49DD3-7ACE-4631-B637-6E6A7F28874A}"/>
                  </a:ext>
                </a:extLst>
              </p:cNvPr>
              <p:cNvSpPr/>
              <p:nvPr/>
            </p:nvSpPr>
            <p:spPr>
              <a:xfrm>
                <a:off x="7089336" y="3149680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0F49DD3-7ACE-4631-B637-6E6A7F288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36" y="3149680"/>
                <a:ext cx="653143" cy="6531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37F988-AE08-4F0E-AC56-FBE5BFA4D214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7742479" y="3476252"/>
            <a:ext cx="16252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2B164B-81B4-49F8-BCD6-68C05C97750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059947" y="2419283"/>
            <a:ext cx="1125040" cy="826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6DAF50-CF6C-4872-9405-8E050CD0950F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090413" y="3707172"/>
            <a:ext cx="1094574" cy="9931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/>
              <p:nvPr/>
            </p:nvSpPr>
            <p:spPr>
              <a:xfrm>
                <a:off x="8197720" y="3563922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20" y="3563922"/>
                <a:ext cx="524952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/>
              <p:nvPr/>
            </p:nvSpPr>
            <p:spPr>
              <a:xfrm>
                <a:off x="5968450" y="2865223"/>
                <a:ext cx="856260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450" y="2865223"/>
                <a:ext cx="856260" cy="6776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/>
              <p:nvPr/>
            </p:nvSpPr>
            <p:spPr>
              <a:xfrm>
                <a:off x="6406755" y="4344400"/>
                <a:ext cx="860877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5" y="4344400"/>
                <a:ext cx="860877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3F3D06-9448-47D2-8FEC-FB1389FEE2A2}"/>
              </a:ext>
            </a:extLst>
          </p:cNvPr>
          <p:cNvSpPr txBox="1"/>
          <p:nvPr/>
        </p:nvSpPr>
        <p:spPr>
          <a:xfrm>
            <a:off x="2482850" y="50746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FEE79-B57C-4967-B2A8-68E4323D9F36}"/>
              </a:ext>
            </a:extLst>
          </p:cNvPr>
          <p:cNvSpPr txBox="1"/>
          <p:nvPr/>
        </p:nvSpPr>
        <p:spPr>
          <a:xfrm>
            <a:off x="7455209" y="507439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</p:spTree>
    <p:extLst>
      <p:ext uri="{BB962C8B-B14F-4D97-AF65-F5344CB8AC3E}">
        <p14:creationId xmlns:p14="http://schemas.microsoft.com/office/powerpoint/2010/main" val="422737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수학과 파이썬 복습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 추론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신경망의 학습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신경망으로 문제를 풀다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복습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순전파와 역전파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/>
              <p:nvPr/>
            </p:nvSpPr>
            <p:spPr>
              <a:xfrm>
                <a:off x="2261161" y="3327881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E103568-BF19-4759-A1E7-F45F7A10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61" y="3327881"/>
                <a:ext cx="653143" cy="6531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1448220" y="3861624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20" y="3861624"/>
                <a:ext cx="4070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3650727" y="3001204"/>
                <a:ext cx="3717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𝑧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27" y="3001204"/>
                <a:ext cx="37176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62237" y="2483027"/>
            <a:ext cx="1094575" cy="94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108735" y="3885373"/>
            <a:ext cx="1248077" cy="979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</p:cNvCxnSpPr>
          <p:nvPr/>
        </p:nvCxnSpPr>
        <p:spPr>
          <a:xfrm>
            <a:off x="2914304" y="3629613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0F49DD3-7ACE-4631-B637-6E6A7F28874A}"/>
                  </a:ext>
                </a:extLst>
              </p:cNvPr>
              <p:cNvSpPr/>
              <p:nvPr/>
            </p:nvSpPr>
            <p:spPr>
              <a:xfrm>
                <a:off x="7089336" y="3149680"/>
                <a:ext cx="653143" cy="653143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0F49DD3-7ACE-4631-B637-6E6A7F288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36" y="3149680"/>
                <a:ext cx="653143" cy="6531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37F988-AE08-4F0E-AC56-FBE5BFA4D214}"/>
              </a:ext>
            </a:extLst>
          </p:cNvPr>
          <p:cNvCxnSpPr>
            <a:cxnSpLocks/>
          </p:cNvCxnSpPr>
          <p:nvPr/>
        </p:nvCxnSpPr>
        <p:spPr>
          <a:xfrm flipH="1">
            <a:off x="7742479" y="3501995"/>
            <a:ext cx="15947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2B164B-81B4-49F8-BCD6-68C05C97750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059947" y="2419283"/>
            <a:ext cx="1125040" cy="826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6DAF50-CF6C-4872-9405-8E050CD0950F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090413" y="3707172"/>
            <a:ext cx="1094574" cy="9931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/>
              <p:nvPr/>
            </p:nvSpPr>
            <p:spPr>
              <a:xfrm>
                <a:off x="8197720" y="3563922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20" y="3563922"/>
                <a:ext cx="524952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/>
              <p:nvPr/>
            </p:nvSpPr>
            <p:spPr>
              <a:xfrm>
                <a:off x="5968450" y="2865223"/>
                <a:ext cx="718851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450" y="2865223"/>
                <a:ext cx="718851" cy="6776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/>
              <p:nvPr/>
            </p:nvSpPr>
            <p:spPr>
              <a:xfrm>
                <a:off x="6406755" y="4344400"/>
                <a:ext cx="718851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5" y="4344400"/>
                <a:ext cx="718851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3F3D06-9448-47D2-8FEC-FB1389FEE2A2}"/>
              </a:ext>
            </a:extLst>
          </p:cNvPr>
          <p:cNvSpPr txBox="1"/>
          <p:nvPr/>
        </p:nvSpPr>
        <p:spPr>
          <a:xfrm>
            <a:off x="2482850" y="50746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FEE79-B57C-4967-B2A8-68E4323D9F36}"/>
              </a:ext>
            </a:extLst>
          </p:cNvPr>
          <p:cNvSpPr txBox="1"/>
          <p:nvPr/>
        </p:nvSpPr>
        <p:spPr>
          <a:xfrm>
            <a:off x="7455209" y="507439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</p:spTree>
    <p:extLst>
      <p:ext uri="{BB962C8B-B14F-4D97-AF65-F5344CB8AC3E}">
        <p14:creationId xmlns:p14="http://schemas.microsoft.com/office/powerpoint/2010/main" val="3279430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분기 노드의 순전파와 역전파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/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8B493-9D51-46B2-B4A0-71E18F84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11" y="2206028"/>
                <a:ext cx="40030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/>
              <p:nvPr/>
            </p:nvSpPr>
            <p:spPr>
              <a:xfrm>
                <a:off x="1448220" y="3861624"/>
                <a:ext cx="4003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1F223-CC94-402F-BF88-6E07997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20" y="3861624"/>
                <a:ext cx="4003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/>
              <p:nvPr/>
            </p:nvSpPr>
            <p:spPr>
              <a:xfrm>
                <a:off x="3650727" y="3001204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161FA-1DD2-4760-9B61-AE271714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27" y="3001204"/>
                <a:ext cx="400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BC647-0744-4E3C-96EA-91B51FD14F7A}"/>
              </a:ext>
            </a:extLst>
          </p:cNvPr>
          <p:cNvCxnSpPr>
            <a:cxnSpLocks/>
          </p:cNvCxnSpPr>
          <p:nvPr/>
        </p:nvCxnSpPr>
        <p:spPr>
          <a:xfrm>
            <a:off x="1262237" y="2483027"/>
            <a:ext cx="1652067" cy="114658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6C17D-F898-4B3B-8536-FBA5C909C5D7}"/>
              </a:ext>
            </a:extLst>
          </p:cNvPr>
          <p:cNvCxnSpPr>
            <a:cxnSpLocks/>
          </p:cNvCxnSpPr>
          <p:nvPr/>
        </p:nvCxnSpPr>
        <p:spPr>
          <a:xfrm flipV="1">
            <a:off x="1108735" y="3629613"/>
            <a:ext cx="1805569" cy="123575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B6F487-2C35-4088-AC17-6F0DCEEF5861}"/>
              </a:ext>
            </a:extLst>
          </p:cNvPr>
          <p:cNvCxnSpPr>
            <a:cxnSpLocks/>
          </p:cNvCxnSpPr>
          <p:nvPr/>
        </p:nvCxnSpPr>
        <p:spPr>
          <a:xfrm>
            <a:off x="2914304" y="3629613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37F988-AE08-4F0E-AC56-FBE5BFA4D214}"/>
              </a:ext>
            </a:extLst>
          </p:cNvPr>
          <p:cNvCxnSpPr>
            <a:cxnSpLocks/>
          </p:cNvCxnSpPr>
          <p:nvPr/>
        </p:nvCxnSpPr>
        <p:spPr>
          <a:xfrm flipH="1">
            <a:off x="7761530" y="2445367"/>
            <a:ext cx="1572970" cy="1184245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2B164B-81B4-49F8-BCD6-68C05C977505}"/>
              </a:ext>
            </a:extLst>
          </p:cNvPr>
          <p:cNvCxnSpPr>
            <a:cxnSpLocks/>
          </p:cNvCxnSpPr>
          <p:nvPr/>
        </p:nvCxnSpPr>
        <p:spPr>
          <a:xfrm flipH="1" flipV="1">
            <a:off x="6008476" y="3629612"/>
            <a:ext cx="175305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/>
              <p:nvPr/>
            </p:nvSpPr>
            <p:spPr>
              <a:xfrm>
                <a:off x="8591522" y="2952055"/>
                <a:ext cx="52495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447383-A5DE-4C7F-8A0D-258EA53CB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22" y="2952055"/>
                <a:ext cx="524952" cy="677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/>
              <p:nvPr/>
            </p:nvSpPr>
            <p:spPr>
              <a:xfrm>
                <a:off x="6224980" y="2858723"/>
                <a:ext cx="112049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F262D9-4FC8-4E83-A0A1-D56D38DC9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80" y="2858723"/>
                <a:ext cx="1120499" cy="6776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/>
              <p:nvPr/>
            </p:nvSpPr>
            <p:spPr>
              <a:xfrm>
                <a:off x="8216770" y="4262786"/>
                <a:ext cx="527452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23A3F0-6E60-432E-B46C-A354883B3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70" y="4262786"/>
                <a:ext cx="527452" cy="6776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3F3D06-9448-47D2-8FEC-FB1389FEE2A2}"/>
              </a:ext>
            </a:extLst>
          </p:cNvPr>
          <p:cNvSpPr txBox="1"/>
          <p:nvPr/>
        </p:nvSpPr>
        <p:spPr>
          <a:xfrm>
            <a:off x="2595474" y="520201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FEE79-B57C-4967-B2A8-68E4323D9F36}"/>
              </a:ext>
            </a:extLst>
          </p:cNvPr>
          <p:cNvSpPr txBox="1"/>
          <p:nvPr/>
        </p:nvSpPr>
        <p:spPr>
          <a:xfrm>
            <a:off x="7474259" y="520201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9213CE-F492-4A94-817C-21741ABF887E}"/>
              </a:ext>
            </a:extLst>
          </p:cNvPr>
          <p:cNvCxnSpPr>
            <a:cxnSpLocks/>
          </p:cNvCxnSpPr>
          <p:nvPr/>
        </p:nvCxnSpPr>
        <p:spPr>
          <a:xfrm flipH="1" flipV="1">
            <a:off x="7761529" y="3629612"/>
            <a:ext cx="1661871" cy="1063656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4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359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Repeat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노드의 순전파와 역전파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F3D06-9448-47D2-8FEC-FB1389FEE2A2}"/>
              </a:ext>
            </a:extLst>
          </p:cNvPr>
          <p:cNvSpPr txBox="1"/>
          <p:nvPr/>
        </p:nvSpPr>
        <p:spPr>
          <a:xfrm>
            <a:off x="470723" y="27385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FEE79-B57C-4967-B2A8-68E4323D9F36}"/>
              </a:ext>
            </a:extLst>
          </p:cNvPr>
          <p:cNvSpPr txBox="1"/>
          <p:nvPr/>
        </p:nvSpPr>
        <p:spPr>
          <a:xfrm>
            <a:off x="456421" y="53220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2E9FE-0A2F-4A47-9ED4-9D19191CE2FF}"/>
              </a:ext>
            </a:extLst>
          </p:cNvPr>
          <p:cNvGrpSpPr/>
          <p:nvPr/>
        </p:nvGrpSpPr>
        <p:grpSpPr>
          <a:xfrm>
            <a:off x="1844556" y="2776942"/>
            <a:ext cx="1933664" cy="241708"/>
            <a:chOff x="903518" y="2618852"/>
            <a:chExt cx="1933664" cy="2417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D3ECF8-CFD3-427B-A6BA-9AEBFA1777E4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1FC4D-227D-41BC-8E27-B51DDE06D3A0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5E5CA4-BE5D-4163-B2A8-CB4CB5C96953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1A8615-D496-42D6-B866-1004B4980FD4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E21F0BB-7FB3-44B6-AE52-609B5464C60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CF3AED-C60D-4E64-B9C9-D9C1BF6C437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07A6EB-C74A-4FA1-AAE2-7873B50FB68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59EBB6-46F7-41EE-8530-1DAECD58CB1F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46A248-055F-4AEA-A982-A087E785099A}"/>
              </a:ext>
            </a:extLst>
          </p:cNvPr>
          <p:cNvGrpSpPr/>
          <p:nvPr/>
        </p:nvGrpSpPr>
        <p:grpSpPr>
          <a:xfrm>
            <a:off x="7254756" y="2055676"/>
            <a:ext cx="1933664" cy="241708"/>
            <a:chOff x="903518" y="2618852"/>
            <a:chExt cx="1933664" cy="2417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E3A4D4-2D18-4692-A033-4DC17242BDB1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60697D-0A69-4370-B0F9-736A7C2E3B2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B1822E8-8205-4F35-89CB-BE88070A28BE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77BBFC-31E6-44D1-A256-93E51487076C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EBF579D-48BF-4DDA-BFEB-8B6B6C06D2C5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35DC33-BA4D-4CF2-A9C2-F652BDEB9F0F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B052E5-CA90-425D-B078-24C51B34D212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0617FE2-D8B7-4CF6-8DE6-87E5BBCC865A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C7F87A-82AA-4EEB-B8CE-213BAB5D5E27}"/>
              </a:ext>
            </a:extLst>
          </p:cNvPr>
          <p:cNvGrpSpPr/>
          <p:nvPr/>
        </p:nvGrpSpPr>
        <p:grpSpPr>
          <a:xfrm>
            <a:off x="7254756" y="2297384"/>
            <a:ext cx="1933664" cy="241708"/>
            <a:chOff x="903518" y="2618852"/>
            <a:chExt cx="1933664" cy="2417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C9AC8D1-2243-406D-A885-1992097327F5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DE58C79-F855-45F0-8855-CF1758942DA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CA843D-04D5-4BE5-B81B-13543EB1C4F2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6A6E2D-FB03-4E77-AA6F-D203B932A5B3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A9FD1B-187D-4B58-B9FF-BB7CAE926D34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7D96721-6E10-419D-AF9B-C6A7692F226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6CBAD9A-3B96-4ED4-8D3B-974899A9E60D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EA0163-AD4E-47DD-8963-991D6B64CCFE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92FDFDE-08D5-48B7-948F-029346AA1005}"/>
              </a:ext>
            </a:extLst>
          </p:cNvPr>
          <p:cNvGrpSpPr/>
          <p:nvPr/>
        </p:nvGrpSpPr>
        <p:grpSpPr>
          <a:xfrm>
            <a:off x="7254756" y="2539092"/>
            <a:ext cx="1933664" cy="241708"/>
            <a:chOff x="903518" y="2618852"/>
            <a:chExt cx="1933664" cy="24170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EEFC36-0E0E-4CF7-AB92-2AE097E1378D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3F71372-D03C-4D50-8B28-6D83D4DD4D4A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4811BE-B78A-4481-A01A-131C3A190F49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0622C1-22B7-4546-885B-213BB0D4D188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A721A2B-7A09-463A-958A-05BD766C6583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BF68EE8-2BE2-41D5-BB66-1759CC7DC1E9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C750C1F-F4EA-49E9-A3C7-1128855B801B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1CCF825-1382-4073-90E8-AC334967B0BE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E21F83A-CE53-42E5-B6BA-9FBEEC04210A}"/>
              </a:ext>
            </a:extLst>
          </p:cNvPr>
          <p:cNvGrpSpPr/>
          <p:nvPr/>
        </p:nvGrpSpPr>
        <p:grpSpPr>
          <a:xfrm>
            <a:off x="7254756" y="2780800"/>
            <a:ext cx="1933664" cy="241708"/>
            <a:chOff x="903518" y="2618852"/>
            <a:chExt cx="1933664" cy="24170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F05E35-6719-4700-805C-AD10C563274A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70C3212-A0B6-4C93-A275-578049BB3966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04F4F2F-4A0A-4283-A835-9D3DCEF6F5E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94315F-35BE-4902-89CE-DFA5BB5DC621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E9DF76-1207-4CB6-B3FC-85E4300379EF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EFA62F3-1EDC-4D69-9B54-E109A7B21E3A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E5FEF58-FCD9-4E96-BFDA-CD647E702908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C053F15-28AA-4D4F-B708-385E74732049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EC92186-A776-4D51-BE87-1AA5D5247630}"/>
              </a:ext>
            </a:extLst>
          </p:cNvPr>
          <p:cNvGrpSpPr/>
          <p:nvPr/>
        </p:nvGrpSpPr>
        <p:grpSpPr>
          <a:xfrm>
            <a:off x="7254756" y="3022508"/>
            <a:ext cx="1933664" cy="241708"/>
            <a:chOff x="903518" y="2618852"/>
            <a:chExt cx="1933664" cy="24170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EF7F086-5EDB-438E-85DE-2A3A4B91E7FC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8E0784B-2E82-4276-84B4-69AF889478EA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E219F48-9D5F-4643-877B-72697AA2F0D3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C839777-E957-41C6-866C-EC4D38CA5005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95B7BA0-27A3-4BE9-B87D-3AA88C2F8CA0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3063B47-21C9-4A60-8674-ACF03F565AE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8F7C0A0-8E74-4F4C-AA21-ACCB7E5CBD22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72B436-60C5-40A9-A027-74633CC19AD8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312703E-BAF3-4E1F-9DFF-1C6C9CA20A1F}"/>
              </a:ext>
            </a:extLst>
          </p:cNvPr>
          <p:cNvGrpSpPr/>
          <p:nvPr/>
        </p:nvGrpSpPr>
        <p:grpSpPr>
          <a:xfrm>
            <a:off x="7254756" y="3264216"/>
            <a:ext cx="1933664" cy="241708"/>
            <a:chOff x="903518" y="2618852"/>
            <a:chExt cx="1933664" cy="24170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18BAF1-3DE7-4E06-8C70-39EF9D6528A6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CF112AF-F5B5-4E3B-995F-07ACD435CD1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0A439CE-164A-4090-8D69-29C90BBF3FF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1CCB279-519F-4ED5-A5E7-3448CF0DE2EB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A99F623-3145-46AC-AB59-8CC0019D2370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30A92AC-CB47-4623-999F-D774A07D587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2A02E5-0DF2-4B26-89E6-65E1FD2565F9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BA2E96-804F-4A01-91B4-8B9AE1F25DE3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6619555-0372-41B9-9674-1DEC998D0398}"/>
              </a:ext>
            </a:extLst>
          </p:cNvPr>
          <p:cNvGrpSpPr/>
          <p:nvPr/>
        </p:nvGrpSpPr>
        <p:grpSpPr>
          <a:xfrm>
            <a:off x="7254756" y="3505924"/>
            <a:ext cx="1933664" cy="241708"/>
            <a:chOff x="903518" y="2618852"/>
            <a:chExt cx="1933664" cy="241708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C02136B-EA07-40EE-9254-34A812EB67B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245AFF-DC8C-4D98-BCFF-C51FF226A835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679297B-5EA8-4481-A3ED-85EC19E559D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8156379-87DB-4706-8728-FC6FDFC3844E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CA47D91-3317-4F58-96BC-FF1F98F0756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E63DBCC-393A-448A-8149-5E7A59BA57E5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0D7EB8-D338-435B-9CFE-2EE53863A31B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33A9F1-7CCE-4001-A3E3-FCF99DB96256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7183" name="그룹 7182">
            <a:extLst>
              <a:ext uri="{FF2B5EF4-FFF2-40B4-BE49-F238E27FC236}">
                <a16:creationId xmlns:a16="http://schemas.microsoft.com/office/drawing/2014/main" id="{A53FA5CF-370D-41A6-B947-F228B3C08AB5}"/>
              </a:ext>
            </a:extLst>
          </p:cNvPr>
          <p:cNvGrpSpPr/>
          <p:nvPr/>
        </p:nvGrpSpPr>
        <p:grpSpPr>
          <a:xfrm>
            <a:off x="5220494" y="2418238"/>
            <a:ext cx="933894" cy="933894"/>
            <a:chOff x="4349306" y="2232114"/>
            <a:chExt cx="933894" cy="9338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E3C2140-7F08-4F98-AA1A-49CFB2CB26F4}"/>
                </a:ext>
              </a:extLst>
            </p:cNvPr>
            <p:cNvSpPr/>
            <p:nvPr/>
          </p:nvSpPr>
          <p:spPr>
            <a:xfrm>
              <a:off x="4349306" y="2232114"/>
              <a:ext cx="933894" cy="933894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9ABA1-DEBB-4EA8-99B3-16655F52EAF4}"/>
                </a:ext>
              </a:extLst>
            </p:cNvPr>
            <p:cNvSpPr txBox="1"/>
            <p:nvPr/>
          </p:nvSpPr>
          <p:spPr>
            <a:xfrm>
              <a:off x="4401802" y="2529784"/>
              <a:ext cx="861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Repeat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E7B8AE-22A9-42D9-BE62-46C925E16A83}"/>
              </a:ext>
            </a:extLst>
          </p:cNvPr>
          <p:cNvCxnSpPr>
            <a:cxnSpLocks/>
            <a:stCxn id="6" idx="6"/>
            <a:endCxn id="30" idx="1"/>
          </p:cNvCxnSpPr>
          <p:nvPr/>
        </p:nvCxnSpPr>
        <p:spPr>
          <a:xfrm flipV="1">
            <a:off x="6154388" y="2176530"/>
            <a:ext cx="1100368" cy="708655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A9B4A1D-9149-46BE-81F9-F43443AFF512}"/>
              </a:ext>
            </a:extLst>
          </p:cNvPr>
          <p:cNvCxnSpPr>
            <a:cxnSpLocks/>
            <a:stCxn id="6" idx="6"/>
            <a:endCxn id="39" idx="1"/>
          </p:cNvCxnSpPr>
          <p:nvPr/>
        </p:nvCxnSpPr>
        <p:spPr>
          <a:xfrm flipV="1">
            <a:off x="6154388" y="2418238"/>
            <a:ext cx="1100368" cy="466947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657214F-7E0D-4FF5-A3E9-E3360E789D02}"/>
              </a:ext>
            </a:extLst>
          </p:cNvPr>
          <p:cNvCxnSpPr>
            <a:cxnSpLocks/>
            <a:stCxn id="6" idx="6"/>
            <a:endCxn id="54" idx="1"/>
          </p:cNvCxnSpPr>
          <p:nvPr/>
        </p:nvCxnSpPr>
        <p:spPr>
          <a:xfrm flipV="1">
            <a:off x="6154388" y="2659946"/>
            <a:ext cx="1100368" cy="225239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F7EB22-8653-40AE-9F90-1846AA9242BD}"/>
              </a:ext>
            </a:extLst>
          </p:cNvPr>
          <p:cNvCxnSpPr>
            <a:cxnSpLocks/>
            <a:stCxn id="6" idx="6"/>
            <a:endCxn id="64" idx="1"/>
          </p:cNvCxnSpPr>
          <p:nvPr/>
        </p:nvCxnSpPr>
        <p:spPr>
          <a:xfrm>
            <a:off x="6154388" y="2885185"/>
            <a:ext cx="1100368" cy="16469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BFE39E1-4CDC-4830-B151-4E641179E4D2}"/>
              </a:ext>
            </a:extLst>
          </p:cNvPr>
          <p:cNvCxnSpPr>
            <a:cxnSpLocks/>
            <a:stCxn id="6" idx="6"/>
            <a:endCxn id="73" idx="1"/>
          </p:cNvCxnSpPr>
          <p:nvPr/>
        </p:nvCxnSpPr>
        <p:spPr>
          <a:xfrm>
            <a:off x="6154388" y="2885185"/>
            <a:ext cx="1100368" cy="258177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4AB30C-5F52-4350-9133-F0FB0B09CACC}"/>
              </a:ext>
            </a:extLst>
          </p:cNvPr>
          <p:cNvCxnSpPr>
            <a:cxnSpLocks/>
            <a:stCxn id="6" idx="6"/>
            <a:endCxn id="82" idx="1"/>
          </p:cNvCxnSpPr>
          <p:nvPr/>
        </p:nvCxnSpPr>
        <p:spPr>
          <a:xfrm>
            <a:off x="6154388" y="2885185"/>
            <a:ext cx="1100368" cy="499885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7FADFCB-DCFA-4A1B-BE57-38B943E0BBDC}"/>
              </a:ext>
            </a:extLst>
          </p:cNvPr>
          <p:cNvCxnSpPr>
            <a:cxnSpLocks/>
            <a:stCxn id="6" idx="6"/>
            <a:endCxn id="91" idx="1"/>
          </p:cNvCxnSpPr>
          <p:nvPr/>
        </p:nvCxnSpPr>
        <p:spPr>
          <a:xfrm>
            <a:off x="6154388" y="2885185"/>
            <a:ext cx="1100368" cy="741593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B3BD2D6-8267-4660-B9B5-5F38C4B453F1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3778220" y="2885185"/>
            <a:ext cx="1442274" cy="12611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왼쪽 중괄호 7181">
            <a:extLst>
              <a:ext uri="{FF2B5EF4-FFF2-40B4-BE49-F238E27FC236}">
                <a16:creationId xmlns:a16="http://schemas.microsoft.com/office/drawing/2014/main" id="{C9736F4C-58F6-41B7-95AF-035D30ADFF8D}"/>
              </a:ext>
            </a:extLst>
          </p:cNvPr>
          <p:cNvSpPr/>
          <p:nvPr/>
        </p:nvSpPr>
        <p:spPr>
          <a:xfrm rot="5400000">
            <a:off x="2701620" y="1701945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15D2DCF-CE22-43BE-995F-F2B820633949}"/>
                  </a:ext>
                </a:extLst>
              </p:cNvPr>
              <p:cNvSpPr txBox="1"/>
              <p:nvPr/>
            </p:nvSpPr>
            <p:spPr>
              <a:xfrm>
                <a:off x="2630673" y="1897665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15D2DCF-CE22-43BE-995F-F2B8206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73" y="1897665"/>
                <a:ext cx="422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9F7AD51-CA97-4006-A87F-DA12F51A1D7B}"/>
                  </a:ext>
                </a:extLst>
              </p:cNvPr>
              <p:cNvSpPr txBox="1"/>
              <p:nvPr/>
            </p:nvSpPr>
            <p:spPr>
              <a:xfrm>
                <a:off x="8085542" y="1202995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9F7AD51-CA97-4006-A87F-DA12F51A1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42" y="1202995"/>
                <a:ext cx="42242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왼쪽 중괄호 124">
            <a:extLst>
              <a:ext uri="{FF2B5EF4-FFF2-40B4-BE49-F238E27FC236}">
                <a16:creationId xmlns:a16="http://schemas.microsoft.com/office/drawing/2014/main" id="{F087A48B-8B9D-4689-9064-E93785210231}"/>
              </a:ext>
            </a:extLst>
          </p:cNvPr>
          <p:cNvSpPr/>
          <p:nvPr/>
        </p:nvSpPr>
        <p:spPr>
          <a:xfrm rot="5400000">
            <a:off x="8118040" y="1025331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중괄호 125">
            <a:extLst>
              <a:ext uri="{FF2B5EF4-FFF2-40B4-BE49-F238E27FC236}">
                <a16:creationId xmlns:a16="http://schemas.microsoft.com/office/drawing/2014/main" id="{345D027F-482E-4FC7-BDEB-0BC3266B2CE1}"/>
              </a:ext>
            </a:extLst>
          </p:cNvPr>
          <p:cNvSpPr/>
          <p:nvPr/>
        </p:nvSpPr>
        <p:spPr>
          <a:xfrm rot="10800000">
            <a:off x="9251122" y="2165209"/>
            <a:ext cx="241708" cy="146156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CDEAFA5-1096-40CC-A333-5343020A3F27}"/>
                  </a:ext>
                </a:extLst>
              </p:cNvPr>
              <p:cNvSpPr txBox="1"/>
              <p:nvPr/>
            </p:nvSpPr>
            <p:spPr>
              <a:xfrm>
                <a:off x="9527640" y="2638963"/>
                <a:ext cx="438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CDEAFA5-1096-40CC-A333-5343020A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640" y="2638963"/>
                <a:ext cx="43800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FF5C9F9-3DEF-4867-8133-9281310D3A88}"/>
              </a:ext>
            </a:extLst>
          </p:cNvPr>
          <p:cNvGrpSpPr/>
          <p:nvPr/>
        </p:nvGrpSpPr>
        <p:grpSpPr>
          <a:xfrm>
            <a:off x="1973410" y="5370506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9204D5A-F149-44BC-A022-D0AC5A56081B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086F08A-1CA0-4A16-A1C8-E968CE1364E0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03A8587-3434-4C4E-8430-EAC4B8093518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26855D3-B24A-49AB-8F5A-1406B572D762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AEAF6D2-80AE-4E53-AE2B-503A39966C9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B447E80-92AE-4232-8915-F8C4AE22C5A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7753339-20F6-4B0E-A90C-0580DDA9EAE8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E8989D5-2193-4D08-98D1-A67F0621434A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D9DC0FD-9A9D-4320-9032-67E34E2238A2}"/>
              </a:ext>
            </a:extLst>
          </p:cNvPr>
          <p:cNvGrpSpPr/>
          <p:nvPr/>
        </p:nvGrpSpPr>
        <p:grpSpPr>
          <a:xfrm>
            <a:off x="7383610" y="4645382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AFD9F96-FA56-444A-9F00-617C64CDC4B1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5978B2D-C902-4075-83F8-98671CBDD40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0B935D-2915-4A89-ADD2-32CC7E625E76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ABC2A8E-542E-4C80-B5FF-1C012978CB7F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71D932A-AB70-4482-AB90-CC957630302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CBFD1C7-05C8-4D59-AB43-404B100CADD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723D4C0-9D57-424A-9A67-A0B6F8B68162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B77D4B5-D88C-4BDB-A2D0-9C252674EE37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1BE5025-7DC6-46CD-8039-66F349B161A8}"/>
              </a:ext>
            </a:extLst>
          </p:cNvPr>
          <p:cNvGrpSpPr/>
          <p:nvPr/>
        </p:nvGrpSpPr>
        <p:grpSpPr>
          <a:xfrm>
            <a:off x="7383610" y="4887090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7C315A-E658-4B2F-A3EB-83CFD8740AE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0152F3B-C9AE-4C88-88C1-BA8252D179A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E047E71-450B-4561-A2D0-61CFE5CCE656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0165F3-AEEA-4564-85B9-8561D9543EB0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339ED4F-9D1A-4683-9DDF-A774B3AFBC2F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80DB583-6ED6-4191-AE8F-9D9DC1380304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450862F-D863-4D4A-BC02-4386F3CC5650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1C77650-9B33-4E9A-A82F-D790990A25A3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A6EB013-D895-4583-A216-CC91C8F3B633}"/>
              </a:ext>
            </a:extLst>
          </p:cNvPr>
          <p:cNvGrpSpPr/>
          <p:nvPr/>
        </p:nvGrpSpPr>
        <p:grpSpPr>
          <a:xfrm>
            <a:off x="7383610" y="5128798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7E546DA-8AA7-41B9-A019-8B1C9D13B4FE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0B1D57B-298A-44FF-8E22-84B98772DF66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B8F067E-E022-46F0-B1E6-6652F90B7B12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FE685D6-222D-4D22-9360-A73A9A123299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9CAC9FF-52CF-4ECF-B01E-67F1A775EEA3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18FA6C-E6D6-4975-BB5F-1DAF6D5AC586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13474FA-B4B1-44FF-B6C3-DF4DA43C7923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47C2EA37-A267-47F0-BB71-60FCE3DDC4E8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92FBF1D-9908-4DF3-A489-F60706D7ED6C}"/>
              </a:ext>
            </a:extLst>
          </p:cNvPr>
          <p:cNvGrpSpPr/>
          <p:nvPr/>
        </p:nvGrpSpPr>
        <p:grpSpPr>
          <a:xfrm>
            <a:off x="7383610" y="5370506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25EFF52-768E-4F4F-834E-4F60D18F1D2F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F44FAE0-ED20-4C5C-8AAA-F5A1C50C181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1228359-1772-4F4F-824B-33A67FECBCD9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65BA7A9-FE37-431F-B992-B6EA19F82B2F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7B6FCA6-4087-4812-86F5-9851ADAF9018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F40D63D-025A-41AE-9D50-D7DB58CCD28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113975E-F741-4F4B-894A-371149BD465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DDE7772-7951-487F-AFC5-F91C2449393F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2C525A1-24A0-449C-9845-434B16E567D8}"/>
              </a:ext>
            </a:extLst>
          </p:cNvPr>
          <p:cNvGrpSpPr/>
          <p:nvPr/>
        </p:nvGrpSpPr>
        <p:grpSpPr>
          <a:xfrm>
            <a:off x="7383610" y="5612214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2D78406-6AD2-4E6B-A9A2-3E1016DBD44A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6928DC1-57AC-4C13-87DD-69015FE2C0EF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08521CE-3617-4040-8F0A-20A7E3E1A52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366BAA9-7DE2-488C-9D69-BBCBFBDD2533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A85C55A-E493-4A33-B66A-9775E90CD2E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AD116E8-20AF-47AE-A5A1-789590CF2DB9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98CBB37-E653-4DBA-A2D8-6EC3B4181C6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A2F822A-1EDF-4327-A722-68B254169636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981A8BC-1497-499D-A069-384C7531866B}"/>
              </a:ext>
            </a:extLst>
          </p:cNvPr>
          <p:cNvGrpSpPr/>
          <p:nvPr/>
        </p:nvGrpSpPr>
        <p:grpSpPr>
          <a:xfrm>
            <a:off x="7383610" y="5853922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C5C6D6-460D-4EDC-AF8F-ECF1AC40DDD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FB00FD7-DD8F-4C94-9F8E-A2A5539315E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4B6A695-B50C-40F5-8874-2ABB1CEE896F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5AC96F86-AF52-4FD3-9524-5B8C3E4B1461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30D7BFE-1658-41AF-AC09-B5339EC47AA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BB327A1-4ECC-4A42-AF05-B3728E3ED471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59AEADF-211D-49D7-9989-F299FD4D204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5321677-F8D7-4E97-8C93-67D59519039E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F00150-BCC7-4B75-A749-34D1DA398E58}"/>
              </a:ext>
            </a:extLst>
          </p:cNvPr>
          <p:cNvGrpSpPr/>
          <p:nvPr/>
        </p:nvGrpSpPr>
        <p:grpSpPr>
          <a:xfrm>
            <a:off x="7383610" y="6095630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EBBBE5B-FC1C-4A3D-953B-37F2EAFD3D57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90D04B1-D5B8-47E9-91D2-76C101C3CEE5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E4B0FD9-9800-4DC1-9DED-F87B3931949B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F67E4DD-2F29-433C-A7A5-602AA2FD9190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051E0F2C-53F6-4D11-83DD-4975122EBBB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9E0EB6D-77CE-4679-BC59-75A46324F587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40230C4-6405-42B8-B233-278DCC5A7325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E77BD4BA-A8D4-4B61-A691-59690574DF84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AFF1770D-D179-4667-B8A0-BEEABC24F50D}"/>
              </a:ext>
            </a:extLst>
          </p:cNvPr>
          <p:cNvGrpSpPr/>
          <p:nvPr/>
        </p:nvGrpSpPr>
        <p:grpSpPr>
          <a:xfrm>
            <a:off x="5349348" y="5007944"/>
            <a:ext cx="933894" cy="933894"/>
            <a:chOff x="4349306" y="2232114"/>
            <a:chExt cx="933894" cy="933894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E2E9C6C-41A7-4A8D-A8B8-992F962CE068}"/>
                </a:ext>
              </a:extLst>
            </p:cNvPr>
            <p:cNvSpPr/>
            <p:nvPr/>
          </p:nvSpPr>
          <p:spPr>
            <a:xfrm>
              <a:off x="4349306" y="2232114"/>
              <a:ext cx="933894" cy="933894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D964D7E-EDDD-49AF-96EA-4A3CD25CDC20}"/>
                </a:ext>
              </a:extLst>
            </p:cNvPr>
            <p:cNvSpPr txBox="1"/>
            <p:nvPr/>
          </p:nvSpPr>
          <p:spPr>
            <a:xfrm>
              <a:off x="4401802" y="2529784"/>
              <a:ext cx="861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Repeat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14587110-2A9C-4994-821A-EB7C31631D29}"/>
              </a:ext>
            </a:extLst>
          </p:cNvPr>
          <p:cNvCxnSpPr>
            <a:cxnSpLocks/>
            <a:stCxn id="202" idx="6"/>
            <a:endCxn id="139" idx="1"/>
          </p:cNvCxnSpPr>
          <p:nvPr/>
        </p:nvCxnSpPr>
        <p:spPr>
          <a:xfrm flipV="1">
            <a:off x="6283242" y="4766236"/>
            <a:ext cx="1100368" cy="70865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056DA4F-2DE9-4F37-A3AC-1053846CE32E}"/>
              </a:ext>
            </a:extLst>
          </p:cNvPr>
          <p:cNvCxnSpPr>
            <a:cxnSpLocks/>
            <a:stCxn id="202" idx="6"/>
            <a:endCxn id="148" idx="1"/>
          </p:cNvCxnSpPr>
          <p:nvPr/>
        </p:nvCxnSpPr>
        <p:spPr>
          <a:xfrm flipV="1">
            <a:off x="6283242" y="5007944"/>
            <a:ext cx="1100368" cy="46694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B0530AB-6659-489F-841D-60E2243FB81B}"/>
              </a:ext>
            </a:extLst>
          </p:cNvPr>
          <p:cNvCxnSpPr>
            <a:cxnSpLocks/>
            <a:stCxn id="202" idx="6"/>
            <a:endCxn id="157" idx="1"/>
          </p:cNvCxnSpPr>
          <p:nvPr/>
        </p:nvCxnSpPr>
        <p:spPr>
          <a:xfrm flipV="1">
            <a:off x="6283242" y="5249652"/>
            <a:ext cx="1100368" cy="225239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26927F63-C08E-4E41-A9CC-C6994702D384}"/>
              </a:ext>
            </a:extLst>
          </p:cNvPr>
          <p:cNvCxnSpPr>
            <a:cxnSpLocks/>
            <a:stCxn id="202" idx="6"/>
            <a:endCxn id="166" idx="1"/>
          </p:cNvCxnSpPr>
          <p:nvPr/>
        </p:nvCxnSpPr>
        <p:spPr>
          <a:xfrm>
            <a:off x="6283242" y="5474891"/>
            <a:ext cx="1100368" cy="16469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A40589B-48B3-40BF-A54F-3537EC3177E7}"/>
              </a:ext>
            </a:extLst>
          </p:cNvPr>
          <p:cNvCxnSpPr>
            <a:cxnSpLocks/>
            <a:stCxn id="202" idx="6"/>
            <a:endCxn id="175" idx="1"/>
          </p:cNvCxnSpPr>
          <p:nvPr/>
        </p:nvCxnSpPr>
        <p:spPr>
          <a:xfrm>
            <a:off x="6283242" y="5474891"/>
            <a:ext cx="1100368" cy="25817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5FA745A-2C6E-4CC4-98A6-B98438CF64A0}"/>
              </a:ext>
            </a:extLst>
          </p:cNvPr>
          <p:cNvCxnSpPr>
            <a:cxnSpLocks/>
            <a:stCxn id="202" idx="6"/>
            <a:endCxn id="184" idx="1"/>
          </p:cNvCxnSpPr>
          <p:nvPr/>
        </p:nvCxnSpPr>
        <p:spPr>
          <a:xfrm>
            <a:off x="6283242" y="5474891"/>
            <a:ext cx="1100368" cy="49988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277E4373-6606-4F59-9ACD-438D303A0B84}"/>
              </a:ext>
            </a:extLst>
          </p:cNvPr>
          <p:cNvCxnSpPr>
            <a:cxnSpLocks/>
            <a:stCxn id="202" idx="6"/>
            <a:endCxn id="193" idx="1"/>
          </p:cNvCxnSpPr>
          <p:nvPr/>
        </p:nvCxnSpPr>
        <p:spPr>
          <a:xfrm>
            <a:off x="6283242" y="5474891"/>
            <a:ext cx="1100368" cy="741593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ED6770-67CA-4418-8FB9-77D981E1B6E8}"/>
              </a:ext>
            </a:extLst>
          </p:cNvPr>
          <p:cNvCxnSpPr>
            <a:cxnSpLocks/>
            <a:stCxn id="202" idx="2"/>
            <a:endCxn id="137" idx="3"/>
          </p:cNvCxnSpPr>
          <p:nvPr/>
        </p:nvCxnSpPr>
        <p:spPr>
          <a:xfrm flipH="1">
            <a:off x="3907074" y="5474891"/>
            <a:ext cx="1442274" cy="164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왼쪽 중괄호 211">
            <a:extLst>
              <a:ext uri="{FF2B5EF4-FFF2-40B4-BE49-F238E27FC236}">
                <a16:creationId xmlns:a16="http://schemas.microsoft.com/office/drawing/2014/main" id="{0F289BD0-2B70-4624-8E05-535A2F5CD3A1}"/>
              </a:ext>
            </a:extLst>
          </p:cNvPr>
          <p:cNvSpPr/>
          <p:nvPr/>
        </p:nvSpPr>
        <p:spPr>
          <a:xfrm rot="5400000">
            <a:off x="2830474" y="4295509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21ADF77-FDDC-43E5-A75B-972D2F6890DE}"/>
                  </a:ext>
                </a:extLst>
              </p:cNvPr>
              <p:cNvSpPr txBox="1"/>
              <p:nvPr/>
            </p:nvSpPr>
            <p:spPr>
              <a:xfrm>
                <a:off x="2759527" y="4491229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21ADF77-FDDC-43E5-A75B-972D2F68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527" y="4491229"/>
                <a:ext cx="4224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37BC53-930F-43AA-AFB6-E41FBBD7C100}"/>
                  </a:ext>
                </a:extLst>
              </p:cNvPr>
              <p:cNvSpPr txBox="1"/>
              <p:nvPr/>
            </p:nvSpPr>
            <p:spPr>
              <a:xfrm>
                <a:off x="8214396" y="3792701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37BC53-930F-43AA-AFB6-E41FBBD7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396" y="3792701"/>
                <a:ext cx="42242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왼쪽 중괄호 214">
            <a:extLst>
              <a:ext uri="{FF2B5EF4-FFF2-40B4-BE49-F238E27FC236}">
                <a16:creationId xmlns:a16="http://schemas.microsoft.com/office/drawing/2014/main" id="{36DFAD26-86F8-419B-807D-FA2E9A43E9CF}"/>
              </a:ext>
            </a:extLst>
          </p:cNvPr>
          <p:cNvSpPr/>
          <p:nvPr/>
        </p:nvSpPr>
        <p:spPr>
          <a:xfrm rot="5400000">
            <a:off x="8246894" y="3615037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왼쪽 중괄호 215">
            <a:extLst>
              <a:ext uri="{FF2B5EF4-FFF2-40B4-BE49-F238E27FC236}">
                <a16:creationId xmlns:a16="http://schemas.microsoft.com/office/drawing/2014/main" id="{E2353ADC-AD59-4DEC-A6A4-C32E058F4D62}"/>
              </a:ext>
            </a:extLst>
          </p:cNvPr>
          <p:cNvSpPr/>
          <p:nvPr/>
        </p:nvSpPr>
        <p:spPr>
          <a:xfrm rot="10800000">
            <a:off x="9379976" y="4754915"/>
            <a:ext cx="241708" cy="146156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BE730C5-406E-44EA-958F-5CAF4E754D1A}"/>
                  </a:ext>
                </a:extLst>
              </p:cNvPr>
              <p:cNvSpPr txBox="1"/>
              <p:nvPr/>
            </p:nvSpPr>
            <p:spPr>
              <a:xfrm>
                <a:off x="9656494" y="5228669"/>
                <a:ext cx="438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BE730C5-406E-44EA-958F-5CAF4E75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94" y="5228669"/>
                <a:ext cx="43800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93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Sum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노드의 순전파와 역전파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F3D06-9448-47D2-8FEC-FB1389FEE2A2}"/>
              </a:ext>
            </a:extLst>
          </p:cNvPr>
          <p:cNvSpPr txBox="1"/>
          <p:nvPr/>
        </p:nvSpPr>
        <p:spPr>
          <a:xfrm>
            <a:off x="461365" y="274240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순전파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FEE79-B57C-4967-B2A8-68E4323D9F36}"/>
              </a:ext>
            </a:extLst>
          </p:cNvPr>
          <p:cNvSpPr txBox="1"/>
          <p:nvPr/>
        </p:nvSpPr>
        <p:spPr>
          <a:xfrm>
            <a:off x="461365" y="558253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역전파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2E9FE-0A2F-4A47-9ED4-9D19191CE2FF}"/>
              </a:ext>
            </a:extLst>
          </p:cNvPr>
          <p:cNvGrpSpPr/>
          <p:nvPr/>
        </p:nvGrpSpPr>
        <p:grpSpPr>
          <a:xfrm>
            <a:off x="7490510" y="3033915"/>
            <a:ext cx="1933664" cy="241708"/>
            <a:chOff x="903518" y="2618852"/>
            <a:chExt cx="1933664" cy="2417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D3ECF8-CFD3-427B-A6BA-9AEBFA1777E4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1FC4D-227D-41BC-8E27-B51DDE06D3A0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5E5CA4-BE5D-4163-B2A8-CB4CB5C96953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1A8615-D496-42D6-B866-1004B4980FD4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E21F0BB-7FB3-44B6-AE52-609B5464C60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CF3AED-C60D-4E64-B9C9-D9C1BF6C437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07A6EB-C74A-4FA1-AAE2-7873B50FB68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59EBB6-46F7-41EE-8530-1DAECD58CB1F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B3BD2D6-8267-4660-B9B5-5F38C4B453F1}"/>
              </a:ext>
            </a:extLst>
          </p:cNvPr>
          <p:cNvCxnSpPr>
            <a:cxnSpLocks/>
            <a:stCxn id="202" idx="6"/>
            <a:endCxn id="2" idx="1"/>
          </p:cNvCxnSpPr>
          <p:nvPr/>
        </p:nvCxnSpPr>
        <p:spPr>
          <a:xfrm>
            <a:off x="6161516" y="3150219"/>
            <a:ext cx="1328994" cy="4550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왼쪽 중괄호 7181">
            <a:extLst>
              <a:ext uri="{FF2B5EF4-FFF2-40B4-BE49-F238E27FC236}">
                <a16:creationId xmlns:a16="http://schemas.microsoft.com/office/drawing/2014/main" id="{C9736F4C-58F6-41B7-95AF-035D30ADFF8D}"/>
              </a:ext>
            </a:extLst>
          </p:cNvPr>
          <p:cNvSpPr/>
          <p:nvPr/>
        </p:nvSpPr>
        <p:spPr>
          <a:xfrm rot="5400000">
            <a:off x="8347574" y="1958918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15D2DCF-CE22-43BE-995F-F2B820633949}"/>
                  </a:ext>
                </a:extLst>
              </p:cNvPr>
              <p:cNvSpPr txBox="1"/>
              <p:nvPr/>
            </p:nvSpPr>
            <p:spPr>
              <a:xfrm>
                <a:off x="8276627" y="2154638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15D2DCF-CE22-43BE-995F-F2B8206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627" y="2154638"/>
                <a:ext cx="422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D9DC0FD-9A9D-4320-9032-67E34E2238A2}"/>
              </a:ext>
            </a:extLst>
          </p:cNvPr>
          <p:cNvGrpSpPr/>
          <p:nvPr/>
        </p:nvGrpSpPr>
        <p:grpSpPr>
          <a:xfrm>
            <a:off x="2195660" y="2346942"/>
            <a:ext cx="1933664" cy="241708"/>
            <a:chOff x="903518" y="2618852"/>
            <a:chExt cx="1933664" cy="24170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AFD9F96-FA56-444A-9F00-617C64CDC4B1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5978B2D-C902-4075-83F8-98671CBDD40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0B935D-2915-4A89-ADD2-32CC7E625E76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ABC2A8E-542E-4C80-B5FF-1C012978CB7F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71D932A-AB70-4482-AB90-CC957630302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CBFD1C7-05C8-4D59-AB43-404B100CADD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723D4C0-9D57-424A-9A67-A0B6F8B68162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B77D4B5-D88C-4BDB-A2D0-9C252674EE37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1BE5025-7DC6-46CD-8039-66F349B161A8}"/>
              </a:ext>
            </a:extLst>
          </p:cNvPr>
          <p:cNvGrpSpPr/>
          <p:nvPr/>
        </p:nvGrpSpPr>
        <p:grpSpPr>
          <a:xfrm>
            <a:off x="2195660" y="2588650"/>
            <a:ext cx="1933664" cy="241708"/>
            <a:chOff x="903518" y="2618852"/>
            <a:chExt cx="1933664" cy="24170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7C315A-E658-4B2F-A3EB-83CFD8740AE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0152F3B-C9AE-4C88-88C1-BA8252D179A7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E047E71-450B-4561-A2D0-61CFE5CCE656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0165F3-AEEA-4564-85B9-8561D9543EB0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339ED4F-9D1A-4683-9DDF-A774B3AFBC2F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80DB583-6ED6-4191-AE8F-9D9DC1380304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450862F-D863-4D4A-BC02-4386F3CC5650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1C77650-9B33-4E9A-A82F-D790990A25A3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A6EB013-D895-4583-A216-CC91C8F3B633}"/>
              </a:ext>
            </a:extLst>
          </p:cNvPr>
          <p:cNvGrpSpPr/>
          <p:nvPr/>
        </p:nvGrpSpPr>
        <p:grpSpPr>
          <a:xfrm>
            <a:off x="2195660" y="2830358"/>
            <a:ext cx="1933664" cy="241708"/>
            <a:chOff x="903518" y="2618852"/>
            <a:chExt cx="1933664" cy="241708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7E546DA-8AA7-41B9-A019-8B1C9D13B4FE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0B1D57B-298A-44FF-8E22-84B98772DF66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B8F067E-E022-46F0-B1E6-6652F90B7B12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FE685D6-222D-4D22-9360-A73A9A123299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9CAC9FF-52CF-4ECF-B01E-67F1A775EEA3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18FA6C-E6D6-4975-BB5F-1DAF6D5AC586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13474FA-B4B1-44FF-B6C3-DF4DA43C7923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47C2EA37-A267-47F0-BB71-60FCE3DDC4E8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92FBF1D-9908-4DF3-A489-F60706D7ED6C}"/>
              </a:ext>
            </a:extLst>
          </p:cNvPr>
          <p:cNvGrpSpPr/>
          <p:nvPr/>
        </p:nvGrpSpPr>
        <p:grpSpPr>
          <a:xfrm>
            <a:off x="2195660" y="3072066"/>
            <a:ext cx="1933664" cy="241708"/>
            <a:chOff x="903518" y="2618852"/>
            <a:chExt cx="1933664" cy="24170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25EFF52-768E-4F4F-834E-4F60D18F1D2F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F44FAE0-ED20-4C5C-8AAA-F5A1C50C181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1228359-1772-4F4F-824B-33A67FECBCD9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65BA7A9-FE37-431F-B992-B6EA19F82B2F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7B6FCA6-4087-4812-86F5-9851ADAF9018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F40D63D-025A-41AE-9D50-D7DB58CCD280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113975E-F741-4F4B-894A-371149BD465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DDE7772-7951-487F-AFC5-F91C2449393F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2C525A1-24A0-449C-9845-434B16E567D8}"/>
              </a:ext>
            </a:extLst>
          </p:cNvPr>
          <p:cNvGrpSpPr/>
          <p:nvPr/>
        </p:nvGrpSpPr>
        <p:grpSpPr>
          <a:xfrm>
            <a:off x="2195660" y="3313774"/>
            <a:ext cx="1933664" cy="241708"/>
            <a:chOff x="903518" y="2618852"/>
            <a:chExt cx="1933664" cy="24170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2D78406-6AD2-4E6B-A9A2-3E1016DBD44A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6928DC1-57AC-4C13-87DD-69015FE2C0EF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08521CE-3617-4040-8F0A-20A7E3E1A52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366BAA9-7DE2-488C-9D69-BBCBFBDD2533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A85C55A-E493-4A33-B66A-9775E90CD2E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AD116E8-20AF-47AE-A5A1-789590CF2DB9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98CBB37-E653-4DBA-A2D8-6EC3B4181C6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A2F822A-1EDF-4327-A722-68B254169636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981A8BC-1497-499D-A069-384C7531866B}"/>
              </a:ext>
            </a:extLst>
          </p:cNvPr>
          <p:cNvGrpSpPr/>
          <p:nvPr/>
        </p:nvGrpSpPr>
        <p:grpSpPr>
          <a:xfrm>
            <a:off x="2195660" y="3555482"/>
            <a:ext cx="1933664" cy="241708"/>
            <a:chOff x="903518" y="2618852"/>
            <a:chExt cx="1933664" cy="241708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C5C6D6-460D-4EDC-AF8F-ECF1AC40DDD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FB00FD7-DD8F-4C94-9F8E-A2A5539315E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4B6A695-B50C-40F5-8874-2ABB1CEE896F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5AC96F86-AF52-4FD3-9524-5B8C3E4B1461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30D7BFE-1658-41AF-AC09-B5339EC47AA9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BB327A1-4ECC-4A42-AF05-B3728E3ED471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59AEADF-211D-49D7-9989-F299FD4D2041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5321677-F8D7-4E97-8C93-67D59519039E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F00150-BCC7-4B75-A749-34D1DA398E58}"/>
              </a:ext>
            </a:extLst>
          </p:cNvPr>
          <p:cNvGrpSpPr/>
          <p:nvPr/>
        </p:nvGrpSpPr>
        <p:grpSpPr>
          <a:xfrm>
            <a:off x="2195660" y="3797190"/>
            <a:ext cx="1933664" cy="241708"/>
            <a:chOff x="903518" y="2618852"/>
            <a:chExt cx="1933664" cy="241708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EBBBE5B-FC1C-4A3D-953B-37F2EAFD3D57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90D04B1-D5B8-47E9-91D2-76C101C3CEE5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E4B0FD9-9800-4DC1-9DED-F87B3931949B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F67E4DD-2F29-433C-A7A5-602AA2FD9190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051E0F2C-53F6-4D11-83DD-4975122EBBB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9E0EB6D-77CE-4679-BC59-75A46324F587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40230C4-6405-42B8-B233-278DCC5A7325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E77BD4BA-A8D4-4B61-A691-59690574DF84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202" name="타원 201">
            <a:extLst>
              <a:ext uri="{FF2B5EF4-FFF2-40B4-BE49-F238E27FC236}">
                <a16:creationId xmlns:a16="http://schemas.microsoft.com/office/drawing/2014/main" id="{7E2E9C6C-41A7-4A8D-A8B8-992F962CE068}"/>
              </a:ext>
            </a:extLst>
          </p:cNvPr>
          <p:cNvSpPr/>
          <p:nvPr/>
        </p:nvSpPr>
        <p:spPr>
          <a:xfrm>
            <a:off x="5227622" y="2683272"/>
            <a:ext cx="933894" cy="933894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D964D7E-EDDD-49AF-96EA-4A3CD25CDC20}"/>
              </a:ext>
            </a:extLst>
          </p:cNvPr>
          <p:cNvSpPr txBox="1"/>
          <p:nvPr/>
        </p:nvSpPr>
        <p:spPr>
          <a:xfrm>
            <a:off x="5426168" y="298094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Sum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1500DD-543A-455E-A3A5-697D60998BB1}"/>
              </a:ext>
            </a:extLst>
          </p:cNvPr>
          <p:cNvGrpSpPr/>
          <p:nvPr/>
        </p:nvGrpSpPr>
        <p:grpSpPr>
          <a:xfrm flipH="1">
            <a:off x="4127254" y="2446114"/>
            <a:ext cx="1100368" cy="1450248"/>
            <a:chOff x="4496152" y="3597884"/>
            <a:chExt cx="1100368" cy="1450248"/>
          </a:xfrm>
        </p:grpSpPr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14587110-2A9C-4994-821A-EB7C31631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152" y="3597884"/>
              <a:ext cx="1100368" cy="708655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A056DA4F-2DE9-4F37-A3AC-1053846CE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152" y="3839592"/>
              <a:ext cx="1100368" cy="466947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9B0530AB-6659-489F-841D-60E2243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152" y="4081300"/>
              <a:ext cx="1100368" cy="225239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26927F63-C08E-4E41-A9CC-C6994702D384}"/>
                </a:ext>
              </a:extLst>
            </p:cNvPr>
            <p:cNvCxnSpPr>
              <a:cxnSpLocks/>
            </p:cNvCxnSpPr>
            <p:nvPr/>
          </p:nvCxnSpPr>
          <p:spPr>
            <a:xfrm>
              <a:off x="4496152" y="4306539"/>
              <a:ext cx="1100368" cy="16469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6A40589B-48B3-40BF-A54F-3537EC3177E7}"/>
                </a:ext>
              </a:extLst>
            </p:cNvPr>
            <p:cNvCxnSpPr>
              <a:cxnSpLocks/>
            </p:cNvCxnSpPr>
            <p:nvPr/>
          </p:nvCxnSpPr>
          <p:spPr>
            <a:xfrm>
              <a:off x="4496152" y="4306539"/>
              <a:ext cx="1100368" cy="258177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65FA745A-2C6E-4CC4-98A6-B98438CF64A0}"/>
                </a:ext>
              </a:extLst>
            </p:cNvPr>
            <p:cNvCxnSpPr>
              <a:cxnSpLocks/>
            </p:cNvCxnSpPr>
            <p:nvPr/>
          </p:nvCxnSpPr>
          <p:spPr>
            <a:xfrm>
              <a:off x="4496152" y="4306539"/>
              <a:ext cx="1100368" cy="499885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277E4373-6606-4F59-9ACD-438D303A0B84}"/>
                </a:ext>
              </a:extLst>
            </p:cNvPr>
            <p:cNvCxnSpPr>
              <a:cxnSpLocks/>
            </p:cNvCxnSpPr>
            <p:nvPr/>
          </p:nvCxnSpPr>
          <p:spPr>
            <a:xfrm>
              <a:off x="4496152" y="4306539"/>
              <a:ext cx="1100368" cy="741593"/>
            </a:xfrm>
            <a:prstGeom prst="straightConnector1">
              <a:avLst/>
            </a:prstGeom>
            <a:ln w="19050">
              <a:solidFill>
                <a:srgbClr val="3399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37BC53-930F-43AA-AFB6-E41FBBD7C100}"/>
                  </a:ext>
                </a:extLst>
              </p:cNvPr>
              <p:cNvSpPr txBox="1"/>
              <p:nvPr/>
            </p:nvSpPr>
            <p:spPr>
              <a:xfrm>
                <a:off x="2969895" y="1591702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37BC53-930F-43AA-AFB6-E41FBBD7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95" y="1591702"/>
                <a:ext cx="42242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왼쪽 중괄호 214">
            <a:extLst>
              <a:ext uri="{FF2B5EF4-FFF2-40B4-BE49-F238E27FC236}">
                <a16:creationId xmlns:a16="http://schemas.microsoft.com/office/drawing/2014/main" id="{36DFAD26-86F8-419B-807D-FA2E9A43E9CF}"/>
              </a:ext>
            </a:extLst>
          </p:cNvPr>
          <p:cNvSpPr/>
          <p:nvPr/>
        </p:nvSpPr>
        <p:spPr>
          <a:xfrm rot="5400000">
            <a:off x="3058944" y="1316597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왼쪽 중괄호 215">
            <a:extLst>
              <a:ext uri="{FF2B5EF4-FFF2-40B4-BE49-F238E27FC236}">
                <a16:creationId xmlns:a16="http://schemas.microsoft.com/office/drawing/2014/main" id="{E2353ADC-AD59-4DEC-A6A4-C32E058F4D62}"/>
              </a:ext>
            </a:extLst>
          </p:cNvPr>
          <p:cNvSpPr/>
          <p:nvPr/>
        </p:nvSpPr>
        <p:spPr>
          <a:xfrm rot="10800000" flipH="1">
            <a:off x="1930919" y="2467796"/>
            <a:ext cx="211575" cy="1445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BE730C5-406E-44EA-958F-5CAF4E754D1A}"/>
                  </a:ext>
                </a:extLst>
              </p:cNvPr>
              <p:cNvSpPr txBox="1"/>
              <p:nvPr/>
            </p:nvSpPr>
            <p:spPr>
              <a:xfrm>
                <a:off x="1515239" y="2944174"/>
                <a:ext cx="438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BE730C5-406E-44EA-958F-5CAF4E75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39" y="2944174"/>
                <a:ext cx="43800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F0D6EBF-7CA9-4248-A8C8-DDD0CDEC422D}"/>
              </a:ext>
            </a:extLst>
          </p:cNvPr>
          <p:cNvGrpSpPr/>
          <p:nvPr/>
        </p:nvGrpSpPr>
        <p:grpSpPr>
          <a:xfrm>
            <a:off x="7490510" y="5614491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2CE02D9-18D6-418E-AF8D-EE97E7C7EC20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581A377-CB01-42A1-8DC8-CD06058FB915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B7FECD5-16BB-426F-BFEB-8674B2AB3921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607B470C-F698-4E85-B916-F637B19C96E8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1482824-0E26-47CC-A6A8-B60593DD3C94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FF2C7107-2731-4F46-BC76-6FA5E178FA4B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6BD12A5-6F0B-43D3-9D85-4352EB6D9345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0D24F60-61A4-487C-A70B-AE5078460C90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82FAA8EF-176E-4B83-87D9-7F3ED1DC1A50}"/>
              </a:ext>
            </a:extLst>
          </p:cNvPr>
          <p:cNvCxnSpPr>
            <a:cxnSpLocks/>
            <a:stCxn id="219" idx="1"/>
            <a:endCxn id="294" idx="6"/>
          </p:cNvCxnSpPr>
          <p:nvPr/>
        </p:nvCxnSpPr>
        <p:spPr>
          <a:xfrm flipH="1" flipV="1">
            <a:off x="6161516" y="5730795"/>
            <a:ext cx="1328994" cy="45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왼쪽 중괄호 227">
            <a:extLst>
              <a:ext uri="{FF2B5EF4-FFF2-40B4-BE49-F238E27FC236}">
                <a16:creationId xmlns:a16="http://schemas.microsoft.com/office/drawing/2014/main" id="{9C6D2120-FC6C-40FD-8D5B-D8ED90461B5E}"/>
              </a:ext>
            </a:extLst>
          </p:cNvPr>
          <p:cNvSpPr/>
          <p:nvPr/>
        </p:nvSpPr>
        <p:spPr>
          <a:xfrm rot="5400000">
            <a:off x="8347574" y="4539494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066A29-CEC7-4D73-9973-B1A247A4B0D0}"/>
                  </a:ext>
                </a:extLst>
              </p:cNvPr>
              <p:cNvSpPr txBox="1"/>
              <p:nvPr/>
            </p:nvSpPr>
            <p:spPr>
              <a:xfrm>
                <a:off x="8276627" y="4735214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066A29-CEC7-4D73-9973-B1A247A4B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627" y="4735214"/>
                <a:ext cx="4224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FCDE95F-2D21-4E21-B20C-1B329E465F65}"/>
              </a:ext>
            </a:extLst>
          </p:cNvPr>
          <p:cNvGrpSpPr/>
          <p:nvPr/>
        </p:nvGrpSpPr>
        <p:grpSpPr>
          <a:xfrm>
            <a:off x="2195660" y="4927518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1E0BD1A-2D98-4E6B-A424-2D926CC16CDA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A019123-78DE-423E-A0B9-4DAD54B2987F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7925083C-5BDF-49AF-9520-572903FFFC55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6C5AF8ED-95A5-451D-8AD6-276CFD035E89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173CB39-B040-4AAC-869C-B0C9835AC841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FF78F49-CF03-422A-B1AA-09870FF8EEEF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418E6C0-904C-4BFE-9FDC-861DA47A039E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01F7750F-7133-41CB-9D8A-DB543DE7E2CD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68DAEF4F-01B8-4D46-BDEF-03EE736AE99C}"/>
              </a:ext>
            </a:extLst>
          </p:cNvPr>
          <p:cNvGrpSpPr/>
          <p:nvPr/>
        </p:nvGrpSpPr>
        <p:grpSpPr>
          <a:xfrm>
            <a:off x="2195660" y="5169226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D364295A-F7FA-46F3-87D3-409BE8028657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71BDDCB-223D-417B-B9AA-5A06B5E4443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7485CCD6-59CE-47C7-BDE5-48770E10B633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E495EB8-71BA-49E3-BA12-E082CADDD5F7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B86B4E32-EA07-4F49-A3F3-33E5BC8F1278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B5B06BF2-9BD4-4D9A-937D-666F85E490D9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F13BD7E-E91E-4C32-B435-7034831C5905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6AD253F-186D-4A25-A23E-4A9DD9FE3F83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7C2DE02E-9A4B-491F-815C-DA8DE1B8D3E8}"/>
              </a:ext>
            </a:extLst>
          </p:cNvPr>
          <p:cNvGrpSpPr/>
          <p:nvPr/>
        </p:nvGrpSpPr>
        <p:grpSpPr>
          <a:xfrm>
            <a:off x="2195660" y="5410934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366F0BFF-9B6A-4FA3-85FB-69E12169ED0E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74D895C8-8396-4DFD-8E5D-AC51E9045B7C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57C4A97-3AC7-4BFC-9D75-4A0769BE262B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B2CAE7A3-C8B1-46A8-A03C-40CF82DAD83A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5031A464-4D9B-4B23-8A63-573C091779D8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941DC67D-197D-43C1-B8EC-DCC53866CCD8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44A241C4-6A85-41EE-9861-9BF1C11B9699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3F738A1C-B6FE-41FC-B7DA-B004A5A7BB60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D95B7AC-CE82-44EF-94C4-8E55AABE1142}"/>
              </a:ext>
            </a:extLst>
          </p:cNvPr>
          <p:cNvGrpSpPr/>
          <p:nvPr/>
        </p:nvGrpSpPr>
        <p:grpSpPr>
          <a:xfrm>
            <a:off x="2195660" y="5652642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D2C85D81-86D5-4C09-935E-B8CD042D55AB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18BD9215-DF69-4322-BE4C-EF2FDE30FC60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DC4920DE-FF87-40DB-9D20-FE9AC572F2AA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52D2D2C-598D-4175-B3D2-591408CC5A07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7F632DE5-FA82-4ADA-B554-F024129CF147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99F73BD-388B-43C5-B126-09DCD6E6B33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6EF8902B-F5BF-4305-9390-B6F48312D1C0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297BCA82-7E6D-480C-ADE8-99D4D1B4A861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E702FEB0-D705-41F2-85EE-41D1C30D266D}"/>
              </a:ext>
            </a:extLst>
          </p:cNvPr>
          <p:cNvGrpSpPr/>
          <p:nvPr/>
        </p:nvGrpSpPr>
        <p:grpSpPr>
          <a:xfrm>
            <a:off x="2195660" y="5894350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2704E7F-8D6D-4346-A27A-C4AB48CEE43E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074A1347-8ABA-47EF-923D-82F30D7601BB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475E920-E783-4D55-B657-BF1F65FF410C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985873E2-09C9-455C-AFC1-D9F4EA7C5519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E2D03C5B-8BE2-4BD6-BF2C-A0EAC15DB168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194A9947-EF04-4E22-B9E1-989ABC812B9E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4DB5A73A-CEDB-4EAE-A29E-9FB5F50A4CC5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49218E4F-56FA-4D9F-A14D-451384943662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CCDC8E1C-590C-4DF4-AC70-324D98704206}"/>
              </a:ext>
            </a:extLst>
          </p:cNvPr>
          <p:cNvGrpSpPr/>
          <p:nvPr/>
        </p:nvGrpSpPr>
        <p:grpSpPr>
          <a:xfrm>
            <a:off x="2195660" y="6136058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0FD8FFE-4C6F-4B1B-A383-7D6336901DB3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BD3F4D1F-1E6B-4629-9EA1-772101388BF4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C23D2A3E-3A29-499C-BC73-C5477FC0B1A4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3618852-21D7-4522-B17B-C1C1132AC696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E51BD945-4C3B-44D8-AB28-4189B695D6EB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045F67F-4520-47BB-BA07-D446E769CF03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21BDEE71-6EB4-4E16-9C62-BCFE17D6B25B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C593E22-C950-4702-977D-E92C00D623C6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91277122-AD99-437D-9B39-39EF4A31B410}"/>
              </a:ext>
            </a:extLst>
          </p:cNvPr>
          <p:cNvGrpSpPr/>
          <p:nvPr/>
        </p:nvGrpSpPr>
        <p:grpSpPr>
          <a:xfrm>
            <a:off x="2195660" y="6377766"/>
            <a:ext cx="1933664" cy="241708"/>
            <a:chOff x="903518" y="2618852"/>
            <a:chExt cx="1933664" cy="241708"/>
          </a:xfrm>
          <a:solidFill>
            <a:srgbClr val="FFFF00"/>
          </a:solidFill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6DAA481-E350-4943-B7AC-E633A86C338A}"/>
                </a:ext>
              </a:extLst>
            </p:cNvPr>
            <p:cNvSpPr/>
            <p:nvPr/>
          </p:nvSpPr>
          <p:spPr>
            <a:xfrm>
              <a:off x="90351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A5DF556-8E97-42CA-96D8-1F2DFFF3425F}"/>
                </a:ext>
              </a:extLst>
            </p:cNvPr>
            <p:cNvSpPr/>
            <p:nvPr/>
          </p:nvSpPr>
          <p:spPr>
            <a:xfrm>
              <a:off x="114522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755EB1EA-A946-4284-B17B-338EF99FF135}"/>
                </a:ext>
              </a:extLst>
            </p:cNvPr>
            <p:cNvSpPr/>
            <p:nvPr/>
          </p:nvSpPr>
          <p:spPr>
            <a:xfrm>
              <a:off x="138693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85BE9BB-DDB0-4167-8E6F-D3349AD36F28}"/>
                </a:ext>
              </a:extLst>
            </p:cNvPr>
            <p:cNvSpPr/>
            <p:nvPr/>
          </p:nvSpPr>
          <p:spPr>
            <a:xfrm>
              <a:off x="1628642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8B364BCA-745A-4174-9919-F9234E1DF1FC}"/>
                </a:ext>
              </a:extLst>
            </p:cNvPr>
            <p:cNvSpPr/>
            <p:nvPr/>
          </p:nvSpPr>
          <p:spPr>
            <a:xfrm>
              <a:off x="1870350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8E50FAA8-1153-4EE1-BA28-724F4189C8E7}"/>
                </a:ext>
              </a:extLst>
            </p:cNvPr>
            <p:cNvSpPr/>
            <p:nvPr/>
          </p:nvSpPr>
          <p:spPr>
            <a:xfrm>
              <a:off x="2112058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503B551-4257-4ED8-A9A9-334C39F9E03B}"/>
                </a:ext>
              </a:extLst>
            </p:cNvPr>
            <p:cNvSpPr/>
            <p:nvPr/>
          </p:nvSpPr>
          <p:spPr>
            <a:xfrm>
              <a:off x="2353766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9BCAA103-96D3-483E-BC57-DE16A61A4FC3}"/>
                </a:ext>
              </a:extLst>
            </p:cNvPr>
            <p:cNvSpPr/>
            <p:nvPr/>
          </p:nvSpPr>
          <p:spPr>
            <a:xfrm>
              <a:off x="2595474" y="2618852"/>
              <a:ext cx="241708" cy="24170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294" name="타원 293">
            <a:extLst>
              <a:ext uri="{FF2B5EF4-FFF2-40B4-BE49-F238E27FC236}">
                <a16:creationId xmlns:a16="http://schemas.microsoft.com/office/drawing/2014/main" id="{A1B0F1BB-8BFB-4E5B-99CF-D1FC3B2D3EC9}"/>
              </a:ext>
            </a:extLst>
          </p:cNvPr>
          <p:cNvSpPr/>
          <p:nvPr/>
        </p:nvSpPr>
        <p:spPr>
          <a:xfrm>
            <a:off x="5227622" y="5263848"/>
            <a:ext cx="933894" cy="933894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65D580C-277B-44A2-A2BF-F19E30A24EA5}"/>
              </a:ext>
            </a:extLst>
          </p:cNvPr>
          <p:cNvSpPr txBox="1"/>
          <p:nvPr/>
        </p:nvSpPr>
        <p:spPr>
          <a:xfrm>
            <a:off x="5426168" y="5561518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CC24EE73-459E-4C14-A289-95EFD206C280}"/>
              </a:ext>
            </a:extLst>
          </p:cNvPr>
          <p:cNvCxnSpPr>
            <a:cxnSpLocks/>
          </p:cNvCxnSpPr>
          <p:nvPr/>
        </p:nvCxnSpPr>
        <p:spPr>
          <a:xfrm flipH="1" flipV="1">
            <a:off x="4127254" y="5026690"/>
            <a:ext cx="1100368" cy="708655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E72307DC-EE62-4617-955A-4FC9441A0305}"/>
              </a:ext>
            </a:extLst>
          </p:cNvPr>
          <p:cNvCxnSpPr>
            <a:cxnSpLocks/>
          </p:cNvCxnSpPr>
          <p:nvPr/>
        </p:nvCxnSpPr>
        <p:spPr>
          <a:xfrm flipH="1" flipV="1">
            <a:off x="4127254" y="5268398"/>
            <a:ext cx="1100368" cy="466947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6EA3F55-B581-4515-96B7-11473B65C3A9}"/>
              </a:ext>
            </a:extLst>
          </p:cNvPr>
          <p:cNvCxnSpPr>
            <a:cxnSpLocks/>
          </p:cNvCxnSpPr>
          <p:nvPr/>
        </p:nvCxnSpPr>
        <p:spPr>
          <a:xfrm flipH="1" flipV="1">
            <a:off x="4127254" y="5510106"/>
            <a:ext cx="1100368" cy="225239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B7E3F27-6982-4CE6-815F-D09FC02106B3}"/>
              </a:ext>
            </a:extLst>
          </p:cNvPr>
          <p:cNvCxnSpPr>
            <a:cxnSpLocks/>
          </p:cNvCxnSpPr>
          <p:nvPr/>
        </p:nvCxnSpPr>
        <p:spPr>
          <a:xfrm flipH="1">
            <a:off x="4127254" y="5735345"/>
            <a:ext cx="1100368" cy="16469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069F9F0A-93BE-4D73-91C4-21642204CB9A}"/>
              </a:ext>
            </a:extLst>
          </p:cNvPr>
          <p:cNvCxnSpPr>
            <a:cxnSpLocks/>
          </p:cNvCxnSpPr>
          <p:nvPr/>
        </p:nvCxnSpPr>
        <p:spPr>
          <a:xfrm flipH="1">
            <a:off x="4127254" y="5735345"/>
            <a:ext cx="1100368" cy="258177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41B34A57-53C8-4F5E-BA67-FECB4A2C2A0D}"/>
              </a:ext>
            </a:extLst>
          </p:cNvPr>
          <p:cNvCxnSpPr>
            <a:cxnSpLocks/>
          </p:cNvCxnSpPr>
          <p:nvPr/>
        </p:nvCxnSpPr>
        <p:spPr>
          <a:xfrm flipH="1">
            <a:off x="4127254" y="5735345"/>
            <a:ext cx="1100368" cy="499885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3B9FDB4D-414E-4CFA-959A-3CC012375174}"/>
              </a:ext>
            </a:extLst>
          </p:cNvPr>
          <p:cNvCxnSpPr>
            <a:cxnSpLocks/>
          </p:cNvCxnSpPr>
          <p:nvPr/>
        </p:nvCxnSpPr>
        <p:spPr>
          <a:xfrm flipH="1">
            <a:off x="4127254" y="5735345"/>
            <a:ext cx="1100368" cy="741593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7F4A355E-9D8A-4E31-BBF0-B0D9FDE5970A}"/>
                  </a:ext>
                </a:extLst>
              </p:cNvPr>
              <p:cNvSpPr txBox="1"/>
              <p:nvPr/>
            </p:nvSpPr>
            <p:spPr>
              <a:xfrm>
                <a:off x="2969895" y="4211615"/>
                <a:ext cx="422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7F4A355E-9D8A-4E31-BBF0-B0D9FDE5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95" y="4211615"/>
                <a:ext cx="42242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왼쪽 중괄호 304">
            <a:extLst>
              <a:ext uri="{FF2B5EF4-FFF2-40B4-BE49-F238E27FC236}">
                <a16:creationId xmlns:a16="http://schemas.microsoft.com/office/drawing/2014/main" id="{353758CE-F7F4-4975-AE57-7766F553D1FA}"/>
              </a:ext>
            </a:extLst>
          </p:cNvPr>
          <p:cNvSpPr/>
          <p:nvPr/>
        </p:nvSpPr>
        <p:spPr>
          <a:xfrm rot="5400000">
            <a:off x="3058944" y="3897173"/>
            <a:ext cx="241708" cy="169812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왼쪽 중괄호 305">
            <a:extLst>
              <a:ext uri="{FF2B5EF4-FFF2-40B4-BE49-F238E27FC236}">
                <a16:creationId xmlns:a16="http://schemas.microsoft.com/office/drawing/2014/main" id="{18623E1A-DAA6-48EA-A8FD-A1FDEB10969A}"/>
              </a:ext>
            </a:extLst>
          </p:cNvPr>
          <p:cNvSpPr/>
          <p:nvPr/>
        </p:nvSpPr>
        <p:spPr>
          <a:xfrm rot="10800000" flipH="1">
            <a:off x="1930919" y="5048372"/>
            <a:ext cx="211575" cy="1445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74E49D1D-9C67-4269-A721-C2F3D9627EF6}"/>
                  </a:ext>
                </a:extLst>
              </p:cNvPr>
              <p:cNvSpPr txBox="1"/>
              <p:nvPr/>
            </p:nvSpPr>
            <p:spPr>
              <a:xfrm>
                <a:off x="1515239" y="5524750"/>
                <a:ext cx="438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74E49D1D-9C67-4269-A721-C2F3D9627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39" y="5524750"/>
                <a:ext cx="43800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32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2592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노드의 순전파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2D3CC89-AEF6-4153-A1B4-699AD34EB1D4}"/>
              </a:ext>
            </a:extLst>
          </p:cNvPr>
          <p:cNvSpPr/>
          <p:nvPr/>
        </p:nvSpPr>
        <p:spPr>
          <a:xfrm>
            <a:off x="1499161" y="3835881"/>
            <a:ext cx="1167839" cy="116783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5BFFD22-5984-47DC-B17F-68A61E0D9A2F}"/>
                  </a:ext>
                </a:extLst>
              </p:cNvPr>
              <p:cNvSpPr txBox="1"/>
              <p:nvPr/>
            </p:nvSpPr>
            <p:spPr>
              <a:xfrm>
                <a:off x="1032709" y="2875619"/>
                <a:ext cx="4003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5BFFD22-5984-47DC-B17F-68A61E0D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09" y="2875619"/>
                <a:ext cx="40030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05ACF1F-6380-4FC6-9979-6F668A8C802D}"/>
                  </a:ext>
                </a:extLst>
              </p:cNvPr>
              <p:cNvSpPr txBox="1"/>
              <p:nvPr/>
            </p:nvSpPr>
            <p:spPr>
              <a:xfrm>
                <a:off x="500237" y="4746431"/>
                <a:ext cx="5983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𝑊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05ACF1F-6380-4FC6-9979-6F668A8C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7" y="4746431"/>
                <a:ext cx="598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023B38-CA29-4798-BDCD-F8133F9B5BF5}"/>
                  </a:ext>
                </a:extLst>
              </p:cNvPr>
              <p:cNvSpPr txBox="1"/>
              <p:nvPr/>
            </p:nvSpPr>
            <p:spPr>
              <a:xfrm>
                <a:off x="3239951" y="3820621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023B38-CA29-4798-BDCD-F8133F9B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51" y="3820621"/>
                <a:ext cx="4070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AC900B7F-F60F-45CC-952C-B9BD56D7A323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500237" y="2991027"/>
            <a:ext cx="1169950" cy="1015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92BCDEE7-D758-4C2B-A853-7728847EECB7}"/>
              </a:ext>
            </a:extLst>
          </p:cNvPr>
          <p:cNvCxnSpPr>
            <a:cxnSpLocks/>
            <a:endCxn id="201" idx="3"/>
          </p:cNvCxnSpPr>
          <p:nvPr/>
        </p:nvCxnSpPr>
        <p:spPr>
          <a:xfrm flipV="1">
            <a:off x="450850" y="4832694"/>
            <a:ext cx="1219337" cy="950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578047A0-D094-4F95-A09E-40DD9299DFFE}"/>
              </a:ext>
            </a:extLst>
          </p:cNvPr>
          <p:cNvCxnSpPr>
            <a:cxnSpLocks/>
          </p:cNvCxnSpPr>
          <p:nvPr/>
        </p:nvCxnSpPr>
        <p:spPr>
          <a:xfrm>
            <a:off x="2667000" y="4423563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C8818F2E-22E5-42B3-BE80-DF6F7D6E273A}"/>
              </a:ext>
            </a:extLst>
          </p:cNvPr>
          <p:cNvSpPr txBox="1"/>
          <p:nvPr/>
        </p:nvSpPr>
        <p:spPr>
          <a:xfrm>
            <a:off x="1565310" y="4238586"/>
            <a:ext cx="103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1A451A5-02CE-4C34-9C0D-2D22C49192CF}"/>
                  </a:ext>
                </a:extLst>
              </p:cNvPr>
              <p:cNvSpPr txBox="1"/>
              <p:nvPr/>
            </p:nvSpPr>
            <p:spPr>
              <a:xfrm>
                <a:off x="722448" y="2571476"/>
                <a:ext cx="1099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1A451A5-02CE-4C34-9C0D-2D22C491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8" y="2571476"/>
                <a:ext cx="1099660" cy="369332"/>
              </a:xfrm>
              <a:prstGeom prst="rect">
                <a:avLst/>
              </a:prstGeom>
              <a:blipFill>
                <a:blip r:embed="rId6"/>
                <a:stretch>
                  <a:fillRect l="-8889" t="-1667" r="-83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D3A82D7-9901-4DF7-A3F3-E2A7DEBA06BF}"/>
                  </a:ext>
                </a:extLst>
              </p:cNvPr>
              <p:cNvSpPr txBox="1"/>
              <p:nvPr/>
            </p:nvSpPr>
            <p:spPr>
              <a:xfrm>
                <a:off x="269807" y="4377099"/>
                <a:ext cx="11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D3A82D7-9901-4DF7-A3F3-E2A7DEBA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7" y="4377099"/>
                <a:ext cx="1163204" cy="369332"/>
              </a:xfrm>
              <a:prstGeom prst="rect">
                <a:avLst/>
              </a:prstGeom>
              <a:blipFill>
                <a:blip r:embed="rId7"/>
                <a:stretch>
                  <a:fillRect l="-7330" t="-1639" r="-7853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/>
              <p:nvPr/>
            </p:nvSpPr>
            <p:spPr>
              <a:xfrm>
                <a:off x="2908919" y="3594090"/>
                <a:ext cx="1110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19" y="3594090"/>
                <a:ext cx="1110882" cy="369332"/>
              </a:xfrm>
              <a:prstGeom prst="rect">
                <a:avLst/>
              </a:prstGeom>
              <a:blipFill>
                <a:blip r:embed="rId8"/>
                <a:stretch>
                  <a:fillRect l="-8242" t="-1667" r="-8791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C0EADB52-BEC8-417C-B059-82097DA1DB34}"/>
                  </a:ext>
                </a:extLst>
              </p:cNvPr>
              <p:cNvSpPr txBox="1"/>
              <p:nvPr/>
            </p:nvSpPr>
            <p:spPr>
              <a:xfrm>
                <a:off x="2400699" y="2233897"/>
                <a:ext cx="17106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𝑥𝑊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C0EADB52-BEC8-417C-B059-82097DA1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99" y="2233897"/>
                <a:ext cx="171066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3D5E19B7-C40F-4D9B-9531-6549B824F1DA}"/>
                  </a:ext>
                </a:extLst>
              </p:cNvPr>
              <p:cNvSpPr txBox="1"/>
              <p:nvPr/>
            </p:nvSpPr>
            <p:spPr>
              <a:xfrm>
                <a:off x="5899175" y="1309372"/>
                <a:ext cx="3126177" cy="1254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3D5E19B7-C40F-4D9B-9531-6549B824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75" y="1309372"/>
                <a:ext cx="3126177" cy="1254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1253E6-AF12-420B-9073-13272CC4D7A8}"/>
                  </a:ext>
                </a:extLst>
              </p:cNvPr>
              <p:cNvSpPr/>
              <p:nvPr/>
            </p:nvSpPr>
            <p:spPr>
              <a:xfrm>
                <a:off x="6537440" y="3181581"/>
                <a:ext cx="2584297" cy="134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1253E6-AF12-420B-9073-13272CC4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40" y="3181581"/>
                <a:ext cx="2584297" cy="13430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EEFCDDAA-7C47-42C1-A2EB-03D5ED94F412}"/>
                  </a:ext>
                </a:extLst>
              </p:cNvPr>
              <p:cNvSpPr/>
              <p:nvPr/>
            </p:nvSpPr>
            <p:spPr>
              <a:xfrm>
                <a:off x="6043618" y="5142595"/>
                <a:ext cx="2424574" cy="111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EEFCDDAA-7C47-42C1-A2EB-03D5ED94F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18" y="5142595"/>
                <a:ext cx="2424574" cy="1112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8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1575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/>
              <p:nvPr/>
            </p:nvSpPr>
            <p:spPr>
              <a:xfrm>
                <a:off x="5153252" y="3629427"/>
                <a:ext cx="99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1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52" y="3629427"/>
                <a:ext cx="99719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E6770F5-A534-4CAB-B082-CED508275EEF}"/>
                  </a:ext>
                </a:extLst>
              </p:cNvPr>
              <p:cNvSpPr/>
              <p:nvPr/>
            </p:nvSpPr>
            <p:spPr>
              <a:xfrm>
                <a:off x="2888895" y="2480534"/>
                <a:ext cx="4659737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</m:t>
                      </m:r>
                      <m:r>
                        <a:rPr lang="en-US" altLang="ko-K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E6770F5-A534-4CAB-B082-CED508275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95" y="2480534"/>
                <a:ext cx="4659737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244B0A-CE5C-44C2-AD47-C6B74C160D5B}"/>
                  </a:ext>
                </a:extLst>
              </p:cNvPr>
              <p:cNvSpPr txBox="1"/>
              <p:nvPr/>
            </p:nvSpPr>
            <p:spPr>
              <a:xfrm>
                <a:off x="2751516" y="3629427"/>
                <a:ext cx="9843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1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244B0A-CE5C-44C2-AD47-C6B74C16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16" y="3629427"/>
                <a:ext cx="98437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A9F709-0263-4E6B-8470-FDE55FD88A02}"/>
                  </a:ext>
                </a:extLst>
              </p:cNvPr>
              <p:cNvSpPr txBox="1"/>
              <p:nvPr/>
            </p:nvSpPr>
            <p:spPr>
              <a:xfrm>
                <a:off x="6634234" y="3629427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𝐻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A9F709-0263-4E6B-8470-FDE55FD8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34" y="3629427"/>
                <a:ext cx="10574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C0348-EF6B-4FB9-ADD9-70E031C9C42E}"/>
              </a:ext>
            </a:extLst>
          </p:cNvPr>
          <p:cNvSpPr/>
          <p:nvPr/>
        </p:nvSpPr>
        <p:spPr>
          <a:xfrm>
            <a:off x="3308098" y="4054840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1AE3A-9B7B-4A85-9706-832BBF6E0A93}"/>
              </a:ext>
            </a:extLst>
          </p:cNvPr>
          <p:cNvSpPr/>
          <p:nvPr/>
        </p:nvSpPr>
        <p:spPr>
          <a:xfrm>
            <a:off x="5048095" y="4065215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58E603-BD32-48DA-B980-B547DF5B724B}"/>
              </a:ext>
            </a:extLst>
          </p:cNvPr>
          <p:cNvSpPr/>
          <p:nvPr/>
        </p:nvSpPr>
        <p:spPr>
          <a:xfrm>
            <a:off x="2664804" y="4054838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40F65F-AC01-412C-AEA7-6C038CA3F231}"/>
              </a:ext>
            </a:extLst>
          </p:cNvPr>
          <p:cNvSpPr/>
          <p:nvPr/>
        </p:nvSpPr>
        <p:spPr>
          <a:xfrm>
            <a:off x="5691389" y="406031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077FC-1832-40C8-9C4E-CE49C21E5F3F}"/>
              </a:ext>
            </a:extLst>
          </p:cNvPr>
          <p:cNvSpPr/>
          <p:nvPr/>
        </p:nvSpPr>
        <p:spPr>
          <a:xfrm>
            <a:off x="6521814" y="4071041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70353A-EE8F-49EB-BA0A-DE9A7D7B2CBA}"/>
              </a:ext>
            </a:extLst>
          </p:cNvPr>
          <p:cNvSpPr/>
          <p:nvPr/>
        </p:nvSpPr>
        <p:spPr>
          <a:xfrm>
            <a:off x="7224801" y="4067258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AE3875E-15CF-425A-9DDC-01D1AECCB047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6348119" y="3696183"/>
            <a:ext cx="10727" cy="830425"/>
          </a:xfrm>
          <a:prstGeom prst="bentConnector3">
            <a:avLst>
              <a:gd name="adj1" fmla="val 104688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AF34105-8116-46F7-B678-A9CDEA819151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5400000" flipH="1">
            <a:off x="4098142" y="2914101"/>
            <a:ext cx="10377" cy="2383291"/>
          </a:xfrm>
          <a:prstGeom prst="bentConnector3">
            <a:avLst>
              <a:gd name="adj1" fmla="val -4720603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109770E-FD21-482E-AE37-B6DBFBD9D391}"/>
              </a:ext>
            </a:extLst>
          </p:cNvPr>
          <p:cNvCxnSpPr>
            <a:cxnSpLocks/>
            <a:stCxn id="35" idx="2"/>
            <a:endCxn id="30" idx="2"/>
          </p:cNvCxnSpPr>
          <p:nvPr/>
        </p:nvCxnSpPr>
        <p:spPr>
          <a:xfrm rot="5400000" flipH="1">
            <a:off x="5507122" y="2148417"/>
            <a:ext cx="12418" cy="3916703"/>
          </a:xfrm>
          <a:prstGeom prst="bentConnector3">
            <a:avLst>
              <a:gd name="adj1" fmla="val -604859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7E90B7-4DD5-4B02-9338-B7B62FF4A626}"/>
              </a:ext>
            </a:extLst>
          </p:cNvPr>
          <p:cNvSpPr txBox="1"/>
          <p:nvPr/>
        </p:nvSpPr>
        <p:spPr>
          <a:xfrm>
            <a:off x="5773034" y="527158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일치시킨다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8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691742" y="1122655"/>
            <a:ext cx="2592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노드의 역전파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2D3CC89-AEF6-4153-A1B4-699AD34EB1D4}"/>
              </a:ext>
            </a:extLst>
          </p:cNvPr>
          <p:cNvSpPr/>
          <p:nvPr/>
        </p:nvSpPr>
        <p:spPr>
          <a:xfrm>
            <a:off x="3351014" y="3221158"/>
            <a:ext cx="1167839" cy="116783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5BFFD22-5984-47DC-B17F-68A61E0D9A2F}"/>
                  </a:ext>
                </a:extLst>
              </p:cNvPr>
              <p:cNvSpPr txBox="1"/>
              <p:nvPr/>
            </p:nvSpPr>
            <p:spPr>
              <a:xfrm>
                <a:off x="2884562" y="2260896"/>
                <a:ext cx="4505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𝑋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5BFFD22-5984-47DC-B17F-68A61E0D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62" y="2260896"/>
                <a:ext cx="45050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05ACF1F-6380-4FC6-9979-6F668A8C802D}"/>
                  </a:ext>
                </a:extLst>
              </p:cNvPr>
              <p:cNvSpPr txBox="1"/>
              <p:nvPr/>
            </p:nvSpPr>
            <p:spPr>
              <a:xfrm>
                <a:off x="2029786" y="4429639"/>
                <a:ext cx="5983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𝑊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05ACF1F-6380-4FC6-9979-6F668A8C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86" y="4429639"/>
                <a:ext cx="598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023B38-CA29-4798-BDCD-F8133F9B5BF5}"/>
                  </a:ext>
                </a:extLst>
              </p:cNvPr>
              <p:cNvSpPr txBox="1"/>
              <p:nvPr/>
            </p:nvSpPr>
            <p:spPr>
              <a:xfrm>
                <a:off x="5091804" y="3205898"/>
                <a:ext cx="4312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𝑌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023B38-CA29-4798-BDCD-F8133F9B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804" y="3205898"/>
                <a:ext cx="43127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AC900B7F-F60F-45CC-952C-B9BD56D7A323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2352090" y="2376304"/>
            <a:ext cx="1169950" cy="1015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92BCDEE7-D758-4C2B-A853-7728847EECB7}"/>
              </a:ext>
            </a:extLst>
          </p:cNvPr>
          <p:cNvCxnSpPr>
            <a:cxnSpLocks/>
            <a:endCxn id="201" idx="3"/>
          </p:cNvCxnSpPr>
          <p:nvPr/>
        </p:nvCxnSpPr>
        <p:spPr>
          <a:xfrm flipV="1">
            <a:off x="2302703" y="4217971"/>
            <a:ext cx="1219337" cy="950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578047A0-D094-4F95-A09E-40DD9299DFFE}"/>
              </a:ext>
            </a:extLst>
          </p:cNvPr>
          <p:cNvCxnSpPr>
            <a:cxnSpLocks/>
          </p:cNvCxnSpPr>
          <p:nvPr/>
        </p:nvCxnSpPr>
        <p:spPr>
          <a:xfrm>
            <a:off x="4518853" y="3808840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C8818F2E-22E5-42B3-BE80-DF6F7D6E273A}"/>
              </a:ext>
            </a:extLst>
          </p:cNvPr>
          <p:cNvSpPr txBox="1"/>
          <p:nvPr/>
        </p:nvSpPr>
        <p:spPr>
          <a:xfrm>
            <a:off x="3417163" y="3623863"/>
            <a:ext cx="103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1A451A5-02CE-4C34-9C0D-2D22C49192CF}"/>
                  </a:ext>
                </a:extLst>
              </p:cNvPr>
              <p:cNvSpPr txBox="1"/>
              <p:nvPr/>
            </p:nvSpPr>
            <p:spPr>
              <a:xfrm>
                <a:off x="2574301" y="1956753"/>
                <a:ext cx="1163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1A451A5-02CE-4C34-9C0D-2D22C491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01" y="1956753"/>
                <a:ext cx="1163267" cy="369332"/>
              </a:xfrm>
              <a:prstGeom prst="rect">
                <a:avLst/>
              </a:prstGeom>
              <a:blipFill>
                <a:blip r:embed="rId6"/>
                <a:stretch>
                  <a:fillRect l="-7330" t="-1639" r="-7853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D3A82D7-9901-4DF7-A3F3-E2A7DEBA06BF}"/>
                  </a:ext>
                </a:extLst>
              </p:cNvPr>
              <p:cNvSpPr txBox="1"/>
              <p:nvPr/>
            </p:nvSpPr>
            <p:spPr>
              <a:xfrm>
                <a:off x="1749167" y="4133071"/>
                <a:ext cx="11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D3A82D7-9901-4DF7-A3F3-E2A7DEBA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67" y="4133071"/>
                <a:ext cx="1163204" cy="369332"/>
              </a:xfrm>
              <a:prstGeom prst="rect">
                <a:avLst/>
              </a:prstGeom>
              <a:blipFill>
                <a:blip r:embed="rId7"/>
                <a:stretch>
                  <a:fillRect l="-7853" t="-1639" r="-7330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/>
              <p:nvPr/>
            </p:nvSpPr>
            <p:spPr>
              <a:xfrm>
                <a:off x="4760772" y="2979367"/>
                <a:ext cx="117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72" y="2979367"/>
                <a:ext cx="1174489" cy="369332"/>
              </a:xfrm>
              <a:prstGeom prst="rect">
                <a:avLst/>
              </a:prstGeom>
              <a:blipFill>
                <a:blip r:embed="rId8"/>
                <a:stretch>
                  <a:fillRect l="-7772" t="-1667" r="-7254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CB6AF5-CAA7-4840-9119-1FF623DC2B9B}"/>
              </a:ext>
            </a:extLst>
          </p:cNvPr>
          <p:cNvCxnSpPr>
            <a:cxnSpLocks/>
          </p:cNvCxnSpPr>
          <p:nvPr/>
        </p:nvCxnSpPr>
        <p:spPr>
          <a:xfrm flipH="1">
            <a:off x="4518854" y="4023973"/>
            <a:ext cx="15947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5AD2E45-1BB6-4C60-86F8-B01FF51BA122}"/>
              </a:ext>
            </a:extLst>
          </p:cNvPr>
          <p:cNvCxnSpPr>
            <a:cxnSpLocks/>
          </p:cNvCxnSpPr>
          <p:nvPr/>
        </p:nvCxnSpPr>
        <p:spPr>
          <a:xfrm flipH="1" flipV="1">
            <a:off x="2220688" y="2443523"/>
            <a:ext cx="1196475" cy="10373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4C635C-DF66-4985-8783-8B5ADA0E2F07}"/>
              </a:ext>
            </a:extLst>
          </p:cNvPr>
          <p:cNvCxnSpPr>
            <a:cxnSpLocks/>
          </p:cNvCxnSpPr>
          <p:nvPr/>
        </p:nvCxnSpPr>
        <p:spPr>
          <a:xfrm flipH="1">
            <a:off x="2401230" y="4305482"/>
            <a:ext cx="1241003" cy="1014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E3EAFA6-B357-4F53-AB56-2191931AC599}"/>
                  </a:ext>
                </a:extLst>
              </p:cNvPr>
              <p:cNvSpPr/>
              <p:nvPr/>
            </p:nvSpPr>
            <p:spPr>
              <a:xfrm>
                <a:off x="3135543" y="4738117"/>
                <a:ext cx="727314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E3EAFA6-B357-4F53-AB56-2191931AC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543" y="4738117"/>
                <a:ext cx="727314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9FF448-27B0-4FF3-8C97-36470B68EA1C}"/>
                  </a:ext>
                </a:extLst>
              </p:cNvPr>
              <p:cNvSpPr/>
              <p:nvPr/>
            </p:nvSpPr>
            <p:spPr>
              <a:xfrm>
                <a:off x="4953499" y="4099357"/>
                <a:ext cx="616964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9FF448-27B0-4FF3-8C97-36470B68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99" y="4099357"/>
                <a:ext cx="616964" cy="7945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053DD8-A4D2-40AD-A93F-7590B8B19786}"/>
                  </a:ext>
                </a:extLst>
              </p:cNvPr>
              <p:cNvSpPr/>
              <p:nvPr/>
            </p:nvSpPr>
            <p:spPr>
              <a:xfrm>
                <a:off x="1981731" y="2761338"/>
                <a:ext cx="616964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053DD8-A4D2-40AD-A93F-7590B8B1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31" y="2761338"/>
                <a:ext cx="616964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F7872F-D479-4EB9-8CD5-1512C0A6060C}"/>
                  </a:ext>
                </a:extLst>
              </p:cNvPr>
              <p:cNvSpPr txBox="1"/>
              <p:nvPr/>
            </p:nvSpPr>
            <p:spPr>
              <a:xfrm>
                <a:off x="1750809" y="3491625"/>
                <a:ext cx="1163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F7872F-D479-4EB9-8CD5-1512C0A6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09" y="3491625"/>
                <a:ext cx="1163267" cy="369332"/>
              </a:xfrm>
              <a:prstGeom prst="rect">
                <a:avLst/>
              </a:prstGeom>
              <a:blipFill>
                <a:blip r:embed="rId12"/>
                <a:stretch>
                  <a:fillRect l="-7330" t="-1667" r="-785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1052A7-A602-4DE5-A6A9-DA74E0C5A3FB}"/>
                  </a:ext>
                </a:extLst>
              </p:cNvPr>
              <p:cNvSpPr txBox="1"/>
              <p:nvPr/>
            </p:nvSpPr>
            <p:spPr>
              <a:xfrm>
                <a:off x="4720195" y="4899640"/>
                <a:ext cx="117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1052A7-A602-4DE5-A6A9-DA74E0C5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95" y="4899640"/>
                <a:ext cx="1174489" cy="369332"/>
              </a:xfrm>
              <a:prstGeom prst="rect">
                <a:avLst/>
              </a:prstGeom>
              <a:blipFill>
                <a:blip r:embed="rId13"/>
                <a:stretch>
                  <a:fillRect l="-7254" t="-1667" r="-777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604C3B-4592-4068-809E-677F974D7CFD}"/>
                  </a:ext>
                </a:extLst>
              </p:cNvPr>
              <p:cNvSpPr txBox="1"/>
              <p:nvPr/>
            </p:nvSpPr>
            <p:spPr>
              <a:xfrm>
                <a:off x="2940438" y="5545133"/>
                <a:ext cx="11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604C3B-4592-4068-809E-677F974D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38" y="5545133"/>
                <a:ext cx="1163204" cy="369332"/>
              </a:xfrm>
              <a:prstGeom prst="rect">
                <a:avLst/>
              </a:prstGeom>
              <a:blipFill>
                <a:blip r:embed="rId14"/>
                <a:stretch>
                  <a:fillRect l="-7330" t="-1667" r="-785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7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1DAA3-8F42-4EFB-AA2A-EB37738D3530}"/>
              </a:ext>
            </a:extLst>
          </p:cNvPr>
          <p:cNvSpPr txBox="1"/>
          <p:nvPr/>
        </p:nvSpPr>
        <p:spPr>
          <a:xfrm>
            <a:off x="454880" y="1015734"/>
            <a:ext cx="513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형상을 확인하여 역전파 식을 유도 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/>
              <p:nvPr/>
            </p:nvSpPr>
            <p:spPr>
              <a:xfrm>
                <a:off x="5400132" y="2811873"/>
                <a:ext cx="10701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4E6DECF-DD98-498F-BB88-70C49611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32" y="2811873"/>
                <a:ext cx="10701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E6770F5-A534-4CAB-B082-CED508275EEF}"/>
                  </a:ext>
                </a:extLst>
              </p:cNvPr>
              <p:cNvSpPr/>
              <p:nvPr/>
            </p:nvSpPr>
            <p:spPr>
              <a:xfrm>
                <a:off x="3135775" y="1785924"/>
                <a:ext cx="4689297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𝑋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</m:t>
                      </m:r>
                      <m:r>
                        <a:rPr lang="en-US" altLang="ko-K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𝑌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E6770F5-A534-4CAB-B082-CED508275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75" y="1785924"/>
                <a:ext cx="468929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244B0A-CE5C-44C2-AD47-C6B74C160D5B}"/>
                  </a:ext>
                </a:extLst>
              </p:cNvPr>
              <p:cNvSpPr txBox="1"/>
              <p:nvPr/>
            </p:nvSpPr>
            <p:spPr>
              <a:xfrm>
                <a:off x="2998396" y="2811873"/>
                <a:ext cx="1029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N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244B0A-CE5C-44C2-AD47-C6B74C16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96" y="2811873"/>
                <a:ext cx="10292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A9F709-0263-4E6B-8470-FDE55FD88A02}"/>
                  </a:ext>
                </a:extLst>
              </p:cNvPr>
              <p:cNvSpPr txBox="1"/>
              <p:nvPr/>
            </p:nvSpPr>
            <p:spPr>
              <a:xfrm>
                <a:off x="6881114" y="2811873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𝐻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A9F709-0263-4E6B-8470-FDE55FD8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14" y="2811873"/>
                <a:ext cx="10574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C0348-EF6B-4FB9-ADD9-70E031C9C42E}"/>
              </a:ext>
            </a:extLst>
          </p:cNvPr>
          <p:cNvSpPr/>
          <p:nvPr/>
        </p:nvSpPr>
        <p:spPr>
          <a:xfrm>
            <a:off x="3554978" y="3237286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1AE3A-9B7B-4A85-9706-832BBF6E0A93}"/>
              </a:ext>
            </a:extLst>
          </p:cNvPr>
          <p:cNvSpPr/>
          <p:nvPr/>
        </p:nvSpPr>
        <p:spPr>
          <a:xfrm>
            <a:off x="5294975" y="3247661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58E603-BD32-48DA-B980-B547DF5B724B}"/>
              </a:ext>
            </a:extLst>
          </p:cNvPr>
          <p:cNvSpPr/>
          <p:nvPr/>
        </p:nvSpPr>
        <p:spPr>
          <a:xfrm>
            <a:off x="2911684" y="323728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40F65F-AC01-412C-AEA7-6C038CA3F231}"/>
              </a:ext>
            </a:extLst>
          </p:cNvPr>
          <p:cNvSpPr/>
          <p:nvPr/>
        </p:nvSpPr>
        <p:spPr>
          <a:xfrm>
            <a:off x="5938269" y="3242760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077FC-1832-40C8-9C4E-CE49C21E5F3F}"/>
              </a:ext>
            </a:extLst>
          </p:cNvPr>
          <p:cNvSpPr/>
          <p:nvPr/>
        </p:nvSpPr>
        <p:spPr>
          <a:xfrm>
            <a:off x="6768694" y="3253487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70353A-EE8F-49EB-BA0A-DE9A7D7B2CBA}"/>
              </a:ext>
            </a:extLst>
          </p:cNvPr>
          <p:cNvSpPr/>
          <p:nvPr/>
        </p:nvSpPr>
        <p:spPr>
          <a:xfrm>
            <a:off x="7471681" y="324970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AE3875E-15CF-425A-9DDC-01D1AECCB047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6594999" y="2878629"/>
            <a:ext cx="10727" cy="830425"/>
          </a:xfrm>
          <a:prstGeom prst="bentConnector3">
            <a:avLst>
              <a:gd name="adj1" fmla="val 48098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AF34105-8116-46F7-B678-A9CDEA819151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5400000" flipH="1">
            <a:off x="4345022" y="2096547"/>
            <a:ext cx="10377" cy="2383291"/>
          </a:xfrm>
          <a:prstGeom prst="bentConnector3">
            <a:avLst>
              <a:gd name="adj1" fmla="val -4720603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109770E-FD21-482E-AE37-B6DBFBD9D391}"/>
              </a:ext>
            </a:extLst>
          </p:cNvPr>
          <p:cNvCxnSpPr>
            <a:cxnSpLocks/>
            <a:stCxn id="35" idx="2"/>
            <a:endCxn id="30" idx="2"/>
          </p:cNvCxnSpPr>
          <p:nvPr/>
        </p:nvCxnSpPr>
        <p:spPr>
          <a:xfrm rot="5400000" flipH="1">
            <a:off x="5754002" y="1330863"/>
            <a:ext cx="12418" cy="3916703"/>
          </a:xfrm>
          <a:prstGeom prst="bentConnector3">
            <a:avLst>
              <a:gd name="adj1" fmla="val -604859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C4D77-212D-440C-BCD0-EB266496DD54}"/>
                  </a:ext>
                </a:extLst>
              </p:cNvPr>
              <p:cNvSpPr txBox="1"/>
              <p:nvPr/>
            </p:nvSpPr>
            <p:spPr>
              <a:xfrm>
                <a:off x="5400132" y="5403577"/>
                <a:ext cx="10572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C4D77-212D-440C-BCD0-EB266496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32" y="5403577"/>
                <a:ext cx="1057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DCC8A4A-AA3F-4614-915B-14698B9ECE83}"/>
                  </a:ext>
                </a:extLst>
              </p:cNvPr>
              <p:cNvSpPr/>
              <p:nvPr/>
            </p:nvSpPr>
            <p:spPr>
              <a:xfrm>
                <a:off x="3135775" y="4377628"/>
                <a:ext cx="4716356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𝑊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</m:t>
                      </m:r>
                      <m:r>
                        <a:rPr lang="en-US" altLang="ko-K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           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DCC8A4A-AA3F-4614-915B-14698B9EC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75" y="4377628"/>
                <a:ext cx="4716356" cy="911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341694-FD5A-4E3B-87C2-9B466ADF9E0C}"/>
                  </a:ext>
                </a:extLst>
              </p:cNvPr>
              <p:cNvSpPr txBox="1"/>
              <p:nvPr/>
            </p:nvSpPr>
            <p:spPr>
              <a:xfrm>
                <a:off x="2998396" y="5403577"/>
                <a:ext cx="10356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D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341694-FD5A-4E3B-87C2-9B466ADF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96" y="5403577"/>
                <a:ext cx="10356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F4FFB9-23D7-4E31-822D-05EB4CE2D623}"/>
                  </a:ext>
                </a:extLst>
              </p:cNvPr>
              <p:cNvSpPr txBox="1"/>
              <p:nvPr/>
            </p:nvSpPr>
            <p:spPr>
              <a:xfrm>
                <a:off x="6881114" y="5403577"/>
                <a:ext cx="10451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F4FFB9-23D7-4E31-822D-05EB4CE2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14" y="5403577"/>
                <a:ext cx="104515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13DEFE-E0B9-4ADB-8A65-5C0BB3BCA6CD}"/>
              </a:ext>
            </a:extLst>
          </p:cNvPr>
          <p:cNvSpPr/>
          <p:nvPr/>
        </p:nvSpPr>
        <p:spPr>
          <a:xfrm>
            <a:off x="3554978" y="5828990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54CB2-371F-40C7-A7D1-49FD289F119F}"/>
              </a:ext>
            </a:extLst>
          </p:cNvPr>
          <p:cNvSpPr/>
          <p:nvPr/>
        </p:nvSpPr>
        <p:spPr>
          <a:xfrm>
            <a:off x="5294975" y="5839365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8B1DE7-6750-421B-B70F-2BB00F0FE660}"/>
              </a:ext>
            </a:extLst>
          </p:cNvPr>
          <p:cNvSpPr/>
          <p:nvPr/>
        </p:nvSpPr>
        <p:spPr>
          <a:xfrm>
            <a:off x="2911684" y="5828988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7F61FF-A2E9-43AA-ADDC-A7B8CD2AB7F1}"/>
              </a:ext>
            </a:extLst>
          </p:cNvPr>
          <p:cNvSpPr/>
          <p:nvPr/>
        </p:nvSpPr>
        <p:spPr>
          <a:xfrm>
            <a:off x="5938269" y="583446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8E628-C73D-4502-B43E-D289D94C1980}"/>
              </a:ext>
            </a:extLst>
          </p:cNvPr>
          <p:cNvSpPr/>
          <p:nvPr/>
        </p:nvSpPr>
        <p:spPr>
          <a:xfrm>
            <a:off x="6768694" y="5845191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96337C-178E-4218-A67C-9EAEBB8991AF}"/>
              </a:ext>
            </a:extLst>
          </p:cNvPr>
          <p:cNvSpPr/>
          <p:nvPr/>
        </p:nvSpPr>
        <p:spPr>
          <a:xfrm>
            <a:off x="7471681" y="5841408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CA95304-1894-4606-A8AF-774E414B14A0}"/>
              </a:ext>
            </a:extLst>
          </p:cNvPr>
          <p:cNvCxnSpPr>
            <a:cxnSpLocks/>
            <a:stCxn id="40" idx="2"/>
            <a:endCxn id="41" idx="2"/>
          </p:cNvCxnSpPr>
          <p:nvPr/>
        </p:nvCxnSpPr>
        <p:spPr>
          <a:xfrm rot="16200000" flipH="1">
            <a:off x="6594999" y="5470333"/>
            <a:ext cx="10727" cy="830425"/>
          </a:xfrm>
          <a:prstGeom prst="bentConnector3">
            <a:avLst>
              <a:gd name="adj1" fmla="val 48098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E9193F3-0293-4DDE-9D88-7C8DC5BCBAA1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5400000" flipH="1">
            <a:off x="4345022" y="4688251"/>
            <a:ext cx="10377" cy="2383291"/>
          </a:xfrm>
          <a:prstGeom prst="bentConnector3">
            <a:avLst>
              <a:gd name="adj1" fmla="val -4720603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51D1A46-979D-4617-AE95-7080322EE388}"/>
              </a:ext>
            </a:extLst>
          </p:cNvPr>
          <p:cNvCxnSpPr>
            <a:cxnSpLocks/>
            <a:stCxn id="42" idx="2"/>
            <a:endCxn id="27" idx="2"/>
          </p:cNvCxnSpPr>
          <p:nvPr/>
        </p:nvCxnSpPr>
        <p:spPr>
          <a:xfrm rot="5400000" flipH="1">
            <a:off x="5754002" y="3922567"/>
            <a:ext cx="12418" cy="3916703"/>
          </a:xfrm>
          <a:prstGeom prst="bentConnector3">
            <a:avLst>
              <a:gd name="adj1" fmla="val -604859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02795E-5414-4EE2-A2FE-EE970CE2AE81}"/>
              </a:ext>
            </a:extLst>
          </p:cNvPr>
          <p:cNvSpPr txBox="1"/>
          <p:nvPr/>
        </p:nvSpPr>
        <p:spPr>
          <a:xfrm>
            <a:off x="1712852" y="2812649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5D32E-C952-4BCC-92D2-9D0579554162}"/>
              </a:ext>
            </a:extLst>
          </p:cNvPr>
          <p:cNvSpPr txBox="1"/>
          <p:nvPr/>
        </p:nvSpPr>
        <p:spPr>
          <a:xfrm>
            <a:off x="1779002" y="541896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587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4D4E-889A-42BC-BA0B-2690FE712551}"/>
              </a:ext>
            </a:extLst>
          </p:cNvPr>
          <p:cNvSpPr txBox="1"/>
          <p:nvPr/>
        </p:nvSpPr>
        <p:spPr>
          <a:xfrm>
            <a:off x="753035" y="952820"/>
            <a:ext cx="3176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 = np.array([1, 2, 3])</a:t>
            </a:r>
          </a:p>
          <a:p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 = np.array([1, 2, 3])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49217A-2C71-46F5-82EC-F3466B94F009}"/>
              </a:ext>
            </a:extLst>
          </p:cNvPr>
          <p:cNvGrpSpPr/>
          <p:nvPr/>
        </p:nvGrpSpPr>
        <p:grpSpPr>
          <a:xfrm>
            <a:off x="1006608" y="3780544"/>
            <a:ext cx="3400187" cy="368834"/>
            <a:chOff x="929768" y="3304134"/>
            <a:chExt cx="3400187" cy="368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2674576F-5766-4B09-AB62-4FE11B42F701}"/>
                    </a:ext>
                  </a:extLst>
                </p:cNvPr>
                <p:cNvSpPr/>
                <p:nvPr/>
              </p:nvSpPr>
              <p:spPr>
                <a:xfrm>
                  <a:off x="929768" y="3304134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2674576F-5766-4B09-AB62-4FE11B42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68" y="3304134"/>
                  <a:ext cx="368834" cy="3688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DC7EB53-5D15-47D7-BC12-31ADDD3F17BE}"/>
                </a:ext>
              </a:extLst>
            </p:cNvPr>
            <p:cNvSpPr/>
            <p:nvPr/>
          </p:nvSpPr>
          <p:spPr>
            <a:xfrm>
              <a:off x="1266585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CA5F850-F329-4490-9E03-63A9729EA1A2}"/>
                </a:ext>
              </a:extLst>
            </p:cNvPr>
            <p:cNvSpPr/>
            <p:nvPr/>
          </p:nvSpPr>
          <p:spPr>
            <a:xfrm>
              <a:off x="1603402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AEC7C3B-0BB5-4B00-BEB4-762C43A370FA}"/>
                </a:ext>
              </a:extLst>
            </p:cNvPr>
            <p:cNvSpPr/>
            <p:nvPr/>
          </p:nvSpPr>
          <p:spPr>
            <a:xfrm>
              <a:off x="1940219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CDC764C-9A9A-406D-AC3C-84D80B780B35}"/>
                    </a:ext>
                  </a:extLst>
                </p:cNvPr>
                <p:cNvSpPr/>
                <p:nvPr/>
              </p:nvSpPr>
              <p:spPr>
                <a:xfrm>
                  <a:off x="2277036" y="3304134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CDC764C-9A9A-406D-AC3C-84D80B780B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036" y="3304134"/>
                  <a:ext cx="368834" cy="3688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C803E1E-74BB-4C0A-912D-5E77E0C8A80A}"/>
                    </a:ext>
                  </a:extLst>
                </p:cNvPr>
                <p:cNvSpPr/>
                <p:nvPr/>
              </p:nvSpPr>
              <p:spPr>
                <a:xfrm>
                  <a:off x="2613853" y="3304134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C803E1E-74BB-4C0A-912D-5E77E0C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853" y="3304134"/>
                  <a:ext cx="368834" cy="3688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5CDCC4-024F-42FD-83B8-877434986638}"/>
                </a:ext>
              </a:extLst>
            </p:cNvPr>
            <p:cNvSpPr/>
            <p:nvPr/>
          </p:nvSpPr>
          <p:spPr>
            <a:xfrm>
              <a:off x="2950670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22903E-8137-449C-A77E-F69091BA28F0}"/>
                </a:ext>
              </a:extLst>
            </p:cNvPr>
            <p:cNvSpPr/>
            <p:nvPr/>
          </p:nvSpPr>
          <p:spPr>
            <a:xfrm>
              <a:off x="3287487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5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AE59931-EFCC-46FA-B69B-1710F6EEB563}"/>
                </a:ext>
              </a:extLst>
            </p:cNvPr>
            <p:cNvSpPr/>
            <p:nvPr/>
          </p:nvSpPr>
          <p:spPr>
            <a:xfrm>
              <a:off x="3624304" y="3304134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35F90BE-D9F1-410D-A986-4E72E8AF1D23}"/>
                    </a:ext>
                  </a:extLst>
                </p:cNvPr>
                <p:cNvSpPr/>
                <p:nvPr/>
              </p:nvSpPr>
              <p:spPr>
                <a:xfrm>
                  <a:off x="3961121" y="3304134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35F90BE-D9F1-410D-A986-4E72E8AF1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121" y="3304134"/>
                  <a:ext cx="368834" cy="3688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98ADBFD-AAB5-425C-9062-D7CA727E0C78}"/>
              </a:ext>
            </a:extLst>
          </p:cNvPr>
          <p:cNvSpPr txBox="1"/>
          <p:nvPr/>
        </p:nvSpPr>
        <p:spPr>
          <a:xfrm>
            <a:off x="190233" y="378104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메모리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7BA5DB-BC45-4F19-9235-8FB02D002CD3}"/>
              </a:ext>
            </a:extLst>
          </p:cNvPr>
          <p:cNvGrpSpPr/>
          <p:nvPr/>
        </p:nvGrpSpPr>
        <p:grpSpPr>
          <a:xfrm>
            <a:off x="6508377" y="2589519"/>
            <a:ext cx="3400187" cy="368834"/>
            <a:chOff x="6439221" y="2113109"/>
            <a:chExt cx="3400187" cy="368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068C61A4-3C3C-42A5-9121-25E4041AF83F}"/>
                    </a:ext>
                  </a:extLst>
                </p:cNvPr>
                <p:cNvSpPr/>
                <p:nvPr/>
              </p:nvSpPr>
              <p:spPr>
                <a:xfrm>
                  <a:off x="6439221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068C61A4-3C3C-42A5-9121-25E4041AF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21" y="2113109"/>
                  <a:ext cx="368834" cy="3688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6997715-BA09-4D0F-ACAF-B01969039DAE}"/>
                </a:ext>
              </a:extLst>
            </p:cNvPr>
            <p:cNvSpPr/>
            <p:nvPr/>
          </p:nvSpPr>
          <p:spPr>
            <a:xfrm>
              <a:off x="6776038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A601301-CBF7-4E39-ABD8-A4111BD5168C}"/>
                </a:ext>
              </a:extLst>
            </p:cNvPr>
            <p:cNvSpPr/>
            <p:nvPr/>
          </p:nvSpPr>
          <p:spPr>
            <a:xfrm>
              <a:off x="7112855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6A6F4FF-5D04-4F73-A964-08086F3DFDF6}"/>
                </a:ext>
              </a:extLst>
            </p:cNvPr>
            <p:cNvSpPr/>
            <p:nvPr/>
          </p:nvSpPr>
          <p:spPr>
            <a:xfrm>
              <a:off x="7449672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D3C65F2-9E61-4918-B605-0F706C8409B0}"/>
                    </a:ext>
                  </a:extLst>
                </p:cNvPr>
                <p:cNvSpPr/>
                <p:nvPr/>
              </p:nvSpPr>
              <p:spPr>
                <a:xfrm>
                  <a:off x="7786489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D3C65F2-9E61-4918-B605-0F706C840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489" y="2113109"/>
                  <a:ext cx="368834" cy="3688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8B8EA2E-5B39-4770-9B62-199C65EAC487}"/>
                    </a:ext>
                  </a:extLst>
                </p:cNvPr>
                <p:cNvSpPr/>
                <p:nvPr/>
              </p:nvSpPr>
              <p:spPr>
                <a:xfrm>
                  <a:off x="8123306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8B8EA2E-5B39-4770-9B62-199C65EAC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306" y="2113109"/>
                  <a:ext cx="368834" cy="3688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62C2A02-6DC2-42E0-9532-8456EEA42554}"/>
                </a:ext>
              </a:extLst>
            </p:cNvPr>
            <p:cNvSpPr/>
            <p:nvPr/>
          </p:nvSpPr>
          <p:spPr>
            <a:xfrm>
              <a:off x="8460123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AE40459-1325-4276-825C-2D276A07C96C}"/>
                </a:ext>
              </a:extLst>
            </p:cNvPr>
            <p:cNvSpPr/>
            <p:nvPr/>
          </p:nvSpPr>
          <p:spPr>
            <a:xfrm>
              <a:off x="8796940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5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512BCC-758C-44EB-96EC-D7DC559AEFAA}"/>
                </a:ext>
              </a:extLst>
            </p:cNvPr>
            <p:cNvSpPr/>
            <p:nvPr/>
          </p:nvSpPr>
          <p:spPr>
            <a:xfrm>
              <a:off x="9133757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2C3055-D764-402F-A62C-118ED23B1EC8}"/>
                    </a:ext>
                  </a:extLst>
                </p:cNvPr>
                <p:cNvSpPr/>
                <p:nvPr/>
              </p:nvSpPr>
              <p:spPr>
                <a:xfrm>
                  <a:off x="9470574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2C3055-D764-402F-A62C-118ED23B1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574" y="2113109"/>
                  <a:ext cx="368834" cy="3688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0E243F-F587-4EA5-ABBC-6CBE4E249927}"/>
              </a:ext>
            </a:extLst>
          </p:cNvPr>
          <p:cNvGrpSpPr/>
          <p:nvPr/>
        </p:nvGrpSpPr>
        <p:grpSpPr>
          <a:xfrm>
            <a:off x="6508377" y="4794837"/>
            <a:ext cx="3400187" cy="368834"/>
            <a:chOff x="6439221" y="2113109"/>
            <a:chExt cx="3400187" cy="368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36C46A1-4E06-41DB-8AD1-AED9DD3F4E97}"/>
                    </a:ext>
                  </a:extLst>
                </p:cNvPr>
                <p:cNvSpPr/>
                <p:nvPr/>
              </p:nvSpPr>
              <p:spPr>
                <a:xfrm>
                  <a:off x="6439221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36C46A1-4E06-41DB-8AD1-AED9DD3F4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21" y="2113109"/>
                  <a:ext cx="368834" cy="36883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39AEF0-A777-4BF6-885F-79F8351F408C}"/>
                </a:ext>
              </a:extLst>
            </p:cNvPr>
            <p:cNvSpPr/>
            <p:nvPr/>
          </p:nvSpPr>
          <p:spPr>
            <a:xfrm>
              <a:off x="6776038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BA9CBEB-B6DB-423C-8C54-2A6A09B450BF}"/>
                </a:ext>
              </a:extLst>
            </p:cNvPr>
            <p:cNvSpPr/>
            <p:nvPr/>
          </p:nvSpPr>
          <p:spPr>
            <a:xfrm>
              <a:off x="7112855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5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ABBE2C3-273C-43DB-84A9-00D18CF67183}"/>
                </a:ext>
              </a:extLst>
            </p:cNvPr>
            <p:cNvSpPr/>
            <p:nvPr/>
          </p:nvSpPr>
          <p:spPr>
            <a:xfrm>
              <a:off x="7449672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58B5EF6-2728-42B4-BB68-5D6FAECB714C}"/>
                    </a:ext>
                  </a:extLst>
                </p:cNvPr>
                <p:cNvSpPr/>
                <p:nvPr/>
              </p:nvSpPr>
              <p:spPr>
                <a:xfrm>
                  <a:off x="7786489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58B5EF6-2728-42B4-BB68-5D6FAECB7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489" y="2113109"/>
                  <a:ext cx="368834" cy="36883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E0E09C8-E04C-44FF-A802-76D407E1FC9F}"/>
                    </a:ext>
                  </a:extLst>
                </p:cNvPr>
                <p:cNvSpPr/>
                <p:nvPr/>
              </p:nvSpPr>
              <p:spPr>
                <a:xfrm>
                  <a:off x="8123306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E0E09C8-E04C-44FF-A802-76D407E1F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306" y="2113109"/>
                  <a:ext cx="368834" cy="368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898C9-B5F3-49BA-B28E-3D9F38C60CE6}"/>
                </a:ext>
              </a:extLst>
            </p:cNvPr>
            <p:cNvSpPr/>
            <p:nvPr/>
          </p:nvSpPr>
          <p:spPr>
            <a:xfrm>
              <a:off x="8460123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D3695-5270-4DC7-AC9A-3008DC10AC94}"/>
                </a:ext>
              </a:extLst>
            </p:cNvPr>
            <p:cNvSpPr/>
            <p:nvPr/>
          </p:nvSpPr>
          <p:spPr>
            <a:xfrm>
              <a:off x="8796940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5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083F545-47A8-4AC8-ADEF-DD2E60073FE1}"/>
                </a:ext>
              </a:extLst>
            </p:cNvPr>
            <p:cNvSpPr/>
            <p:nvPr/>
          </p:nvSpPr>
          <p:spPr>
            <a:xfrm>
              <a:off x="9133757" y="2113109"/>
              <a:ext cx="368834" cy="3688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89FCB6C-B3C4-4DEF-B9C2-D53F1DB5764C}"/>
                    </a:ext>
                  </a:extLst>
                </p:cNvPr>
                <p:cNvSpPr/>
                <p:nvPr/>
              </p:nvSpPr>
              <p:spPr>
                <a:xfrm>
                  <a:off x="9470574" y="2113109"/>
                  <a:ext cx="368834" cy="36883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⋯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89FCB6C-B3C4-4DEF-B9C2-D53F1DB57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574" y="2113109"/>
                  <a:ext cx="368834" cy="36883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C15F9615-72FB-423C-AE1E-57032B9D7BA3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406795" y="2773936"/>
            <a:ext cx="2101582" cy="1191025"/>
          </a:xfrm>
          <a:prstGeom prst="curvedConnector3">
            <a:avLst>
              <a:gd name="adj1" fmla="val 37569"/>
            </a:avLst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F88C1748-4F7C-4E43-9103-54A8E16254B0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>
            <a:off x="4406795" y="3964961"/>
            <a:ext cx="2101582" cy="1014293"/>
          </a:xfrm>
          <a:prstGeom prst="curvedConnector3">
            <a:avLst>
              <a:gd name="adj1" fmla="val 39397"/>
            </a:avLst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9100B6-7D2D-4E6C-95C4-877C88CD3EC5}"/>
              </a:ext>
            </a:extLst>
          </p:cNvPr>
          <p:cNvSpPr txBox="1"/>
          <p:nvPr/>
        </p:nvSpPr>
        <p:spPr>
          <a:xfrm>
            <a:off x="5013782" y="234212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F97EB4-39D3-4646-931A-E531F199A144}"/>
              </a:ext>
            </a:extLst>
          </p:cNvPr>
          <p:cNvSpPr txBox="1"/>
          <p:nvPr/>
        </p:nvSpPr>
        <p:spPr>
          <a:xfrm>
            <a:off x="4803289" y="497925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a[...]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5F22D5-1638-4EF2-B4CF-852AE217A466}"/>
              </a:ext>
            </a:extLst>
          </p:cNvPr>
          <p:cNvGrpSpPr/>
          <p:nvPr/>
        </p:nvGrpSpPr>
        <p:grpSpPr>
          <a:xfrm>
            <a:off x="8428638" y="1837294"/>
            <a:ext cx="535282" cy="707554"/>
            <a:chOff x="8428638" y="1837294"/>
            <a:chExt cx="535282" cy="70755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692D8A5-D3D1-4F69-B725-C8A48FF1C2A6}"/>
                </a:ext>
              </a:extLst>
            </p:cNvPr>
            <p:cNvCxnSpPr/>
            <p:nvPr/>
          </p:nvCxnSpPr>
          <p:spPr>
            <a:xfrm>
              <a:off x="8607400" y="2245171"/>
              <a:ext cx="0" cy="299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9ECA4F-4BBC-4D3C-A0DE-50CDD267C2C6}"/>
                </a:ext>
              </a:extLst>
            </p:cNvPr>
            <p:cNvSpPr txBox="1"/>
            <p:nvPr/>
          </p:nvSpPr>
          <p:spPr>
            <a:xfrm>
              <a:off x="8428638" y="183729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88B7FD6-B104-48CA-AA74-D3CF699F787B}"/>
                </a:ext>
              </a:extLst>
            </p:cNvPr>
            <p:cNvCxnSpPr/>
            <p:nvPr/>
          </p:nvCxnSpPr>
          <p:spPr>
            <a:xfrm>
              <a:off x="8772068" y="2245171"/>
              <a:ext cx="0" cy="299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0421FE-F5E3-4E29-A4B5-B255C3655405}"/>
                </a:ext>
              </a:extLst>
            </p:cNvPr>
            <p:cNvSpPr txBox="1"/>
            <p:nvPr/>
          </p:nvSpPr>
          <p:spPr>
            <a:xfrm>
              <a:off x="8593306" y="183729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b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5F0C355-FDA1-405C-8A2B-CEFC4244CE45}"/>
              </a:ext>
            </a:extLst>
          </p:cNvPr>
          <p:cNvCxnSpPr/>
          <p:nvPr/>
        </p:nvCxnSpPr>
        <p:spPr>
          <a:xfrm>
            <a:off x="7030957" y="4478284"/>
            <a:ext cx="0" cy="299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349E511-BF8B-491D-AB89-F31DEE94E1E6}"/>
              </a:ext>
            </a:extLst>
          </p:cNvPr>
          <p:cNvSpPr txBox="1"/>
          <p:nvPr/>
        </p:nvSpPr>
        <p:spPr>
          <a:xfrm>
            <a:off x="6852195" y="40704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D5C37B-57B5-4660-8EE2-A371F68CB337}"/>
              </a:ext>
            </a:extLst>
          </p:cNvPr>
          <p:cNvGrpSpPr/>
          <p:nvPr/>
        </p:nvGrpSpPr>
        <p:grpSpPr>
          <a:xfrm>
            <a:off x="8529279" y="4087283"/>
            <a:ext cx="370614" cy="707554"/>
            <a:chOff x="7016863" y="4070407"/>
            <a:chExt cx="370614" cy="707554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D243E57-6CA5-4DD4-9206-77157F0978A6}"/>
                </a:ext>
              </a:extLst>
            </p:cNvPr>
            <p:cNvCxnSpPr/>
            <p:nvPr/>
          </p:nvCxnSpPr>
          <p:spPr>
            <a:xfrm>
              <a:off x="7195625" y="4478284"/>
              <a:ext cx="0" cy="299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C04C89-1A1F-40D1-92B2-08CE63FDD383}"/>
                </a:ext>
              </a:extLst>
            </p:cNvPr>
            <p:cNvSpPr txBox="1"/>
            <p:nvPr/>
          </p:nvSpPr>
          <p:spPr>
            <a:xfrm>
              <a:off x="7016863" y="4070407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b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010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기울기 도출과 역전파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4D4E-889A-42BC-BA0B-2690FE712551}"/>
              </a:ext>
            </a:extLst>
          </p:cNvPr>
          <p:cNvSpPr txBox="1"/>
          <p:nvPr/>
        </p:nvSpPr>
        <p:spPr>
          <a:xfrm>
            <a:off x="753035" y="95282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7B5D51B-A27D-482E-9A4B-D8737DC51C9B}"/>
                  </a:ext>
                </a:extLst>
              </p:cNvPr>
              <p:cNvSpPr/>
              <p:nvPr/>
            </p:nvSpPr>
            <p:spPr>
              <a:xfrm>
                <a:off x="1593140" y="2412185"/>
                <a:ext cx="2406043" cy="1025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−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7B5D51B-A27D-482E-9A4B-D8737DC51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40" y="2412185"/>
                <a:ext cx="2406043" cy="1025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A60FB7A-16FA-4F75-A1CD-DE70EC027AA6}"/>
                  </a:ext>
                </a:extLst>
              </p:cNvPr>
              <p:cNvSpPr/>
              <p:nvPr/>
            </p:nvSpPr>
            <p:spPr>
              <a:xfrm>
                <a:off x="5220494" y="2073631"/>
                <a:ext cx="28232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A60FB7A-16FA-4F75-A1CD-DE70EC027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2073631"/>
                <a:ext cx="282320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9EE5BD0-4DBD-47EF-8B5D-D251A819EECB}"/>
                  </a:ext>
                </a:extLst>
              </p:cNvPr>
              <p:cNvSpPr/>
              <p:nvPr/>
            </p:nvSpPr>
            <p:spPr>
              <a:xfrm>
                <a:off x="5513421" y="2412185"/>
                <a:ext cx="2800895" cy="102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(1−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9EE5BD0-4DBD-47EF-8B5D-D251A819E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21" y="2412185"/>
                <a:ext cx="2800895" cy="1028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707610E7-26CE-4E20-8763-1200DC08BDEF}"/>
              </a:ext>
            </a:extLst>
          </p:cNvPr>
          <p:cNvSpPr txBox="1"/>
          <p:nvPr/>
        </p:nvSpPr>
        <p:spPr>
          <a:xfrm>
            <a:off x="2296473" y="195052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78AC5-280C-4B62-916E-D011899D527D}"/>
              </a:ext>
            </a:extLst>
          </p:cNvPr>
          <p:cNvSpPr txBox="1"/>
          <p:nvPr/>
        </p:nvSpPr>
        <p:spPr>
          <a:xfrm>
            <a:off x="5715868" y="1950519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1C73DD-3A53-4EC3-B590-6F5379C7F3B8}"/>
              </a:ext>
            </a:extLst>
          </p:cNvPr>
          <p:cNvSpPr/>
          <p:nvPr/>
        </p:nvSpPr>
        <p:spPr>
          <a:xfrm>
            <a:off x="4268608" y="4042107"/>
            <a:ext cx="1244813" cy="2005532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35C9D1-C2E9-42DC-809C-73EF14E0319C}"/>
              </a:ext>
            </a:extLst>
          </p:cNvPr>
          <p:cNvCxnSpPr>
            <a:cxnSpLocks/>
          </p:cNvCxnSpPr>
          <p:nvPr/>
        </p:nvCxnSpPr>
        <p:spPr>
          <a:xfrm>
            <a:off x="2528047" y="4771785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F1ACBA5-168B-4E0B-A7B0-ED4153C9AC77}"/>
              </a:ext>
            </a:extLst>
          </p:cNvPr>
          <p:cNvCxnSpPr>
            <a:cxnSpLocks/>
          </p:cNvCxnSpPr>
          <p:nvPr/>
        </p:nvCxnSpPr>
        <p:spPr>
          <a:xfrm>
            <a:off x="5513421" y="4756417"/>
            <a:ext cx="14004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50047E0-138B-4C32-B79D-39CF26264DB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13421" y="5044873"/>
            <a:ext cx="14004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488F93-4B7C-4B86-A8DF-373D9F003DBE}"/>
              </a:ext>
            </a:extLst>
          </p:cNvPr>
          <p:cNvCxnSpPr>
            <a:cxnSpLocks/>
          </p:cNvCxnSpPr>
          <p:nvPr/>
        </p:nvCxnSpPr>
        <p:spPr>
          <a:xfrm flipH="1">
            <a:off x="2471000" y="5044873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6D4CF52-0E7D-4127-A428-62859997BAAE}"/>
                  </a:ext>
                </a:extLst>
              </p:cNvPr>
              <p:cNvSpPr/>
              <p:nvPr/>
            </p:nvSpPr>
            <p:spPr>
              <a:xfrm>
                <a:off x="2471000" y="5110483"/>
                <a:ext cx="1797608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6D4CF52-0E7D-4127-A428-62859997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00" y="5110483"/>
                <a:ext cx="1797608" cy="857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029B7C8-8975-490E-95F4-0DABA4E3E5F1}"/>
                  </a:ext>
                </a:extLst>
              </p:cNvPr>
              <p:cNvSpPr/>
              <p:nvPr/>
            </p:nvSpPr>
            <p:spPr>
              <a:xfrm>
                <a:off x="5909730" y="5070850"/>
                <a:ext cx="600293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029B7C8-8975-490E-95F4-0DABA4E3E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0" y="5070850"/>
                <a:ext cx="600293" cy="857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23281E6-09FF-476B-AB8B-D81F949142DF}"/>
                  </a:ext>
                </a:extLst>
              </p:cNvPr>
              <p:cNvSpPr/>
              <p:nvPr/>
            </p:nvSpPr>
            <p:spPr>
              <a:xfrm>
                <a:off x="3109014" y="4084406"/>
                <a:ext cx="5833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23281E6-09FF-476B-AB8B-D81F94914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14" y="4084406"/>
                <a:ext cx="583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5D777BA-7120-43A0-9DE7-7327311F5F0D}"/>
                  </a:ext>
                </a:extLst>
              </p:cNvPr>
              <p:cNvSpPr/>
              <p:nvPr/>
            </p:nvSpPr>
            <p:spPr>
              <a:xfrm>
                <a:off x="5909730" y="4084406"/>
                <a:ext cx="59099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5D777BA-7120-43A0-9DE7-7327311F5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0" y="4084406"/>
                <a:ext cx="59099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백터와 행렬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수학과 파이썬 복습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661B5-817F-4CF2-B3A4-8720EB6676FB}"/>
              </a:ext>
            </a:extLst>
          </p:cNvPr>
          <p:cNvSpPr txBox="1"/>
          <p:nvPr/>
        </p:nvSpPr>
        <p:spPr>
          <a:xfrm>
            <a:off x="845995" y="1383126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백터와 행렬의 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0E769-C673-42A1-A86A-1EF6837BBCED}"/>
                  </a:ext>
                </a:extLst>
              </p:cNvPr>
              <p:cNvSpPr txBox="1"/>
              <p:nvPr/>
            </p:nvSpPr>
            <p:spPr>
              <a:xfrm>
                <a:off x="491776" y="1967612"/>
                <a:ext cx="1608133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0E769-C673-42A1-A86A-1EF6837B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6" y="1967612"/>
                <a:ext cx="1608133" cy="1006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8F84B-4CBE-4D69-A9AC-19AE5C7DCCFE}"/>
                  </a:ext>
                </a:extLst>
              </p:cNvPr>
              <p:cNvSpPr txBox="1"/>
              <p:nvPr/>
            </p:nvSpPr>
            <p:spPr>
              <a:xfrm>
                <a:off x="2514849" y="1967612"/>
                <a:ext cx="1608133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8F84B-4CBE-4D69-A9AC-19AE5C7DC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49" y="1967612"/>
                <a:ext cx="1608133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C15B71A5-AF03-4295-B086-8DC8A5CCD2DD}"/>
              </a:ext>
            </a:extLst>
          </p:cNvPr>
          <p:cNvSpPr/>
          <p:nvPr/>
        </p:nvSpPr>
        <p:spPr>
          <a:xfrm>
            <a:off x="2973720" y="1967613"/>
            <a:ext cx="875981" cy="2684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F77E0D-AC3F-4ECF-9750-A1C1069600D6}"/>
              </a:ext>
            </a:extLst>
          </p:cNvPr>
          <p:cNvSpPr/>
          <p:nvPr/>
        </p:nvSpPr>
        <p:spPr>
          <a:xfrm>
            <a:off x="2973720" y="1967612"/>
            <a:ext cx="249415" cy="976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B5FBE-CE91-4832-9989-6497E23D652C}"/>
              </a:ext>
            </a:extLst>
          </p:cNvPr>
          <p:cNvSpPr txBox="1"/>
          <p:nvPr/>
        </p:nvSpPr>
        <p:spPr>
          <a:xfrm>
            <a:off x="3925804" y="193255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2A54-3146-4BFA-BF92-2566305A8C37}"/>
              </a:ext>
            </a:extLst>
          </p:cNvPr>
          <p:cNvSpPr txBox="1"/>
          <p:nvPr/>
        </p:nvSpPr>
        <p:spPr>
          <a:xfrm>
            <a:off x="2911517" y="2973721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FC882-EDE6-466E-A42A-F94B9A0BD3BD}"/>
              </a:ext>
            </a:extLst>
          </p:cNvPr>
          <p:cNvSpPr txBox="1"/>
          <p:nvPr/>
        </p:nvSpPr>
        <p:spPr>
          <a:xfrm>
            <a:off x="906716" y="4087509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벡터의 표현법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4AFEB-E609-4ABF-953F-ED69DA77C258}"/>
                  </a:ext>
                </a:extLst>
              </p:cNvPr>
              <p:cNvSpPr txBox="1"/>
              <p:nvPr/>
            </p:nvSpPr>
            <p:spPr>
              <a:xfrm>
                <a:off x="486260" y="4633266"/>
                <a:ext cx="1608133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4AFEB-E609-4ABF-953F-ED69DA77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0" y="4633266"/>
                <a:ext cx="1608133" cy="1006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F7CA6-F0A6-4D81-8690-2B19FC8139C2}"/>
                  </a:ext>
                </a:extLst>
              </p:cNvPr>
              <p:cNvSpPr txBox="1"/>
              <p:nvPr/>
            </p:nvSpPr>
            <p:spPr>
              <a:xfrm>
                <a:off x="2713806" y="4951654"/>
                <a:ext cx="16081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F7CA6-F0A6-4D81-8690-2B19FC81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06" y="4951654"/>
                <a:ext cx="1608133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672570E-DB62-4F19-8C19-0BA37D47447C}"/>
              </a:ext>
            </a:extLst>
          </p:cNvPr>
          <p:cNvSpPr txBox="1"/>
          <p:nvPr/>
        </p:nvSpPr>
        <p:spPr>
          <a:xfrm>
            <a:off x="919070" y="574705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열벡터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27DCB-851C-4FA8-A148-F8B285D377B8}"/>
              </a:ext>
            </a:extLst>
          </p:cNvPr>
          <p:cNvSpPr txBox="1"/>
          <p:nvPr/>
        </p:nvSpPr>
        <p:spPr>
          <a:xfrm>
            <a:off x="3098427" y="575459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행벡터</a:t>
            </a:r>
          </a:p>
        </p:txBody>
      </p:sp>
    </p:spTree>
    <p:extLst>
      <p:ext uri="{BB962C8B-B14F-4D97-AF65-F5344CB8AC3E}">
        <p14:creationId xmlns:p14="http://schemas.microsoft.com/office/powerpoint/2010/main" val="381995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기울기 도출과 역전파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4D4E-889A-42BC-BA0B-2690FE712551}"/>
              </a:ext>
            </a:extLst>
          </p:cNvPr>
          <p:cNvSpPr txBox="1"/>
          <p:nvPr/>
        </p:nvSpPr>
        <p:spPr>
          <a:xfrm>
            <a:off x="753035" y="952820"/>
            <a:ext cx="17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D7A8FC0-5FC2-486A-985F-67F8393D69B7}"/>
              </a:ext>
            </a:extLst>
          </p:cNvPr>
          <p:cNvSpPr/>
          <p:nvPr/>
        </p:nvSpPr>
        <p:spPr>
          <a:xfrm>
            <a:off x="2759343" y="3213474"/>
            <a:ext cx="1167839" cy="116783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63D264-48FB-40D5-A0E4-27CCF046D23E}"/>
                  </a:ext>
                </a:extLst>
              </p:cNvPr>
              <p:cNvSpPr txBox="1"/>
              <p:nvPr/>
            </p:nvSpPr>
            <p:spPr>
              <a:xfrm>
                <a:off x="2292891" y="2253212"/>
                <a:ext cx="4505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𝑋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63D264-48FB-40D5-A0E4-27CCF046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91" y="2253212"/>
                <a:ext cx="45050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E54A93-2963-4EFB-9472-EEC4CC50E4BF}"/>
                  </a:ext>
                </a:extLst>
              </p:cNvPr>
              <p:cNvSpPr txBox="1"/>
              <p:nvPr/>
            </p:nvSpPr>
            <p:spPr>
              <a:xfrm>
                <a:off x="1760419" y="4124024"/>
                <a:ext cx="5983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𝑊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E54A93-2963-4EFB-9472-EEC4CC5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19" y="4124024"/>
                <a:ext cx="598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872AF-4AD8-4518-8F56-E018E4495944}"/>
                  </a:ext>
                </a:extLst>
              </p:cNvPr>
              <p:cNvSpPr txBox="1"/>
              <p:nvPr/>
            </p:nvSpPr>
            <p:spPr>
              <a:xfrm>
                <a:off x="4500133" y="3198214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𝑦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872AF-4AD8-4518-8F56-E018E449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33" y="3198214"/>
                <a:ext cx="4070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70C1E6-C653-46F7-AED0-AEBBC5F20C7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60419" y="2368620"/>
            <a:ext cx="1169950" cy="1015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D6253-5050-40AC-9EC5-98148EF85A30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711032" y="4210287"/>
            <a:ext cx="1219337" cy="950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C46287-9FA8-4063-90DC-F67A444CC7CC}"/>
              </a:ext>
            </a:extLst>
          </p:cNvPr>
          <p:cNvCxnSpPr>
            <a:cxnSpLocks/>
          </p:cNvCxnSpPr>
          <p:nvPr/>
        </p:nvCxnSpPr>
        <p:spPr>
          <a:xfrm>
            <a:off x="3927182" y="3801156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529EC-8A2A-425F-AB7B-377A5BD9CBFA}"/>
              </a:ext>
            </a:extLst>
          </p:cNvPr>
          <p:cNvSpPr txBox="1"/>
          <p:nvPr/>
        </p:nvSpPr>
        <p:spPr>
          <a:xfrm>
            <a:off x="2825492" y="3616179"/>
            <a:ext cx="103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4D4ABD-9E97-4B77-8DDC-5CE0ADB17D39}"/>
                  </a:ext>
                </a:extLst>
              </p:cNvPr>
              <p:cNvSpPr txBox="1"/>
              <p:nvPr/>
            </p:nvSpPr>
            <p:spPr>
              <a:xfrm>
                <a:off x="1982630" y="1949069"/>
                <a:ext cx="1163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4D4ABD-9E97-4B77-8DDC-5CE0ADB1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30" y="1949069"/>
                <a:ext cx="1163267" cy="369332"/>
              </a:xfrm>
              <a:prstGeom prst="rect">
                <a:avLst/>
              </a:prstGeom>
              <a:blipFill>
                <a:blip r:embed="rId6"/>
                <a:stretch>
                  <a:fillRect l="-7330" t="-1667" r="-785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91A73-0284-4C00-89FF-FC90C8A432B6}"/>
                  </a:ext>
                </a:extLst>
              </p:cNvPr>
              <p:cNvSpPr txBox="1"/>
              <p:nvPr/>
            </p:nvSpPr>
            <p:spPr>
              <a:xfrm>
                <a:off x="1529989" y="3754692"/>
                <a:ext cx="11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91A73-0284-4C00-89FF-FC90C8A43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89" y="3754692"/>
                <a:ext cx="1163204" cy="369332"/>
              </a:xfrm>
              <a:prstGeom prst="rect">
                <a:avLst/>
              </a:prstGeom>
              <a:blipFill>
                <a:blip r:embed="rId7"/>
                <a:stretch>
                  <a:fillRect l="-7853" t="-1639" r="-7330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47FAF5-17EB-4710-926A-796029D72EC3}"/>
                  </a:ext>
                </a:extLst>
              </p:cNvPr>
              <p:cNvSpPr txBox="1"/>
              <p:nvPr/>
            </p:nvSpPr>
            <p:spPr>
              <a:xfrm>
                <a:off x="4169101" y="2971683"/>
                <a:ext cx="117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47FAF5-17EB-4710-926A-796029D7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01" y="2971683"/>
                <a:ext cx="1174489" cy="369332"/>
              </a:xfrm>
              <a:prstGeom prst="rect">
                <a:avLst/>
              </a:prstGeom>
              <a:blipFill>
                <a:blip r:embed="rId8"/>
                <a:stretch>
                  <a:fillRect l="-7772" t="-1639" r="-7254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3AE90F9-61D1-4D97-8DDC-67539B049111}"/>
                  </a:ext>
                </a:extLst>
              </p:cNvPr>
              <p:cNvSpPr/>
              <p:nvPr/>
            </p:nvSpPr>
            <p:spPr>
              <a:xfrm>
                <a:off x="5521903" y="3211280"/>
                <a:ext cx="1167839" cy="1167839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</m:t>
                      </m:r>
                    </m:oMath>
                  </m:oMathPara>
                </a14:m>
                <a:endParaRPr lang="ko-KR" altLang="en-US" sz="4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3AE90F9-61D1-4D97-8DDC-67539B049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03" y="3211280"/>
                <a:ext cx="1167839" cy="11678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DFF37707-F45B-4BF6-8292-6E78475DC2BA}"/>
              </a:ext>
            </a:extLst>
          </p:cNvPr>
          <p:cNvSpPr/>
          <p:nvPr/>
        </p:nvSpPr>
        <p:spPr>
          <a:xfrm>
            <a:off x="2825492" y="5046100"/>
            <a:ext cx="1167839" cy="116783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D3CA2E-908E-4387-A0B3-298D3CB8C77A}"/>
              </a:ext>
            </a:extLst>
          </p:cNvPr>
          <p:cNvSpPr/>
          <p:nvPr/>
        </p:nvSpPr>
        <p:spPr>
          <a:xfrm>
            <a:off x="2892443" y="5456979"/>
            <a:ext cx="1033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Repeat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121016-169A-4644-8FDE-EA9C3DFB2C77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3993331" y="4208093"/>
            <a:ext cx="1699598" cy="1421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92E7507-291C-46FF-8627-DD7ABFBAD3B1}"/>
              </a:ext>
            </a:extLst>
          </p:cNvPr>
          <p:cNvCxnSpPr>
            <a:cxnSpLocks/>
          </p:cNvCxnSpPr>
          <p:nvPr/>
        </p:nvCxnSpPr>
        <p:spPr>
          <a:xfrm>
            <a:off x="1230771" y="5704420"/>
            <a:ext cx="1594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457C39-B092-4C48-9258-FEEC685D0057}"/>
                  </a:ext>
                </a:extLst>
              </p:cNvPr>
              <p:cNvSpPr txBox="1"/>
              <p:nvPr/>
            </p:nvSpPr>
            <p:spPr>
              <a:xfrm>
                <a:off x="1681018" y="6057878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457C39-B092-4C48-9258-FEEC685D0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8" y="6057878"/>
                <a:ext cx="40703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AC504B-B9A1-4584-B920-76AF5AADABF9}"/>
                  </a:ext>
                </a:extLst>
              </p:cNvPr>
              <p:cNvSpPr txBox="1"/>
              <p:nvPr/>
            </p:nvSpPr>
            <p:spPr>
              <a:xfrm>
                <a:off x="1627230" y="5732055"/>
                <a:ext cx="5845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AC504B-B9A1-4584-B920-76AF5AAD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0" y="5732055"/>
                <a:ext cx="584519" cy="369332"/>
              </a:xfrm>
              <a:prstGeom prst="rect">
                <a:avLst/>
              </a:prstGeom>
              <a:blipFill>
                <a:blip r:embed="rId11"/>
                <a:stretch>
                  <a:fillRect l="-16667" t="-1639" r="-1562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CE5B05-BAFD-4F65-AC28-199F3B4A625C}"/>
                  </a:ext>
                </a:extLst>
              </p:cNvPr>
              <p:cNvSpPr txBox="1"/>
              <p:nvPr/>
            </p:nvSpPr>
            <p:spPr>
              <a:xfrm>
                <a:off x="4321572" y="4573712"/>
                <a:ext cx="407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CE5B05-BAFD-4F65-AC28-199F3B4A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2" y="4573712"/>
                <a:ext cx="40703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30DE0E-430E-4D74-B4AF-418E6C89045C}"/>
                  </a:ext>
                </a:extLst>
              </p:cNvPr>
              <p:cNvSpPr txBox="1"/>
              <p:nvPr/>
            </p:nvSpPr>
            <p:spPr>
              <a:xfrm>
                <a:off x="3953445" y="4254823"/>
                <a:ext cx="117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30DE0E-430E-4D74-B4AF-418E6C89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45" y="4254823"/>
                <a:ext cx="1174489" cy="369332"/>
              </a:xfrm>
              <a:prstGeom prst="rect">
                <a:avLst/>
              </a:prstGeom>
              <a:blipFill>
                <a:blip r:embed="rId13"/>
                <a:stretch>
                  <a:fillRect l="-7813" t="-1639" r="-7813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6B535A-DE24-4FD3-B492-B58F262D38C5}"/>
              </a:ext>
            </a:extLst>
          </p:cNvPr>
          <p:cNvCxnSpPr>
            <a:cxnSpLocks/>
          </p:cNvCxnSpPr>
          <p:nvPr/>
        </p:nvCxnSpPr>
        <p:spPr>
          <a:xfrm>
            <a:off x="6689742" y="3795199"/>
            <a:ext cx="1947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E77058-B268-4B56-A62B-76B5C66156C1}"/>
                  </a:ext>
                </a:extLst>
              </p:cNvPr>
              <p:cNvSpPr txBox="1"/>
              <p:nvPr/>
            </p:nvSpPr>
            <p:spPr>
              <a:xfrm>
                <a:off x="7442194" y="3226241"/>
                <a:ext cx="4264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𝑍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E77058-B268-4B56-A62B-76B5C6615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94" y="3226241"/>
                <a:ext cx="426463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1032EB-CF95-4F38-8DF1-E95A5A7ECC0E}"/>
                  </a:ext>
                </a:extLst>
              </p:cNvPr>
              <p:cNvSpPr txBox="1"/>
              <p:nvPr/>
            </p:nvSpPr>
            <p:spPr>
              <a:xfrm>
                <a:off x="7068182" y="2916366"/>
                <a:ext cx="117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𝑁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1032EB-CF95-4F38-8DF1-E95A5A7E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182" y="2916366"/>
                <a:ext cx="1174489" cy="369332"/>
              </a:xfrm>
              <a:prstGeom prst="rect">
                <a:avLst/>
              </a:prstGeom>
              <a:blipFill>
                <a:blip r:embed="rId15"/>
                <a:stretch>
                  <a:fillRect l="-7254" t="-1639" r="-7772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484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기울기 도출과 역전파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4D4E-889A-42BC-BA0B-2690FE712551}"/>
              </a:ext>
            </a:extLst>
          </p:cNvPr>
          <p:cNvSpPr txBox="1"/>
          <p:nvPr/>
        </p:nvSpPr>
        <p:spPr>
          <a:xfrm>
            <a:off x="753035" y="952820"/>
            <a:ext cx="3588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 with Loss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CF37B5-444B-4D8B-8A50-FC976EFDFC87}"/>
              </a:ext>
            </a:extLst>
          </p:cNvPr>
          <p:cNvSpPr/>
          <p:nvPr/>
        </p:nvSpPr>
        <p:spPr>
          <a:xfrm>
            <a:off x="6327920" y="2062561"/>
            <a:ext cx="1317805" cy="4300122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Entropy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Error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0E3F8F6-FEB4-4E4F-AB97-8EE6F64251C3}"/>
                  </a:ext>
                </a:extLst>
              </p:cNvPr>
              <p:cNvSpPr/>
              <p:nvPr/>
            </p:nvSpPr>
            <p:spPr>
              <a:xfrm>
                <a:off x="1944836" y="2012073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0E3F8F6-FEB4-4E4F-AB97-8EE6F6425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36" y="2012073"/>
                <a:ext cx="68435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7D92B9-0593-41E2-BF6B-25B2CF8EBB20}"/>
              </a:ext>
            </a:extLst>
          </p:cNvPr>
          <p:cNvSpPr/>
          <p:nvPr/>
        </p:nvSpPr>
        <p:spPr>
          <a:xfrm>
            <a:off x="3157295" y="2062561"/>
            <a:ext cx="1317805" cy="4300122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CFE653-4B8A-42F6-9D9A-31AA3220DA1F}"/>
              </a:ext>
            </a:extLst>
          </p:cNvPr>
          <p:cNvCxnSpPr>
            <a:cxnSpLocks/>
          </p:cNvCxnSpPr>
          <p:nvPr/>
        </p:nvCxnSpPr>
        <p:spPr>
          <a:xfrm>
            <a:off x="1416733" y="2620254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51C8224-5DB6-4DE9-A216-82B92CECBE2F}"/>
              </a:ext>
            </a:extLst>
          </p:cNvPr>
          <p:cNvCxnSpPr>
            <a:cxnSpLocks/>
          </p:cNvCxnSpPr>
          <p:nvPr/>
        </p:nvCxnSpPr>
        <p:spPr>
          <a:xfrm flipH="1">
            <a:off x="1359686" y="2801134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070DC8-F2F2-43DF-8D6E-BDE94909DA5D}"/>
                  </a:ext>
                </a:extLst>
              </p:cNvPr>
              <p:cNvSpPr/>
              <p:nvPr/>
            </p:nvSpPr>
            <p:spPr>
              <a:xfrm>
                <a:off x="1665425" y="2748614"/>
                <a:ext cx="13335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070DC8-F2F2-43DF-8D6E-BDE94909D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25" y="2748614"/>
                <a:ext cx="1333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B4E4D18-0A32-436C-834A-2E3825E91A30}"/>
                  </a:ext>
                </a:extLst>
              </p:cNvPr>
              <p:cNvSpPr/>
              <p:nvPr/>
            </p:nvSpPr>
            <p:spPr>
              <a:xfrm>
                <a:off x="1951099" y="3487573"/>
                <a:ext cx="6938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B4E4D18-0A32-436C-834A-2E3825E91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99" y="3487573"/>
                <a:ext cx="6938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9F66966-7624-414C-AEA9-CBB55D18599F}"/>
              </a:ext>
            </a:extLst>
          </p:cNvPr>
          <p:cNvCxnSpPr>
            <a:cxnSpLocks/>
          </p:cNvCxnSpPr>
          <p:nvPr/>
        </p:nvCxnSpPr>
        <p:spPr>
          <a:xfrm>
            <a:off x="1422996" y="4095754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5F9A9C4-A199-4486-979F-9409775BD2BB}"/>
              </a:ext>
            </a:extLst>
          </p:cNvPr>
          <p:cNvCxnSpPr>
            <a:cxnSpLocks/>
          </p:cNvCxnSpPr>
          <p:nvPr/>
        </p:nvCxnSpPr>
        <p:spPr>
          <a:xfrm flipH="1">
            <a:off x="1365949" y="4276634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357066F-70AF-4E88-A220-1F87F898050B}"/>
                  </a:ext>
                </a:extLst>
              </p:cNvPr>
              <p:cNvSpPr/>
              <p:nvPr/>
            </p:nvSpPr>
            <p:spPr>
              <a:xfrm>
                <a:off x="1671688" y="4224114"/>
                <a:ext cx="13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357066F-70AF-4E88-A220-1F87F8980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88" y="4224114"/>
                <a:ext cx="13500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63E6138-0392-4C24-9C10-D27E8813B094}"/>
                  </a:ext>
                </a:extLst>
              </p:cNvPr>
              <p:cNvSpPr/>
              <p:nvPr/>
            </p:nvSpPr>
            <p:spPr>
              <a:xfrm>
                <a:off x="1961731" y="4877726"/>
                <a:ext cx="6938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63E6138-0392-4C24-9C10-D27E8813B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31" y="4877726"/>
                <a:ext cx="6938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311870-B4B4-4ADA-B125-A3181135D6F1}"/>
              </a:ext>
            </a:extLst>
          </p:cNvPr>
          <p:cNvCxnSpPr>
            <a:cxnSpLocks/>
          </p:cNvCxnSpPr>
          <p:nvPr/>
        </p:nvCxnSpPr>
        <p:spPr>
          <a:xfrm>
            <a:off x="1433628" y="5485907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F755CC3-4F7D-4C2F-9DB6-23937DA863FF}"/>
              </a:ext>
            </a:extLst>
          </p:cNvPr>
          <p:cNvCxnSpPr>
            <a:cxnSpLocks/>
          </p:cNvCxnSpPr>
          <p:nvPr/>
        </p:nvCxnSpPr>
        <p:spPr>
          <a:xfrm flipH="1">
            <a:off x="1376581" y="5666787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314CF3F-F9CC-40FF-B154-4D89F67F5AEC}"/>
                  </a:ext>
                </a:extLst>
              </p:cNvPr>
              <p:cNvSpPr/>
              <p:nvPr/>
            </p:nvSpPr>
            <p:spPr>
              <a:xfrm>
                <a:off x="1682320" y="5614267"/>
                <a:ext cx="13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314CF3F-F9CC-40FF-B154-4D89F67F5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20" y="5614267"/>
                <a:ext cx="13500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8EECA31-C46B-4D62-BDD0-F207D30FFD75}"/>
                  </a:ext>
                </a:extLst>
              </p:cNvPr>
              <p:cNvSpPr/>
              <p:nvPr/>
            </p:nvSpPr>
            <p:spPr>
              <a:xfrm>
                <a:off x="5101680" y="2087633"/>
                <a:ext cx="6115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8EECA31-C46B-4D62-BDD0-F207D30F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0" y="2087633"/>
                <a:ext cx="61157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ECCE9C6-6F65-41C9-A587-E87A2766E6C1}"/>
              </a:ext>
            </a:extLst>
          </p:cNvPr>
          <p:cNvCxnSpPr>
            <a:cxnSpLocks/>
          </p:cNvCxnSpPr>
          <p:nvPr/>
        </p:nvCxnSpPr>
        <p:spPr>
          <a:xfrm>
            <a:off x="4542841" y="2626658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638B96B-C942-4BF1-8DE2-565CA353DADC}"/>
              </a:ext>
            </a:extLst>
          </p:cNvPr>
          <p:cNvCxnSpPr>
            <a:cxnSpLocks/>
          </p:cNvCxnSpPr>
          <p:nvPr/>
        </p:nvCxnSpPr>
        <p:spPr>
          <a:xfrm flipH="1">
            <a:off x="4485794" y="2807538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5F233E5-573A-4462-8D7F-3BEA6186A0EB}"/>
                  </a:ext>
                </a:extLst>
              </p:cNvPr>
              <p:cNvSpPr/>
              <p:nvPr/>
            </p:nvSpPr>
            <p:spPr>
              <a:xfrm>
                <a:off x="5107943" y="3563133"/>
                <a:ext cx="619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5F233E5-573A-4462-8D7F-3BEA6186A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3" y="3563133"/>
                <a:ext cx="61985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C62FC76-34FF-4694-A6EC-01F047A0BEA8}"/>
              </a:ext>
            </a:extLst>
          </p:cNvPr>
          <p:cNvCxnSpPr>
            <a:cxnSpLocks/>
          </p:cNvCxnSpPr>
          <p:nvPr/>
        </p:nvCxnSpPr>
        <p:spPr>
          <a:xfrm>
            <a:off x="4549104" y="4102158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AEDCA7-E196-47F9-A1AA-288548181A93}"/>
              </a:ext>
            </a:extLst>
          </p:cNvPr>
          <p:cNvCxnSpPr>
            <a:cxnSpLocks/>
          </p:cNvCxnSpPr>
          <p:nvPr/>
        </p:nvCxnSpPr>
        <p:spPr>
          <a:xfrm flipH="1">
            <a:off x="4492057" y="4283038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70F5D3D-929C-4301-8E32-04C0FB16CB06}"/>
                  </a:ext>
                </a:extLst>
              </p:cNvPr>
              <p:cNvSpPr/>
              <p:nvPr/>
            </p:nvSpPr>
            <p:spPr>
              <a:xfrm>
                <a:off x="5118575" y="4953286"/>
                <a:ext cx="619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70F5D3D-929C-4301-8E32-04C0FB16C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575" y="4953286"/>
                <a:ext cx="6198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A4A2D5D-15E3-45E7-B60B-3291D0333FA1}"/>
              </a:ext>
            </a:extLst>
          </p:cNvPr>
          <p:cNvCxnSpPr>
            <a:cxnSpLocks/>
          </p:cNvCxnSpPr>
          <p:nvPr/>
        </p:nvCxnSpPr>
        <p:spPr>
          <a:xfrm>
            <a:off x="4559736" y="5492311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FA8FC22-373E-4903-8E96-045EB8C75036}"/>
              </a:ext>
            </a:extLst>
          </p:cNvPr>
          <p:cNvCxnSpPr>
            <a:cxnSpLocks/>
          </p:cNvCxnSpPr>
          <p:nvPr/>
        </p:nvCxnSpPr>
        <p:spPr>
          <a:xfrm flipH="1">
            <a:off x="4502689" y="5673191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4BB088A-AE06-4441-A889-9BBE8DDAFC62}"/>
              </a:ext>
            </a:extLst>
          </p:cNvPr>
          <p:cNvCxnSpPr>
            <a:cxnSpLocks/>
          </p:cNvCxnSpPr>
          <p:nvPr/>
        </p:nvCxnSpPr>
        <p:spPr>
          <a:xfrm>
            <a:off x="7702772" y="4102158"/>
            <a:ext cx="1740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30C70CF-145E-41F4-9400-0FF310AB961C}"/>
              </a:ext>
            </a:extLst>
          </p:cNvPr>
          <p:cNvCxnSpPr>
            <a:cxnSpLocks/>
          </p:cNvCxnSpPr>
          <p:nvPr/>
        </p:nvCxnSpPr>
        <p:spPr>
          <a:xfrm flipH="1">
            <a:off x="7645725" y="4283038"/>
            <a:ext cx="17976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227D1B0-33A4-4216-BF33-A16C3F9CB0C2}"/>
                  </a:ext>
                </a:extLst>
              </p:cNvPr>
              <p:cNvSpPr/>
              <p:nvPr/>
            </p:nvSpPr>
            <p:spPr>
              <a:xfrm>
                <a:off x="8294108" y="3517383"/>
                <a:ext cx="5008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227D1B0-33A4-4216-BF33-A16C3F9CB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08" y="3517383"/>
                <a:ext cx="50084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D0D0FE8-CD23-48EB-8535-A7B22842B34C}"/>
                  </a:ext>
                </a:extLst>
              </p:cNvPr>
              <p:cNvSpPr/>
              <p:nvPr/>
            </p:nvSpPr>
            <p:spPr>
              <a:xfrm>
                <a:off x="8294108" y="4239482"/>
                <a:ext cx="5008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D0D0FE8-CD23-48EB-8535-A7B22842B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08" y="4239482"/>
                <a:ext cx="50084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5FCD8A-7737-4DCF-95C8-057766AA7D7B}"/>
              </a:ext>
            </a:extLst>
          </p:cNvPr>
          <p:cNvGrpSpPr/>
          <p:nvPr/>
        </p:nvGrpSpPr>
        <p:grpSpPr>
          <a:xfrm>
            <a:off x="5178520" y="1381494"/>
            <a:ext cx="1112038" cy="1118620"/>
            <a:chOff x="5178520" y="1381494"/>
            <a:chExt cx="1112038" cy="111862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175C369-55B1-47B4-BE00-9C19BB655F50}"/>
                </a:ext>
              </a:extLst>
            </p:cNvPr>
            <p:cNvGrpSpPr/>
            <p:nvPr/>
          </p:nvGrpSpPr>
          <p:grpSpPr>
            <a:xfrm>
              <a:off x="5178520" y="1928692"/>
              <a:ext cx="1112038" cy="571422"/>
              <a:chOff x="5101680" y="1751960"/>
              <a:chExt cx="1112038" cy="571422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7DB66B5-1C1E-4E3C-BAC9-233A8C4D5F58}"/>
                  </a:ext>
                </a:extLst>
              </p:cNvPr>
              <p:cNvCxnSpPr/>
              <p:nvPr/>
            </p:nvCxnSpPr>
            <p:spPr>
              <a:xfrm>
                <a:off x="5101680" y="1759644"/>
                <a:ext cx="636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1721F793-EC0E-46CB-9A05-FA0BF0725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277" y="1751960"/>
                <a:ext cx="495441" cy="5714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F137A3D-107A-4832-85AF-72AD81B7E6A8}"/>
                    </a:ext>
                  </a:extLst>
                </p:cNvPr>
                <p:cNvSpPr/>
                <p:nvPr/>
              </p:nvSpPr>
              <p:spPr>
                <a:xfrm>
                  <a:off x="5178520" y="1381494"/>
                  <a:ext cx="55790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F137A3D-107A-4832-85AF-72AD81B7E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520" y="1381494"/>
                  <a:ext cx="557909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C0FB65E-BDA2-4716-B977-7C1684BCEC8F}"/>
              </a:ext>
            </a:extLst>
          </p:cNvPr>
          <p:cNvGrpSpPr/>
          <p:nvPr/>
        </p:nvGrpSpPr>
        <p:grpSpPr>
          <a:xfrm>
            <a:off x="5161104" y="2877592"/>
            <a:ext cx="1112038" cy="1118620"/>
            <a:chOff x="5178520" y="1381494"/>
            <a:chExt cx="1112038" cy="111862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0B8DFD2-9697-47A9-B8B4-9F1562CA28F5}"/>
                </a:ext>
              </a:extLst>
            </p:cNvPr>
            <p:cNvGrpSpPr/>
            <p:nvPr/>
          </p:nvGrpSpPr>
          <p:grpSpPr>
            <a:xfrm>
              <a:off x="5178520" y="1928692"/>
              <a:ext cx="1112038" cy="571422"/>
              <a:chOff x="5101680" y="1751960"/>
              <a:chExt cx="1112038" cy="571422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E0B13FD6-2C33-42C4-AD29-86420A918EBA}"/>
                  </a:ext>
                </a:extLst>
              </p:cNvPr>
              <p:cNvCxnSpPr/>
              <p:nvPr/>
            </p:nvCxnSpPr>
            <p:spPr>
              <a:xfrm>
                <a:off x="5101680" y="1759644"/>
                <a:ext cx="636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39085454-2B52-41A0-B08D-DE036F577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277" y="1751960"/>
                <a:ext cx="495441" cy="5714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FCA2045-9F1A-4633-935D-94EB65F9C624}"/>
                    </a:ext>
                  </a:extLst>
                </p:cNvPr>
                <p:cNvSpPr/>
                <p:nvPr/>
              </p:nvSpPr>
              <p:spPr>
                <a:xfrm>
                  <a:off x="5178520" y="1381494"/>
                  <a:ext cx="5661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FCA2045-9F1A-4633-935D-94EB65F9C6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520" y="1381494"/>
                  <a:ext cx="56618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D1823FE-0837-4413-A8E7-1CE99DB85708}"/>
              </a:ext>
            </a:extLst>
          </p:cNvPr>
          <p:cNvGrpSpPr/>
          <p:nvPr/>
        </p:nvGrpSpPr>
        <p:grpSpPr>
          <a:xfrm>
            <a:off x="5157239" y="4285316"/>
            <a:ext cx="1112038" cy="1118620"/>
            <a:chOff x="5178520" y="1381494"/>
            <a:chExt cx="1112038" cy="111862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971C88B-269E-46E0-98CE-F3036628E00F}"/>
                </a:ext>
              </a:extLst>
            </p:cNvPr>
            <p:cNvGrpSpPr/>
            <p:nvPr/>
          </p:nvGrpSpPr>
          <p:grpSpPr>
            <a:xfrm>
              <a:off x="5178520" y="1928692"/>
              <a:ext cx="1112038" cy="571422"/>
              <a:chOff x="5101680" y="1751960"/>
              <a:chExt cx="1112038" cy="571422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51D81F1-9B90-4F77-943F-0F161F1DAC04}"/>
                  </a:ext>
                </a:extLst>
              </p:cNvPr>
              <p:cNvCxnSpPr/>
              <p:nvPr/>
            </p:nvCxnSpPr>
            <p:spPr>
              <a:xfrm>
                <a:off x="5101680" y="1759644"/>
                <a:ext cx="636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DBE9C49-7BEE-4128-BDD9-D7994BC6B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277" y="1751960"/>
                <a:ext cx="495441" cy="5714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3D5E25A2-F0A0-48F2-96BA-BDC270D50582}"/>
                    </a:ext>
                  </a:extLst>
                </p:cNvPr>
                <p:cNvSpPr/>
                <p:nvPr/>
              </p:nvSpPr>
              <p:spPr>
                <a:xfrm>
                  <a:off x="5178520" y="1381494"/>
                  <a:ext cx="5661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3D5E25A2-F0A0-48F2-96BA-BDC270D50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520" y="1381494"/>
                  <a:ext cx="566181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2940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갱신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신경망의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14C47-9BB7-4AE9-AD17-797178043097}"/>
              </a:ext>
            </a:extLst>
          </p:cNvPr>
          <p:cNvSpPr txBox="1"/>
          <p:nvPr/>
        </p:nvSpPr>
        <p:spPr>
          <a:xfrm>
            <a:off x="960353" y="1173527"/>
            <a:ext cx="852028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 중에서 무작위로 다수의 데이터를 골라낸다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계산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오차역전파법으로 각 가중치 매개변수에 대한 손실 함수의 기울기를 구한다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기울기를 사용하여 가중치 매개변수를 갱신한다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1~3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필요한 만큼 반복한다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84FC08-AB87-4A6E-8C43-D9B3136E232F}"/>
                  </a:ext>
                </a:extLst>
              </p:cNvPr>
              <p:cNvSpPr/>
              <p:nvPr/>
            </p:nvSpPr>
            <p:spPr>
              <a:xfrm>
                <a:off x="3005298" y="5012526"/>
                <a:ext cx="3473130" cy="114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84FC08-AB87-4A6E-8C43-D9B3136E2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298" y="5012526"/>
                <a:ext cx="3473130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08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수학과 파이썬 복습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 추론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신경망의 학습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신경망으로 문제를 풀다</a:t>
            </a: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복습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00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 err="1">
                <a:solidFill>
                  <a:schemeClr val="tx1"/>
                </a:solidFill>
                <a:ea typeface="-2002" pitchFamily="18" charset="-127"/>
              </a:rPr>
              <a:t>스파이럴</a:t>
            </a:r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 데이터셋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신경망으로 문제를 풀다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2276-7F56-406F-A43A-0197D45B30B1}"/>
              </a:ext>
            </a:extLst>
          </p:cNvPr>
          <p:cNvSpPr txBox="1"/>
          <p:nvPr/>
        </p:nvSpPr>
        <p:spPr>
          <a:xfrm>
            <a:off x="690623" y="1122744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00EA7E-0587-42D4-AD23-72B39501D6F2}"/>
              </a:ext>
            </a:extLst>
          </p:cNvPr>
          <p:cNvSpPr/>
          <p:nvPr/>
        </p:nvSpPr>
        <p:spPr>
          <a:xfrm>
            <a:off x="2912906" y="778062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C3146-F813-4B9F-AFE3-E1BCF1C6081A}"/>
              </a:ext>
            </a:extLst>
          </p:cNvPr>
          <p:cNvSpPr/>
          <p:nvPr/>
        </p:nvSpPr>
        <p:spPr>
          <a:xfrm>
            <a:off x="3396483" y="778061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8207AB-B4C8-443B-96E4-83D0E1222C64}"/>
              </a:ext>
            </a:extLst>
          </p:cNvPr>
          <p:cNvSpPr/>
          <p:nvPr/>
        </p:nvSpPr>
        <p:spPr>
          <a:xfrm>
            <a:off x="4640690" y="79366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EB72A0-2DC8-4036-81B9-C43250F97CC7}"/>
              </a:ext>
            </a:extLst>
          </p:cNvPr>
          <p:cNvSpPr/>
          <p:nvPr/>
        </p:nvSpPr>
        <p:spPr>
          <a:xfrm>
            <a:off x="5124267" y="79366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04DC2B-B59B-46AE-99DE-EAA82F6EC6F5}"/>
              </a:ext>
            </a:extLst>
          </p:cNvPr>
          <p:cNvSpPr/>
          <p:nvPr/>
        </p:nvSpPr>
        <p:spPr>
          <a:xfrm>
            <a:off x="6801049" y="788115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8F926-3FB1-4833-9ABE-F06A062FF882}"/>
              </a:ext>
            </a:extLst>
          </p:cNvPr>
          <p:cNvSpPr/>
          <p:nvPr/>
        </p:nvSpPr>
        <p:spPr>
          <a:xfrm>
            <a:off x="7284626" y="788114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D088E6-6924-4B54-AD2F-42B1D3D249A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80060" y="1011058"/>
            <a:ext cx="760630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0DA2D8-D0B6-446B-A6B2-A0CE27C78AF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07844" y="1021112"/>
            <a:ext cx="1193205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B647D5-B9C5-4A05-9176-9B95EAAC8FAE}"/>
              </a:ext>
            </a:extLst>
          </p:cNvPr>
          <p:cNvCxnSpPr>
            <a:cxnSpLocks/>
            <a:stCxn id="39" idx="3"/>
            <a:endCxn id="5" idx="1"/>
          </p:cNvCxnSpPr>
          <p:nvPr/>
        </p:nvCxnSpPr>
        <p:spPr>
          <a:xfrm flipV="1">
            <a:off x="1689501" y="1011059"/>
            <a:ext cx="1223405" cy="107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B8795C-63DF-4BDF-95C2-48078D6110E8}"/>
              </a:ext>
            </a:extLst>
          </p:cNvPr>
          <p:cNvSpPr/>
          <p:nvPr/>
        </p:nvSpPr>
        <p:spPr>
          <a:xfrm>
            <a:off x="227475" y="4574635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98A6C1-F5F7-4138-9E95-DC54AAE00D7C}"/>
              </a:ext>
            </a:extLst>
          </p:cNvPr>
          <p:cNvSpPr/>
          <p:nvPr/>
        </p:nvSpPr>
        <p:spPr>
          <a:xfrm>
            <a:off x="227475" y="496226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E3CD7B-1C1D-4CA3-9286-32DB23279A13}"/>
              </a:ext>
            </a:extLst>
          </p:cNvPr>
          <p:cNvSpPr/>
          <p:nvPr/>
        </p:nvSpPr>
        <p:spPr>
          <a:xfrm>
            <a:off x="227475" y="6167668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7ED404-5F05-4C65-B6F9-A8986CE4D1A1}"/>
              </a:ext>
            </a:extLst>
          </p:cNvPr>
          <p:cNvGrpSpPr/>
          <p:nvPr/>
        </p:nvGrpSpPr>
        <p:grpSpPr>
          <a:xfrm>
            <a:off x="2228431" y="5057682"/>
            <a:ext cx="762227" cy="381114"/>
            <a:chOff x="9311303" y="5675805"/>
            <a:chExt cx="762227" cy="3811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145E43-2CC0-4432-A411-9114BF354E0E}"/>
                </a:ext>
              </a:extLst>
            </p:cNvPr>
            <p:cNvSpPr/>
            <p:nvPr/>
          </p:nvSpPr>
          <p:spPr>
            <a:xfrm>
              <a:off x="931130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57FC6A-B54F-413C-AF5C-9157FE57FB79}"/>
                </a:ext>
              </a:extLst>
            </p:cNvPr>
            <p:cNvSpPr/>
            <p:nvPr/>
          </p:nvSpPr>
          <p:spPr>
            <a:xfrm>
              <a:off x="9501860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72042B-4940-48EF-ABC2-3DA10805A5FE}"/>
                </a:ext>
              </a:extLst>
            </p:cNvPr>
            <p:cNvSpPr/>
            <p:nvPr/>
          </p:nvSpPr>
          <p:spPr>
            <a:xfrm>
              <a:off x="9692417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29D1ED-EB1B-45F4-A0A3-8C7D5B311F76}"/>
                </a:ext>
              </a:extLst>
            </p:cNvPr>
            <p:cNvSpPr/>
            <p:nvPr/>
          </p:nvSpPr>
          <p:spPr>
            <a:xfrm>
              <a:off x="988297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FA3BDA-A80E-43F7-833C-CB523F41D5A6}"/>
                </a:ext>
              </a:extLst>
            </p:cNvPr>
            <p:cNvSpPr/>
            <p:nvPr/>
          </p:nvSpPr>
          <p:spPr>
            <a:xfrm>
              <a:off x="931130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35C-35E3-4257-89BC-1D96F02736F3}"/>
                </a:ext>
              </a:extLst>
            </p:cNvPr>
            <p:cNvSpPr/>
            <p:nvPr/>
          </p:nvSpPr>
          <p:spPr>
            <a:xfrm>
              <a:off x="9501860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15FB4A-708B-4E90-A33A-F52EF4D4F7D3}"/>
                </a:ext>
              </a:extLst>
            </p:cNvPr>
            <p:cNvSpPr/>
            <p:nvPr/>
          </p:nvSpPr>
          <p:spPr>
            <a:xfrm>
              <a:off x="9692417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D4F6EE1-B988-46B7-8DD5-05C3F2265FA2}"/>
                </a:ext>
              </a:extLst>
            </p:cNvPr>
            <p:cNvSpPr/>
            <p:nvPr/>
          </p:nvSpPr>
          <p:spPr>
            <a:xfrm>
              <a:off x="988297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589C38-C754-41DC-AB43-A11FC6F1030F}"/>
              </a:ext>
            </a:extLst>
          </p:cNvPr>
          <p:cNvGrpSpPr/>
          <p:nvPr/>
        </p:nvGrpSpPr>
        <p:grpSpPr>
          <a:xfrm>
            <a:off x="3387705" y="5093826"/>
            <a:ext cx="762227" cy="190557"/>
            <a:chOff x="10395461" y="5720791"/>
            <a:chExt cx="762227" cy="190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AD59DF3-CD55-4711-9B7D-55598404B38F}"/>
                </a:ext>
              </a:extLst>
            </p:cNvPr>
            <p:cNvSpPr/>
            <p:nvPr/>
          </p:nvSpPr>
          <p:spPr>
            <a:xfrm>
              <a:off x="1039546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1697CA-CFED-4635-A793-30C171187763}"/>
                </a:ext>
              </a:extLst>
            </p:cNvPr>
            <p:cNvSpPr/>
            <p:nvPr/>
          </p:nvSpPr>
          <p:spPr>
            <a:xfrm>
              <a:off x="10586018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9F02D9-A9D6-4212-ADF2-44C7A5AF78DC}"/>
                </a:ext>
              </a:extLst>
            </p:cNvPr>
            <p:cNvSpPr/>
            <p:nvPr/>
          </p:nvSpPr>
          <p:spPr>
            <a:xfrm>
              <a:off x="10776574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DCFE88-5E73-4237-94A2-F7E53B5DF6A6}"/>
                </a:ext>
              </a:extLst>
            </p:cNvPr>
            <p:cNvSpPr/>
            <p:nvPr/>
          </p:nvSpPr>
          <p:spPr>
            <a:xfrm>
              <a:off x="1096713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6F0BE5-298A-4B1F-83D2-988525E3881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871998" y="1244055"/>
            <a:ext cx="2282697" cy="3330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5E696-80CA-4559-957E-E63174073A6A}"/>
              </a:ext>
            </a:extLst>
          </p:cNvPr>
          <p:cNvSpPr/>
          <p:nvPr/>
        </p:nvSpPr>
        <p:spPr>
          <a:xfrm>
            <a:off x="2142266" y="436062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CAF6C7-B4BA-4589-ACBC-D7407232A861}"/>
              </a:ext>
            </a:extLst>
          </p:cNvPr>
          <p:cNvSpPr/>
          <p:nvPr/>
        </p:nvSpPr>
        <p:spPr>
          <a:xfrm>
            <a:off x="2625843" y="436062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D51242-056F-4A7F-8542-93EF5ADC8886}"/>
              </a:ext>
            </a:extLst>
          </p:cNvPr>
          <p:cNvSpPr/>
          <p:nvPr/>
        </p:nvSpPr>
        <p:spPr>
          <a:xfrm>
            <a:off x="3501649" y="436062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00D1-60E5-4E5B-9CCC-B1BF724594A4}"/>
              </a:ext>
            </a:extLst>
          </p:cNvPr>
          <p:cNvSpPr/>
          <p:nvPr/>
        </p:nvSpPr>
        <p:spPr>
          <a:xfrm>
            <a:off x="3985226" y="436062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46BD4F-A8A1-48D8-B8E7-26ADA81DA377}"/>
              </a:ext>
            </a:extLst>
          </p:cNvPr>
          <p:cNvCxnSpPr>
            <a:endCxn id="34" idx="1"/>
          </p:cNvCxnSpPr>
          <p:nvPr/>
        </p:nvCxnSpPr>
        <p:spPr>
          <a:xfrm flipV="1">
            <a:off x="3109420" y="4593625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55175B4-BAC8-4C20-AE5A-2812A83B1EFA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1516520" y="4593625"/>
            <a:ext cx="625746" cy="56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C40746-4898-410F-8AD1-1EF11383387D}"/>
              </a:ext>
            </a:extLst>
          </p:cNvPr>
          <p:cNvSpPr/>
          <p:nvPr/>
        </p:nvSpPr>
        <p:spPr>
          <a:xfrm>
            <a:off x="400456" y="1500606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TwoLayerNet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2C0642-70D1-4F69-BB92-0F5744745E43}"/>
              </a:ext>
            </a:extLst>
          </p:cNvPr>
          <p:cNvSpPr/>
          <p:nvPr/>
        </p:nvSpPr>
        <p:spPr>
          <a:xfrm>
            <a:off x="400456" y="188823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layers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4C46DD-D52D-44DB-A0BA-0AC8AB86F134}"/>
              </a:ext>
            </a:extLst>
          </p:cNvPr>
          <p:cNvSpPr/>
          <p:nvPr/>
        </p:nvSpPr>
        <p:spPr>
          <a:xfrm>
            <a:off x="400456" y="226013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6531B1-9381-4743-A6EC-0EA9E45A9438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flipH="1">
            <a:off x="2323710" y="4826621"/>
            <a:ext cx="60345" cy="231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9BFB9B-1E12-4B3E-B4C4-C7C2281BDDF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flipH="1">
            <a:off x="3482984" y="4826621"/>
            <a:ext cx="260454" cy="2672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6CF269-83C4-47C2-B13D-8E9C7538511B}"/>
              </a:ext>
            </a:extLst>
          </p:cNvPr>
          <p:cNvSpPr/>
          <p:nvPr/>
        </p:nvSpPr>
        <p:spPr>
          <a:xfrm>
            <a:off x="6739845" y="4535016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Affine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59A147-9636-42E8-87D4-FB431F1482DD}"/>
              </a:ext>
            </a:extLst>
          </p:cNvPr>
          <p:cNvSpPr/>
          <p:nvPr/>
        </p:nvSpPr>
        <p:spPr>
          <a:xfrm>
            <a:off x="6739845" y="492264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5F14E5-662F-456D-9371-7AF3B6B56B64}"/>
              </a:ext>
            </a:extLst>
          </p:cNvPr>
          <p:cNvSpPr/>
          <p:nvPr/>
        </p:nvSpPr>
        <p:spPr>
          <a:xfrm>
            <a:off x="8739472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DC6E26-2315-4CAC-8857-5C43B0DE9C9F}"/>
              </a:ext>
            </a:extLst>
          </p:cNvPr>
          <p:cNvSpPr/>
          <p:nvPr/>
        </p:nvSpPr>
        <p:spPr>
          <a:xfrm>
            <a:off x="8930029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6F1E34-DB76-43B3-A872-21FBF4437495}"/>
              </a:ext>
            </a:extLst>
          </p:cNvPr>
          <p:cNvSpPr/>
          <p:nvPr/>
        </p:nvSpPr>
        <p:spPr>
          <a:xfrm>
            <a:off x="9120586" y="5903110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ADEF7A-2669-4674-A5E4-0606D40897A0}"/>
              </a:ext>
            </a:extLst>
          </p:cNvPr>
          <p:cNvSpPr/>
          <p:nvPr/>
        </p:nvSpPr>
        <p:spPr>
          <a:xfrm>
            <a:off x="8739472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89767-0384-4A95-8A66-CB9DF02C3CF5}"/>
              </a:ext>
            </a:extLst>
          </p:cNvPr>
          <p:cNvSpPr/>
          <p:nvPr/>
        </p:nvSpPr>
        <p:spPr>
          <a:xfrm>
            <a:off x="8930029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1A4889-D406-44D9-848C-77793D5049E7}"/>
              </a:ext>
            </a:extLst>
          </p:cNvPr>
          <p:cNvSpPr/>
          <p:nvPr/>
        </p:nvSpPr>
        <p:spPr>
          <a:xfrm>
            <a:off x="9120586" y="609366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9E3D7-F4C0-412A-BF0A-5352F43C562B}"/>
              </a:ext>
            </a:extLst>
          </p:cNvPr>
          <p:cNvSpPr/>
          <p:nvPr/>
        </p:nvSpPr>
        <p:spPr>
          <a:xfrm>
            <a:off x="9898746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5EFE2D-7510-4C36-88AD-E5F3F42C1A7F}"/>
              </a:ext>
            </a:extLst>
          </p:cNvPr>
          <p:cNvSpPr/>
          <p:nvPr/>
        </p:nvSpPr>
        <p:spPr>
          <a:xfrm>
            <a:off x="10089303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09D613-62AD-4A12-ACF6-BE15B3081D91}"/>
              </a:ext>
            </a:extLst>
          </p:cNvPr>
          <p:cNvSpPr/>
          <p:nvPr/>
        </p:nvSpPr>
        <p:spPr>
          <a:xfrm>
            <a:off x="10279859" y="593925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09EBA-3CB3-43CB-91DD-1E5C42C0FC5C}"/>
              </a:ext>
            </a:extLst>
          </p:cNvPr>
          <p:cNvSpPr/>
          <p:nvPr/>
        </p:nvSpPr>
        <p:spPr>
          <a:xfrm>
            <a:off x="8679683" y="4915911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F7F564-BC87-41D0-84A1-06DB15AFC1F6}"/>
              </a:ext>
            </a:extLst>
          </p:cNvPr>
          <p:cNvSpPr/>
          <p:nvPr/>
        </p:nvSpPr>
        <p:spPr>
          <a:xfrm>
            <a:off x="9163260" y="4915910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70A782-3833-4F3E-B69A-53864B2BD9C7}"/>
              </a:ext>
            </a:extLst>
          </p:cNvPr>
          <p:cNvSpPr/>
          <p:nvPr/>
        </p:nvSpPr>
        <p:spPr>
          <a:xfrm>
            <a:off x="10039066" y="4915911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750B7D-F4D5-4594-966E-01FA3E933744}"/>
              </a:ext>
            </a:extLst>
          </p:cNvPr>
          <p:cNvSpPr/>
          <p:nvPr/>
        </p:nvSpPr>
        <p:spPr>
          <a:xfrm>
            <a:off x="10522643" y="4915910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AF08BCE-0B3C-4132-9853-A1C7E5222B31}"/>
              </a:ext>
            </a:extLst>
          </p:cNvPr>
          <p:cNvCxnSpPr>
            <a:endCxn id="57" idx="1"/>
          </p:cNvCxnSpPr>
          <p:nvPr/>
        </p:nvCxnSpPr>
        <p:spPr>
          <a:xfrm flipV="1">
            <a:off x="9646837" y="5148908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CF420B-67B5-40F6-B614-69C3257A134E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8028890" y="5165259"/>
            <a:ext cx="650793" cy="34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DF179D0-5E67-4B1E-980A-D1D986ABD939}"/>
              </a:ext>
            </a:extLst>
          </p:cNvPr>
          <p:cNvCxnSpPr>
            <a:cxnSpLocks/>
            <a:stCxn id="55" idx="2"/>
            <a:endCxn id="46" idx="0"/>
          </p:cNvCxnSpPr>
          <p:nvPr/>
        </p:nvCxnSpPr>
        <p:spPr>
          <a:xfrm flipH="1">
            <a:off x="8834751" y="5381904"/>
            <a:ext cx="86721" cy="521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4EEA1A-0AED-46C9-8486-5E606FB0A375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 flipH="1">
            <a:off x="9994025" y="5381904"/>
            <a:ext cx="286830" cy="557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E58F437-C4EF-43A1-8B1B-CDAC1BA438DD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7042838" y="1254108"/>
            <a:ext cx="341530" cy="32809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4D339A-9C69-4D36-A046-B5632D82A70A}"/>
              </a:ext>
            </a:extLst>
          </p:cNvPr>
          <p:cNvSpPr/>
          <p:nvPr/>
        </p:nvSpPr>
        <p:spPr>
          <a:xfrm>
            <a:off x="8739472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0F6A7A-24F4-41E4-8EF2-F0BA82F719B8}"/>
              </a:ext>
            </a:extLst>
          </p:cNvPr>
          <p:cNvSpPr/>
          <p:nvPr/>
        </p:nvSpPr>
        <p:spPr>
          <a:xfrm>
            <a:off x="8930029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AA85A3-60E9-4C34-B36C-7FDF8B17D1E9}"/>
              </a:ext>
            </a:extLst>
          </p:cNvPr>
          <p:cNvSpPr/>
          <p:nvPr/>
        </p:nvSpPr>
        <p:spPr>
          <a:xfrm>
            <a:off x="9120586" y="628422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CB6489-DBFC-4855-B9B5-E4BD006E8543}"/>
              </a:ext>
            </a:extLst>
          </p:cNvPr>
          <p:cNvSpPr/>
          <p:nvPr/>
        </p:nvSpPr>
        <p:spPr>
          <a:xfrm>
            <a:off x="8739472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B590E-5434-4C24-89F9-0CB9B367ECE6}"/>
              </a:ext>
            </a:extLst>
          </p:cNvPr>
          <p:cNvSpPr/>
          <p:nvPr/>
        </p:nvSpPr>
        <p:spPr>
          <a:xfrm>
            <a:off x="8930029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4C1209-7A96-446B-9949-5D26033AD891}"/>
              </a:ext>
            </a:extLst>
          </p:cNvPr>
          <p:cNvSpPr/>
          <p:nvPr/>
        </p:nvSpPr>
        <p:spPr>
          <a:xfrm>
            <a:off x="9120586" y="647478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12364B-0D84-4BDB-97C8-7047E6006E2D}"/>
              </a:ext>
            </a:extLst>
          </p:cNvPr>
          <p:cNvSpPr/>
          <p:nvPr/>
        </p:nvSpPr>
        <p:spPr>
          <a:xfrm>
            <a:off x="4543522" y="3551766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5422581-88A6-4B42-B65C-4C3077CA91CE}"/>
              </a:ext>
            </a:extLst>
          </p:cNvPr>
          <p:cNvCxnSpPr>
            <a:cxnSpLocks/>
            <a:stCxn id="7" idx="2"/>
            <a:endCxn id="70" idx="0"/>
          </p:cNvCxnSpPr>
          <p:nvPr/>
        </p:nvCxnSpPr>
        <p:spPr>
          <a:xfrm>
            <a:off x="4882479" y="1259661"/>
            <a:ext cx="305566" cy="22921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66419D-2295-4F88-952C-C1444BC8682A}"/>
              </a:ext>
            </a:extLst>
          </p:cNvPr>
          <p:cNvSpPr/>
          <p:nvPr/>
        </p:nvSpPr>
        <p:spPr>
          <a:xfrm>
            <a:off x="3109020" y="1586053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7DC3C0E-32CC-4058-9754-9543C9DBA11F}"/>
              </a:ext>
            </a:extLst>
          </p:cNvPr>
          <p:cNvSpPr/>
          <p:nvPr/>
        </p:nvSpPr>
        <p:spPr>
          <a:xfrm>
            <a:off x="3592597" y="1586052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C2D168-9226-4A8E-97FE-453C6CE3701C}"/>
              </a:ext>
            </a:extLst>
          </p:cNvPr>
          <p:cNvSpPr/>
          <p:nvPr/>
        </p:nvSpPr>
        <p:spPr>
          <a:xfrm>
            <a:off x="4836804" y="1601659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A8E534-06A7-4F7D-8150-20DC2FD5E9F6}"/>
              </a:ext>
            </a:extLst>
          </p:cNvPr>
          <p:cNvSpPr/>
          <p:nvPr/>
        </p:nvSpPr>
        <p:spPr>
          <a:xfrm>
            <a:off x="5320381" y="1601658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653767-1ABE-43C4-8C4F-7A59F90D505C}"/>
              </a:ext>
            </a:extLst>
          </p:cNvPr>
          <p:cNvSpPr/>
          <p:nvPr/>
        </p:nvSpPr>
        <p:spPr>
          <a:xfrm>
            <a:off x="6997163" y="1596106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F49181F-75BA-42DF-8083-EA6E38CF9C49}"/>
              </a:ext>
            </a:extLst>
          </p:cNvPr>
          <p:cNvSpPr/>
          <p:nvPr/>
        </p:nvSpPr>
        <p:spPr>
          <a:xfrm>
            <a:off x="7480740" y="1596105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C0F9FEE-8B7C-43B1-90B6-FFD2AF5E35B6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4076174" y="1819049"/>
            <a:ext cx="760630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8C9A7FC-2243-404C-97EF-21D82AA408C1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5803958" y="1829103"/>
            <a:ext cx="1193205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25FE71-2580-4FEB-94D4-51EE7A729C12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1689501" y="1819050"/>
            <a:ext cx="1419519" cy="63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BC0A479-27E4-4F68-A230-50063311A299}"/>
              </a:ext>
            </a:extLst>
          </p:cNvPr>
          <p:cNvCxnSpPr>
            <a:cxnSpLocks/>
            <a:stCxn id="75" idx="2"/>
            <a:endCxn id="15" idx="0"/>
          </p:cNvCxnSpPr>
          <p:nvPr/>
        </p:nvCxnSpPr>
        <p:spPr>
          <a:xfrm flipH="1">
            <a:off x="871998" y="2052045"/>
            <a:ext cx="2962388" cy="2910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EEA547C-227B-488B-85C3-5A50ED0D7B88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 flipH="1">
            <a:off x="5188045" y="2067651"/>
            <a:ext cx="374125" cy="1860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9080286-F568-4015-B2E2-59AF6855931A}"/>
              </a:ext>
            </a:extLst>
          </p:cNvPr>
          <p:cNvCxnSpPr>
            <a:cxnSpLocks/>
            <a:stCxn id="79" idx="2"/>
            <a:endCxn id="44" idx="0"/>
          </p:cNvCxnSpPr>
          <p:nvPr/>
        </p:nvCxnSpPr>
        <p:spPr>
          <a:xfrm flipH="1">
            <a:off x="7384368" y="2062098"/>
            <a:ext cx="338161" cy="28605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4DD28BF-500E-42D2-A4B0-CEF2B359F929}"/>
              </a:ext>
            </a:extLst>
          </p:cNvPr>
          <p:cNvSpPr/>
          <p:nvPr/>
        </p:nvSpPr>
        <p:spPr>
          <a:xfrm>
            <a:off x="400456" y="2639530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C2AF4D-4B7C-4451-958B-7FF944CBAA6B}"/>
              </a:ext>
            </a:extLst>
          </p:cNvPr>
          <p:cNvSpPr/>
          <p:nvPr/>
        </p:nvSpPr>
        <p:spPr>
          <a:xfrm>
            <a:off x="227475" y="534989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91BF6A8-FA00-4F96-ADA7-0B2912383424}"/>
              </a:ext>
            </a:extLst>
          </p:cNvPr>
          <p:cNvSpPr/>
          <p:nvPr/>
        </p:nvSpPr>
        <p:spPr>
          <a:xfrm>
            <a:off x="227475" y="5756312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2A8FBB-B147-4357-9244-E2A8FCB3CC8F}"/>
              </a:ext>
            </a:extLst>
          </p:cNvPr>
          <p:cNvSpPr/>
          <p:nvPr/>
        </p:nvSpPr>
        <p:spPr>
          <a:xfrm>
            <a:off x="6739845" y="6133541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541A97-1EDB-4183-81A3-BA8ED830B607}"/>
              </a:ext>
            </a:extLst>
          </p:cNvPr>
          <p:cNvSpPr/>
          <p:nvPr/>
        </p:nvSpPr>
        <p:spPr>
          <a:xfrm>
            <a:off x="6739845" y="5315768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7FEE671-063B-4C07-A338-C1CDED177D8A}"/>
              </a:ext>
            </a:extLst>
          </p:cNvPr>
          <p:cNvSpPr/>
          <p:nvPr/>
        </p:nvSpPr>
        <p:spPr>
          <a:xfrm>
            <a:off x="6739845" y="572218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D1EADF8-24B0-414E-8D53-E1354B9C2A2F}"/>
              </a:ext>
            </a:extLst>
          </p:cNvPr>
          <p:cNvSpPr/>
          <p:nvPr/>
        </p:nvSpPr>
        <p:spPr>
          <a:xfrm>
            <a:off x="4543522" y="3928229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D67541-8823-476C-90B0-DB05E66AF002}"/>
              </a:ext>
            </a:extLst>
          </p:cNvPr>
          <p:cNvSpPr/>
          <p:nvPr/>
        </p:nvSpPr>
        <p:spPr>
          <a:xfrm>
            <a:off x="4543522" y="5130332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936DA32-230C-409B-800A-1F365A085F69}"/>
              </a:ext>
            </a:extLst>
          </p:cNvPr>
          <p:cNvSpPr/>
          <p:nvPr/>
        </p:nvSpPr>
        <p:spPr>
          <a:xfrm>
            <a:off x="4543522" y="4321351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1EE9D9-FDF5-47DE-938D-650672EF43B0}"/>
              </a:ext>
            </a:extLst>
          </p:cNvPr>
          <p:cNvSpPr/>
          <p:nvPr/>
        </p:nvSpPr>
        <p:spPr>
          <a:xfrm>
            <a:off x="4543522" y="4727768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8B0AA40-16A8-478E-BF89-0511F14AF07D}"/>
              </a:ext>
            </a:extLst>
          </p:cNvPr>
          <p:cNvGrpSpPr/>
          <p:nvPr/>
        </p:nvGrpSpPr>
        <p:grpSpPr>
          <a:xfrm>
            <a:off x="2258831" y="6291793"/>
            <a:ext cx="762227" cy="381114"/>
            <a:chOff x="9311303" y="5675805"/>
            <a:chExt cx="762227" cy="38111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2922BBA-23D5-412D-9B68-F3CADD14AF18}"/>
                </a:ext>
              </a:extLst>
            </p:cNvPr>
            <p:cNvSpPr/>
            <p:nvPr/>
          </p:nvSpPr>
          <p:spPr>
            <a:xfrm>
              <a:off x="931130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0665408-2AC9-4EB6-A4A8-16BA2185A5D0}"/>
                </a:ext>
              </a:extLst>
            </p:cNvPr>
            <p:cNvSpPr/>
            <p:nvPr/>
          </p:nvSpPr>
          <p:spPr>
            <a:xfrm>
              <a:off x="9501860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CC7546-D15B-4F4C-8B9F-58CF873BC29D}"/>
                </a:ext>
              </a:extLst>
            </p:cNvPr>
            <p:cNvSpPr/>
            <p:nvPr/>
          </p:nvSpPr>
          <p:spPr>
            <a:xfrm>
              <a:off x="9692417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13472EF-A85E-46A6-9FB6-914E0AE131F9}"/>
                </a:ext>
              </a:extLst>
            </p:cNvPr>
            <p:cNvSpPr/>
            <p:nvPr/>
          </p:nvSpPr>
          <p:spPr>
            <a:xfrm>
              <a:off x="9882973" y="5675805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A5268C6-C8FA-454A-8194-F3DA54F02EE5}"/>
                </a:ext>
              </a:extLst>
            </p:cNvPr>
            <p:cNvSpPr/>
            <p:nvPr/>
          </p:nvSpPr>
          <p:spPr>
            <a:xfrm>
              <a:off x="931130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6F0E3A0-6A81-42C9-BFD4-24EBE6DC4740}"/>
                </a:ext>
              </a:extLst>
            </p:cNvPr>
            <p:cNvSpPr/>
            <p:nvPr/>
          </p:nvSpPr>
          <p:spPr>
            <a:xfrm>
              <a:off x="9501860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198230E-3F51-403F-9116-A90CBC98670D}"/>
                </a:ext>
              </a:extLst>
            </p:cNvPr>
            <p:cNvSpPr/>
            <p:nvPr/>
          </p:nvSpPr>
          <p:spPr>
            <a:xfrm>
              <a:off x="9692417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2E4D0BE-9768-4A34-8ACD-20887250F24A}"/>
                </a:ext>
              </a:extLst>
            </p:cNvPr>
            <p:cNvSpPr/>
            <p:nvPr/>
          </p:nvSpPr>
          <p:spPr>
            <a:xfrm>
              <a:off x="9882973" y="5866362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FFA530C-DB83-415E-90A1-55051506BEA2}"/>
              </a:ext>
            </a:extLst>
          </p:cNvPr>
          <p:cNvGrpSpPr/>
          <p:nvPr/>
        </p:nvGrpSpPr>
        <p:grpSpPr>
          <a:xfrm>
            <a:off x="3418105" y="6327937"/>
            <a:ext cx="762227" cy="190557"/>
            <a:chOff x="10395461" y="5720791"/>
            <a:chExt cx="762227" cy="190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AC3AF48-273E-4018-BD7D-FF369C474253}"/>
                </a:ext>
              </a:extLst>
            </p:cNvPr>
            <p:cNvSpPr/>
            <p:nvPr/>
          </p:nvSpPr>
          <p:spPr>
            <a:xfrm>
              <a:off x="1039546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FC8650D-6BF3-42BE-870A-F0FC6DC77214}"/>
                </a:ext>
              </a:extLst>
            </p:cNvPr>
            <p:cNvSpPr/>
            <p:nvPr/>
          </p:nvSpPr>
          <p:spPr>
            <a:xfrm>
              <a:off x="10586018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7AF0A0B-140A-4917-BC6C-0ED1F47DF5A9}"/>
                </a:ext>
              </a:extLst>
            </p:cNvPr>
            <p:cNvSpPr/>
            <p:nvPr/>
          </p:nvSpPr>
          <p:spPr>
            <a:xfrm>
              <a:off x="10776574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84EE45E-991B-4449-B877-2E50C5B4365B}"/>
                </a:ext>
              </a:extLst>
            </p:cNvPr>
            <p:cNvSpPr/>
            <p:nvPr/>
          </p:nvSpPr>
          <p:spPr>
            <a:xfrm>
              <a:off x="10967131" y="5720791"/>
              <a:ext cx="190557" cy="1905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25BCF10-58C8-4A8A-AA3A-DFEDA0C8C100}"/>
              </a:ext>
            </a:extLst>
          </p:cNvPr>
          <p:cNvSpPr/>
          <p:nvPr/>
        </p:nvSpPr>
        <p:spPr>
          <a:xfrm>
            <a:off x="2172666" y="5594739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8C90537-B4D0-4A19-B8BA-B78124D478EE}"/>
              </a:ext>
            </a:extLst>
          </p:cNvPr>
          <p:cNvSpPr/>
          <p:nvPr/>
        </p:nvSpPr>
        <p:spPr>
          <a:xfrm>
            <a:off x="2656243" y="5594738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759EB87-3A5A-46AB-8284-65BF01775367}"/>
              </a:ext>
            </a:extLst>
          </p:cNvPr>
          <p:cNvSpPr/>
          <p:nvPr/>
        </p:nvSpPr>
        <p:spPr>
          <a:xfrm>
            <a:off x="3532049" y="5594739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CAA1D28-BA77-4476-9C48-7037129C7647}"/>
              </a:ext>
            </a:extLst>
          </p:cNvPr>
          <p:cNvSpPr/>
          <p:nvPr/>
        </p:nvSpPr>
        <p:spPr>
          <a:xfrm>
            <a:off x="4015626" y="5594738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D8A3C9B-9CCC-4061-9121-19BE2EC8BD29}"/>
              </a:ext>
            </a:extLst>
          </p:cNvPr>
          <p:cNvCxnSpPr>
            <a:endCxn id="119" idx="1"/>
          </p:cNvCxnSpPr>
          <p:nvPr/>
        </p:nvCxnSpPr>
        <p:spPr>
          <a:xfrm flipV="1">
            <a:off x="3139820" y="5827736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D88D38A-AC6F-40C6-9A99-E84D05CB951A}"/>
              </a:ext>
            </a:extLst>
          </p:cNvPr>
          <p:cNvCxnSpPr>
            <a:cxnSpLocks/>
            <a:stCxn id="117" idx="2"/>
            <a:endCxn id="104" idx="0"/>
          </p:cNvCxnSpPr>
          <p:nvPr/>
        </p:nvCxnSpPr>
        <p:spPr>
          <a:xfrm flipH="1">
            <a:off x="2354110" y="6060732"/>
            <a:ext cx="60345" cy="231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791FB7-F5AA-43AA-B7B4-B42E471B2376}"/>
              </a:ext>
            </a:extLst>
          </p:cNvPr>
          <p:cNvCxnSpPr>
            <a:cxnSpLocks/>
            <a:stCxn id="119" idx="2"/>
            <a:endCxn id="113" idx="0"/>
          </p:cNvCxnSpPr>
          <p:nvPr/>
        </p:nvCxnSpPr>
        <p:spPr>
          <a:xfrm flipH="1">
            <a:off x="3513384" y="6060732"/>
            <a:ext cx="260454" cy="2672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3CF4840-6E69-4560-9D8B-27289C678E73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1516520" y="5547914"/>
            <a:ext cx="656146" cy="27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18C5EF-06C7-4038-BB3D-6C3BCE7C15E4}"/>
              </a:ext>
            </a:extLst>
          </p:cNvPr>
          <p:cNvSpPr/>
          <p:nvPr/>
        </p:nvSpPr>
        <p:spPr>
          <a:xfrm>
            <a:off x="8718205" y="401448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436CCC8-96E1-4CE4-BAD4-FAC95AF45924}"/>
              </a:ext>
            </a:extLst>
          </p:cNvPr>
          <p:cNvSpPr/>
          <p:nvPr/>
        </p:nvSpPr>
        <p:spPr>
          <a:xfrm>
            <a:off x="8908762" y="401448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501AE23-7B3A-462D-9A48-50A3266992CC}"/>
              </a:ext>
            </a:extLst>
          </p:cNvPr>
          <p:cNvSpPr/>
          <p:nvPr/>
        </p:nvSpPr>
        <p:spPr>
          <a:xfrm>
            <a:off x="9099319" y="4014487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2B829D8-ED2D-4E58-97BD-0D82E5F50FB7}"/>
              </a:ext>
            </a:extLst>
          </p:cNvPr>
          <p:cNvSpPr/>
          <p:nvPr/>
        </p:nvSpPr>
        <p:spPr>
          <a:xfrm>
            <a:off x="8718205" y="420504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D3B7B4E-0B4C-493F-86ED-6DF16CF92075}"/>
              </a:ext>
            </a:extLst>
          </p:cNvPr>
          <p:cNvSpPr/>
          <p:nvPr/>
        </p:nvSpPr>
        <p:spPr>
          <a:xfrm>
            <a:off x="8908762" y="420504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18499E3-D86E-4F91-B2CB-16396A6C7A70}"/>
              </a:ext>
            </a:extLst>
          </p:cNvPr>
          <p:cNvSpPr/>
          <p:nvPr/>
        </p:nvSpPr>
        <p:spPr>
          <a:xfrm>
            <a:off x="9099319" y="4205044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49FB9AE-DDB4-4253-BA8D-64A613EB9AAF}"/>
              </a:ext>
            </a:extLst>
          </p:cNvPr>
          <p:cNvSpPr/>
          <p:nvPr/>
        </p:nvSpPr>
        <p:spPr>
          <a:xfrm>
            <a:off x="9877479" y="405063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1D4A449-83DD-4388-A9BB-6F6C33D6EBB2}"/>
              </a:ext>
            </a:extLst>
          </p:cNvPr>
          <p:cNvSpPr/>
          <p:nvPr/>
        </p:nvSpPr>
        <p:spPr>
          <a:xfrm>
            <a:off x="10068036" y="405063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97D4F94-17BB-447A-9692-FF7D48B2044D}"/>
              </a:ext>
            </a:extLst>
          </p:cNvPr>
          <p:cNvSpPr/>
          <p:nvPr/>
        </p:nvSpPr>
        <p:spPr>
          <a:xfrm>
            <a:off x="10258592" y="405063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EB65D34-1EF8-43FA-9F0A-6A55FD36A7DF}"/>
              </a:ext>
            </a:extLst>
          </p:cNvPr>
          <p:cNvSpPr/>
          <p:nvPr/>
        </p:nvSpPr>
        <p:spPr>
          <a:xfrm>
            <a:off x="8658416" y="302728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EE12107-45FB-419E-B045-B6CDE2B68363}"/>
              </a:ext>
            </a:extLst>
          </p:cNvPr>
          <p:cNvSpPr/>
          <p:nvPr/>
        </p:nvSpPr>
        <p:spPr>
          <a:xfrm>
            <a:off x="9141993" y="302728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83F5576-D5DE-4261-9956-786033956E7A}"/>
              </a:ext>
            </a:extLst>
          </p:cNvPr>
          <p:cNvSpPr/>
          <p:nvPr/>
        </p:nvSpPr>
        <p:spPr>
          <a:xfrm>
            <a:off x="10017799" y="302728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293CCCB-3CB5-45B7-BA37-B8F9699ED02E}"/>
              </a:ext>
            </a:extLst>
          </p:cNvPr>
          <p:cNvSpPr/>
          <p:nvPr/>
        </p:nvSpPr>
        <p:spPr>
          <a:xfrm>
            <a:off x="10501376" y="302728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9C1AA51-84D7-4026-A8A7-37CEEA04A8AF}"/>
              </a:ext>
            </a:extLst>
          </p:cNvPr>
          <p:cNvCxnSpPr>
            <a:endCxn id="139" idx="1"/>
          </p:cNvCxnSpPr>
          <p:nvPr/>
        </p:nvCxnSpPr>
        <p:spPr>
          <a:xfrm flipV="1">
            <a:off x="9625570" y="3260285"/>
            <a:ext cx="392229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1BFAFFA-23C8-475E-8011-9B3F158C1B67}"/>
              </a:ext>
            </a:extLst>
          </p:cNvPr>
          <p:cNvCxnSpPr>
            <a:cxnSpLocks/>
            <a:stCxn id="137" idx="2"/>
            <a:endCxn id="128" idx="0"/>
          </p:cNvCxnSpPr>
          <p:nvPr/>
        </p:nvCxnSpPr>
        <p:spPr>
          <a:xfrm flipH="1">
            <a:off x="8813484" y="3493281"/>
            <a:ext cx="86721" cy="521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ADFFB18-C36A-41FD-9405-6D623EDCDAAD}"/>
              </a:ext>
            </a:extLst>
          </p:cNvPr>
          <p:cNvCxnSpPr>
            <a:cxnSpLocks/>
            <a:stCxn id="139" idx="2"/>
            <a:endCxn id="134" idx="0"/>
          </p:cNvCxnSpPr>
          <p:nvPr/>
        </p:nvCxnSpPr>
        <p:spPr>
          <a:xfrm flipH="1">
            <a:off x="9972758" y="3493281"/>
            <a:ext cx="286830" cy="557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ADA833-5D65-4B1E-BB88-8998703C1A6A}"/>
              </a:ext>
            </a:extLst>
          </p:cNvPr>
          <p:cNvSpPr/>
          <p:nvPr/>
        </p:nvSpPr>
        <p:spPr>
          <a:xfrm>
            <a:off x="8718205" y="439560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158DEFD-179C-4600-9F26-73125D588758}"/>
              </a:ext>
            </a:extLst>
          </p:cNvPr>
          <p:cNvSpPr/>
          <p:nvPr/>
        </p:nvSpPr>
        <p:spPr>
          <a:xfrm>
            <a:off x="8908762" y="439560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4AFFA01-8ED9-4FC0-A252-D95A2F0FAEDF}"/>
              </a:ext>
            </a:extLst>
          </p:cNvPr>
          <p:cNvSpPr/>
          <p:nvPr/>
        </p:nvSpPr>
        <p:spPr>
          <a:xfrm>
            <a:off x="9099319" y="4395601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5A4C3C-AFDE-4F63-A2E8-97E1A26FFD96}"/>
              </a:ext>
            </a:extLst>
          </p:cNvPr>
          <p:cNvSpPr/>
          <p:nvPr/>
        </p:nvSpPr>
        <p:spPr>
          <a:xfrm>
            <a:off x="8718205" y="4586158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DEB54FB-CFD1-496F-9FA1-7CFC255B7AE8}"/>
              </a:ext>
            </a:extLst>
          </p:cNvPr>
          <p:cNvSpPr/>
          <p:nvPr/>
        </p:nvSpPr>
        <p:spPr>
          <a:xfrm>
            <a:off x="8908762" y="4586158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39287B6-0D86-4817-9A9A-40DDD7414889}"/>
              </a:ext>
            </a:extLst>
          </p:cNvPr>
          <p:cNvSpPr/>
          <p:nvPr/>
        </p:nvSpPr>
        <p:spPr>
          <a:xfrm>
            <a:off x="9099319" y="4586158"/>
            <a:ext cx="190557" cy="19055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2868971-942B-4E61-84ED-62D542430184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 flipV="1">
            <a:off x="8028890" y="3260285"/>
            <a:ext cx="629526" cy="18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5C66FD8-5144-4AC1-806E-B378CB6374C5}"/>
              </a:ext>
            </a:extLst>
          </p:cNvPr>
          <p:cNvSpPr/>
          <p:nvPr/>
        </p:nvSpPr>
        <p:spPr>
          <a:xfrm>
            <a:off x="3261420" y="2494592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F802DB1-B48D-4AC7-90CB-EDCE3F1BF10A}"/>
              </a:ext>
            </a:extLst>
          </p:cNvPr>
          <p:cNvSpPr/>
          <p:nvPr/>
        </p:nvSpPr>
        <p:spPr>
          <a:xfrm>
            <a:off x="3744997" y="2494591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CA7C230-DAF4-4F5C-AC9C-BACE2EFBA36A}"/>
              </a:ext>
            </a:extLst>
          </p:cNvPr>
          <p:cNvSpPr/>
          <p:nvPr/>
        </p:nvSpPr>
        <p:spPr>
          <a:xfrm>
            <a:off x="4989204" y="2510198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D4B7739-A6A7-40AC-BF60-D39CE212DC47}"/>
              </a:ext>
            </a:extLst>
          </p:cNvPr>
          <p:cNvSpPr/>
          <p:nvPr/>
        </p:nvSpPr>
        <p:spPr>
          <a:xfrm>
            <a:off x="5472781" y="2510197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019E393-B0E6-4108-A375-0F37CEA38721}"/>
              </a:ext>
            </a:extLst>
          </p:cNvPr>
          <p:cNvSpPr/>
          <p:nvPr/>
        </p:nvSpPr>
        <p:spPr>
          <a:xfrm>
            <a:off x="7149563" y="2504645"/>
            <a:ext cx="483577" cy="465993"/>
          </a:xfrm>
          <a:prstGeom prst="rect">
            <a:avLst/>
          </a:prstGeom>
          <a:solidFill>
            <a:srgbClr val="CC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DEAD443-0057-4B71-B5DA-80C976DEB6ED}"/>
              </a:ext>
            </a:extLst>
          </p:cNvPr>
          <p:cNvSpPr/>
          <p:nvPr/>
        </p:nvSpPr>
        <p:spPr>
          <a:xfrm>
            <a:off x="7633140" y="2504644"/>
            <a:ext cx="483577" cy="46599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8F88C70D-7169-4D65-BE99-9986ED1AB12C}"/>
              </a:ext>
            </a:extLst>
          </p:cNvPr>
          <p:cNvCxnSpPr>
            <a:cxnSpLocks/>
            <a:stCxn id="164" idx="3"/>
            <a:endCxn id="165" idx="1"/>
          </p:cNvCxnSpPr>
          <p:nvPr/>
        </p:nvCxnSpPr>
        <p:spPr>
          <a:xfrm>
            <a:off x="4228574" y="2727588"/>
            <a:ext cx="760630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F417861-3472-4DB4-A298-A920B889713A}"/>
              </a:ext>
            </a:extLst>
          </p:cNvPr>
          <p:cNvCxnSpPr>
            <a:cxnSpLocks/>
            <a:stCxn id="166" idx="3"/>
            <a:endCxn id="167" idx="1"/>
          </p:cNvCxnSpPr>
          <p:nvPr/>
        </p:nvCxnSpPr>
        <p:spPr>
          <a:xfrm flipV="1">
            <a:off x="5956358" y="2737642"/>
            <a:ext cx="1193205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9E07892A-7144-4191-9DAC-71B4F9DCDAE3}"/>
              </a:ext>
            </a:extLst>
          </p:cNvPr>
          <p:cNvCxnSpPr>
            <a:cxnSpLocks/>
            <a:stCxn id="87" idx="3"/>
            <a:endCxn id="163" idx="1"/>
          </p:cNvCxnSpPr>
          <p:nvPr/>
        </p:nvCxnSpPr>
        <p:spPr>
          <a:xfrm flipV="1">
            <a:off x="1689501" y="2727589"/>
            <a:ext cx="1571919" cy="10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7D39D8C6-1E91-45BE-90AF-89E697B1C437}"/>
              </a:ext>
            </a:extLst>
          </p:cNvPr>
          <p:cNvCxnSpPr>
            <a:cxnSpLocks/>
            <a:stCxn id="164" idx="2"/>
            <a:endCxn id="90" idx="0"/>
          </p:cNvCxnSpPr>
          <p:nvPr/>
        </p:nvCxnSpPr>
        <p:spPr>
          <a:xfrm flipH="1">
            <a:off x="871998" y="2960584"/>
            <a:ext cx="3114788" cy="2389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9394AF7-78AA-4D38-9FE8-A30B33BAD429}"/>
              </a:ext>
            </a:extLst>
          </p:cNvPr>
          <p:cNvCxnSpPr>
            <a:cxnSpLocks/>
            <a:stCxn id="165" idx="2"/>
            <a:endCxn id="99" idx="0"/>
          </p:cNvCxnSpPr>
          <p:nvPr/>
        </p:nvCxnSpPr>
        <p:spPr>
          <a:xfrm flipH="1">
            <a:off x="5188045" y="2976191"/>
            <a:ext cx="42948" cy="1345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6808E65-7B7B-435D-962A-EA3C3770F32F}"/>
              </a:ext>
            </a:extLst>
          </p:cNvPr>
          <p:cNvCxnSpPr>
            <a:cxnSpLocks/>
            <a:stCxn id="167" idx="2"/>
            <a:endCxn id="93" idx="0"/>
          </p:cNvCxnSpPr>
          <p:nvPr/>
        </p:nvCxnSpPr>
        <p:spPr>
          <a:xfrm flipH="1">
            <a:off x="7384368" y="2970638"/>
            <a:ext cx="6984" cy="2345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8BE7ABE-669C-4F32-BB95-B8455B8A3FC8}"/>
              </a:ext>
            </a:extLst>
          </p:cNvPr>
          <p:cNvSpPr/>
          <p:nvPr/>
        </p:nvSpPr>
        <p:spPr>
          <a:xfrm>
            <a:off x="400456" y="3024855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loss_layer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82D992B-63F2-4180-B6B9-2ED6F9D1099B}"/>
              </a:ext>
            </a:extLst>
          </p:cNvPr>
          <p:cNvSpPr/>
          <p:nvPr/>
        </p:nvSpPr>
        <p:spPr>
          <a:xfrm>
            <a:off x="-1454479" y="3222874"/>
            <a:ext cx="1289045" cy="39603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SoftmaxWithLoss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C344BA0-377C-44B1-BE17-8B52C8324C63}"/>
              </a:ext>
            </a:extLst>
          </p:cNvPr>
          <p:cNvSpPr/>
          <p:nvPr/>
        </p:nvSpPr>
        <p:spPr>
          <a:xfrm>
            <a:off x="-1454479" y="3610504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params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4BBD6DD-33C2-4C95-8533-6359963EB75A}"/>
              </a:ext>
            </a:extLst>
          </p:cNvPr>
          <p:cNvSpPr/>
          <p:nvPr/>
        </p:nvSpPr>
        <p:spPr>
          <a:xfrm>
            <a:off x="-1454479" y="3982404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grads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86B3BC8-80F5-400A-B744-F9CA54838B9C}"/>
              </a:ext>
            </a:extLst>
          </p:cNvPr>
          <p:cNvCxnSpPr>
            <a:cxnSpLocks/>
            <a:stCxn id="188" idx="1"/>
            <a:endCxn id="195" idx="3"/>
          </p:cNvCxnSpPr>
          <p:nvPr/>
        </p:nvCxnSpPr>
        <p:spPr>
          <a:xfrm flipH="1">
            <a:off x="-165434" y="3222874"/>
            <a:ext cx="565890" cy="19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54E2D53-87A1-4249-892E-AA9D849F25A8}"/>
              </a:ext>
            </a:extLst>
          </p:cNvPr>
          <p:cNvSpPr/>
          <p:nvPr/>
        </p:nvSpPr>
        <p:spPr>
          <a:xfrm>
            <a:off x="-1445405" y="438426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73D761C-64CF-4D7E-A26E-CED4F65A7A6B}"/>
              </a:ext>
            </a:extLst>
          </p:cNvPr>
          <p:cNvSpPr/>
          <p:nvPr/>
        </p:nvSpPr>
        <p:spPr>
          <a:xfrm>
            <a:off x="-1445405" y="475616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self.t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A9CD81-DF4B-4C69-8592-FC0ED7EE8226}"/>
              </a:ext>
            </a:extLst>
          </p:cNvPr>
          <p:cNvSpPr/>
          <p:nvPr/>
        </p:nvSpPr>
        <p:spPr>
          <a:xfrm>
            <a:off x="402263" y="3835346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B9A4902-61CE-4491-8606-C885854E2563}"/>
              </a:ext>
            </a:extLst>
          </p:cNvPr>
          <p:cNvSpPr/>
          <p:nvPr/>
        </p:nvSpPr>
        <p:spPr>
          <a:xfrm>
            <a:off x="402263" y="3423990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0538638-83A1-4B79-878E-AA6F4219437D}"/>
              </a:ext>
            </a:extLst>
          </p:cNvPr>
          <p:cNvSpPr/>
          <p:nvPr/>
        </p:nvSpPr>
        <p:spPr>
          <a:xfrm>
            <a:off x="-1449361" y="5549501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FAA130F-9CBD-41D4-AD20-329E8557A4D2}"/>
              </a:ext>
            </a:extLst>
          </p:cNvPr>
          <p:cNvSpPr/>
          <p:nvPr/>
        </p:nvSpPr>
        <p:spPr>
          <a:xfrm>
            <a:off x="-1449361" y="5146937"/>
            <a:ext cx="1289045" cy="3960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forward()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07" name="TextBox 7206">
            <a:extLst>
              <a:ext uri="{FF2B5EF4-FFF2-40B4-BE49-F238E27FC236}">
                <a16:creationId xmlns:a16="http://schemas.microsoft.com/office/drawing/2014/main" id="{587D2E11-E4E6-42FF-860D-39F2FBB8C8A7}"/>
              </a:ext>
            </a:extLst>
          </p:cNvPr>
          <p:cNvSpPr txBox="1"/>
          <p:nvPr/>
        </p:nvSpPr>
        <p:spPr>
          <a:xfrm>
            <a:off x="8484577" y="11227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0DAA926-A5C1-469D-BDE6-52936A985008}"/>
              </a:ext>
            </a:extLst>
          </p:cNvPr>
          <p:cNvSpPr txBox="1"/>
          <p:nvPr/>
        </p:nvSpPr>
        <p:spPr>
          <a:xfrm>
            <a:off x="8484577" y="149227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08" name="이등변 삼각형 7207">
            <a:extLst>
              <a:ext uri="{FF2B5EF4-FFF2-40B4-BE49-F238E27FC236}">
                <a16:creationId xmlns:a16="http://schemas.microsoft.com/office/drawing/2014/main" id="{AEA38ABC-E60B-41B3-978C-EAB9F1FDF76E}"/>
              </a:ext>
            </a:extLst>
          </p:cNvPr>
          <p:cNvSpPr/>
          <p:nvPr/>
        </p:nvSpPr>
        <p:spPr>
          <a:xfrm>
            <a:off x="8968154" y="1194997"/>
            <a:ext cx="195106" cy="190556"/>
          </a:xfrm>
          <a:prstGeom prst="triangl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09" name="타원 7208">
            <a:extLst>
              <a:ext uri="{FF2B5EF4-FFF2-40B4-BE49-F238E27FC236}">
                <a16:creationId xmlns:a16="http://schemas.microsoft.com/office/drawing/2014/main" id="{73002B84-A667-48B0-AFA6-6C2ED7D14111}"/>
              </a:ext>
            </a:extLst>
          </p:cNvPr>
          <p:cNvSpPr/>
          <p:nvPr/>
        </p:nvSpPr>
        <p:spPr>
          <a:xfrm>
            <a:off x="9568990" y="1194996"/>
            <a:ext cx="195106" cy="195106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6D92AB4-4E42-441F-9B0B-7A1119F68754}"/>
              </a:ext>
            </a:extLst>
          </p:cNvPr>
          <p:cNvSpPr txBox="1"/>
          <p:nvPr/>
        </p:nvSpPr>
        <p:spPr>
          <a:xfrm>
            <a:off x="8888864" y="147609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16540EA-C4D5-42C4-920D-F4D2C99D0B47}"/>
              </a:ext>
            </a:extLst>
          </p:cNvPr>
          <p:cNvSpPr txBox="1"/>
          <p:nvPr/>
        </p:nvSpPr>
        <p:spPr>
          <a:xfrm>
            <a:off x="9548852" y="146707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4212AA5-77D9-4D19-80CE-9264A1C7D80D}"/>
              </a:ext>
            </a:extLst>
          </p:cNvPr>
          <p:cNvSpPr txBox="1"/>
          <p:nvPr/>
        </p:nvSpPr>
        <p:spPr>
          <a:xfrm>
            <a:off x="8398497" y="188732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1 0 0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86E07C5-802B-411B-B786-10FA4C23B983}"/>
              </a:ext>
            </a:extLst>
          </p:cNvPr>
          <p:cNvSpPr txBox="1"/>
          <p:nvPr/>
        </p:nvSpPr>
        <p:spPr>
          <a:xfrm>
            <a:off x="9065707" y="188261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0 1 0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536DAF0-8D72-4D79-A141-718884951F6F}"/>
              </a:ext>
            </a:extLst>
          </p:cNvPr>
          <p:cNvSpPr txBox="1"/>
          <p:nvPr/>
        </p:nvSpPr>
        <p:spPr>
          <a:xfrm>
            <a:off x="9777040" y="190686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0 0 1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5EB591-8CEA-4AD3-B918-FD7CA892554A}"/>
              </a:ext>
            </a:extLst>
          </p:cNvPr>
          <p:cNvSpPr txBox="1"/>
          <p:nvPr/>
        </p:nvSpPr>
        <p:spPr>
          <a:xfrm>
            <a:off x="11632488" y="1584326"/>
            <a:ext cx="300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A95B073-8574-4304-865B-BD9B799F9315}"/>
              </a:ext>
            </a:extLst>
          </p:cNvPr>
          <p:cNvSpPr txBox="1"/>
          <p:nvPr/>
        </p:nvSpPr>
        <p:spPr>
          <a:xfrm>
            <a:off x="11022120" y="1584326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0.8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0.1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CB3283B-85B0-434A-9B80-78D60B74BBB4}"/>
              </a:ext>
            </a:extLst>
          </p:cNvPr>
          <p:cNvSpPr txBox="1"/>
          <p:nvPr/>
        </p:nvSpPr>
        <p:spPr>
          <a:xfrm>
            <a:off x="11632488" y="112274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24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신경망으로 문제를 풀다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2276-7F56-406F-A43A-0197D45B30B1}"/>
              </a:ext>
            </a:extLst>
          </p:cNvPr>
          <p:cNvSpPr txBox="1"/>
          <p:nvPr/>
        </p:nvSpPr>
        <p:spPr>
          <a:xfrm>
            <a:off x="690623" y="1122744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205417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학습용 코드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신경망으로 문제를 풀다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2276-7F56-406F-A43A-0197D45B30B1}"/>
              </a:ext>
            </a:extLst>
          </p:cNvPr>
          <p:cNvSpPr txBox="1"/>
          <p:nvPr/>
        </p:nvSpPr>
        <p:spPr>
          <a:xfrm>
            <a:off x="690623" y="1122744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1693254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Trainer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클래스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신경망으로 문제를 풀다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A78FC6C-AD99-4A2D-8EF9-65A1F00A4858}"/>
              </a:ext>
            </a:extLst>
          </p:cNvPr>
          <p:cNvGraphicFramePr>
            <a:graphicFrameLocks noGrp="1"/>
          </p:cNvGraphicFramePr>
          <p:nvPr/>
        </p:nvGraphicFramePr>
        <p:xfrm>
          <a:off x="759913" y="1167973"/>
          <a:ext cx="8921163" cy="5026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30979">
                  <a:extLst>
                    <a:ext uri="{9D8B030D-6E8A-4147-A177-3AD203B41FA5}">
                      <a16:colId xmlns:a16="http://schemas.microsoft.com/office/drawing/2014/main" val="2696717013"/>
                    </a:ext>
                  </a:extLst>
                </a:gridCol>
                <a:gridCol w="6690184">
                  <a:extLst>
                    <a:ext uri="{9D8B030D-6E8A-4147-A177-3AD203B41FA5}">
                      <a16:colId xmlns:a16="http://schemas.microsoft.com/office/drawing/2014/main" val="2994360629"/>
                    </a:ext>
                  </a:extLst>
                </a:gridCol>
              </a:tblGrid>
              <a:tr h="422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031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x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입력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895906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t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정답 레이블</a:t>
                      </a:r>
                      <a:endParaRPr lang="en-US" altLang="ko-KR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668182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max_epoch(=10)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학습을 수행하는 에폭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87850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batch_size(=32)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미니배치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2606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eval_interval(=20)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결과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평균 손실 등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 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출력하는 간격</a:t>
                      </a:r>
                      <a:endParaRPr lang="en-US" altLang="ko-KR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예컨대 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eval_interval=20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으로 설정하면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20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번째 반복마다 손실의 평균을 구해 화면에 출력한다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158287"/>
                  </a:ext>
                </a:extLst>
              </a:tr>
              <a:tr h="693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max_grad(=None)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기울기 최대의 노름</a:t>
                      </a:r>
                      <a:endParaRPr lang="en-US" altLang="ko-KR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기울기 노름이 이 값을 넘어서면 기울기를 중인다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이를 기울기 클리핑이라 한다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09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자연어 처리란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시소러스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 개선하기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자연어와 단어의 분산 표현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830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자연어 처리란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자연어 처리란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AAFB-014A-4D0A-9A8F-A6EDD6687DC1}"/>
              </a:ext>
            </a:extLst>
          </p:cNvPr>
          <p:cNvSpPr txBox="1"/>
          <p:nvPr/>
        </p:nvSpPr>
        <p:spPr>
          <a:xfrm>
            <a:off x="875981" y="1283233"/>
            <a:ext cx="79399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한국어와 영어 등 우리가 평소에 쓰는 말을 자연어라고 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자연어 처리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(NLP)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풀어서 말하면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우리의 말을 컴퓨터에게 이해시키기 위한 기술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분야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자연어 처리가 추구하는 목표는 사람의 말을 부드럽게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컴퓨터가 이해하도록 만들어서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컴퓨터가 우리에게 도움이 되는 일을 수행하게 하는 것이다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브로드 케스트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수학과 파이썬 복습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661B5-817F-4CF2-B3A4-8720EB6676FB}"/>
              </a:ext>
            </a:extLst>
          </p:cNvPr>
          <p:cNvSpPr txBox="1"/>
          <p:nvPr/>
        </p:nvSpPr>
        <p:spPr>
          <a:xfrm>
            <a:off x="845995" y="1383126"/>
            <a:ext cx="5323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브로드캐스트의 예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스칼라 값인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행렬로 처리된다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10A27B-B899-47DC-85AE-17198C53BFD3}"/>
              </a:ext>
            </a:extLst>
          </p:cNvPr>
          <p:cNvSpPr/>
          <p:nvPr/>
        </p:nvSpPr>
        <p:spPr>
          <a:xfrm>
            <a:off x="845995" y="2088291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430E6C-E5BA-460D-9AC6-3C726DC188F7}"/>
              </a:ext>
            </a:extLst>
          </p:cNvPr>
          <p:cNvSpPr/>
          <p:nvPr/>
        </p:nvSpPr>
        <p:spPr>
          <a:xfrm>
            <a:off x="1306286" y="2088291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F0D20E-73AA-47EE-8E1A-687F17B937D2}"/>
              </a:ext>
            </a:extLst>
          </p:cNvPr>
          <p:cNvSpPr/>
          <p:nvPr/>
        </p:nvSpPr>
        <p:spPr>
          <a:xfrm>
            <a:off x="845995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892D46-B1B4-4BEB-B380-841F2DB6054A}"/>
              </a:ext>
            </a:extLst>
          </p:cNvPr>
          <p:cNvSpPr/>
          <p:nvPr/>
        </p:nvSpPr>
        <p:spPr>
          <a:xfrm>
            <a:off x="1306286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4DDF77-7728-4951-B66B-DF71762F1307}"/>
              </a:ext>
            </a:extLst>
          </p:cNvPr>
          <p:cNvSpPr/>
          <p:nvPr/>
        </p:nvSpPr>
        <p:spPr>
          <a:xfrm>
            <a:off x="2713806" y="2329375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A1707-AA0F-44DC-A84E-60D53C3E93BC}"/>
              </a:ext>
            </a:extLst>
          </p:cNvPr>
          <p:cNvSpPr txBox="1"/>
          <p:nvPr/>
        </p:nvSpPr>
        <p:spPr>
          <a:xfrm>
            <a:off x="2141771" y="23793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9796F-17E1-4257-8661-A3EB3E89E170}"/>
              </a:ext>
            </a:extLst>
          </p:cNvPr>
          <p:cNvSpPr txBox="1"/>
          <p:nvPr/>
        </p:nvSpPr>
        <p:spPr>
          <a:xfrm>
            <a:off x="3594054" y="238955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FB2B23-B449-4DB7-A1B8-DF4F445AC0BD}"/>
              </a:ext>
            </a:extLst>
          </p:cNvPr>
          <p:cNvSpPr/>
          <p:nvPr/>
        </p:nvSpPr>
        <p:spPr>
          <a:xfrm>
            <a:off x="4299912" y="208432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49843B-86D5-4B2C-A00F-ECEC99FB9356}"/>
              </a:ext>
            </a:extLst>
          </p:cNvPr>
          <p:cNvSpPr/>
          <p:nvPr/>
        </p:nvSpPr>
        <p:spPr>
          <a:xfrm>
            <a:off x="4760203" y="208432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6A3272-DDDA-4860-AD81-26D97C8D6C83}"/>
              </a:ext>
            </a:extLst>
          </p:cNvPr>
          <p:cNvSpPr/>
          <p:nvPr/>
        </p:nvSpPr>
        <p:spPr>
          <a:xfrm>
            <a:off x="4299912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2BB243-A0D8-453E-97FA-6109F010ECAE}"/>
              </a:ext>
            </a:extLst>
          </p:cNvPr>
          <p:cNvSpPr/>
          <p:nvPr/>
        </p:nvSpPr>
        <p:spPr>
          <a:xfrm>
            <a:off x="4760203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C5E485-6334-4CBF-8A9C-A094F92872B6}"/>
              </a:ext>
            </a:extLst>
          </p:cNvPr>
          <p:cNvSpPr/>
          <p:nvPr/>
        </p:nvSpPr>
        <p:spPr>
          <a:xfrm>
            <a:off x="5707432" y="208432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726AE4-6379-4AFD-8756-A72E17840E96}"/>
              </a:ext>
            </a:extLst>
          </p:cNvPr>
          <p:cNvSpPr/>
          <p:nvPr/>
        </p:nvSpPr>
        <p:spPr>
          <a:xfrm>
            <a:off x="6167723" y="208432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D7AC20-C7BB-4455-B84B-3653A02A3ED2}"/>
              </a:ext>
            </a:extLst>
          </p:cNvPr>
          <p:cNvSpPr/>
          <p:nvPr/>
        </p:nvSpPr>
        <p:spPr>
          <a:xfrm>
            <a:off x="5707432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AA4E22-232F-411C-9859-F4C82EB4DF63}"/>
              </a:ext>
            </a:extLst>
          </p:cNvPr>
          <p:cNvSpPr/>
          <p:nvPr/>
        </p:nvSpPr>
        <p:spPr>
          <a:xfrm>
            <a:off x="6167723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915A8-AC5E-433E-906B-8FE45F9C5F45}"/>
              </a:ext>
            </a:extLst>
          </p:cNvPr>
          <p:cNvSpPr txBox="1"/>
          <p:nvPr/>
        </p:nvSpPr>
        <p:spPr>
          <a:xfrm>
            <a:off x="5310019" y="238955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DC257-2DB0-4AFA-9604-ED0EB33FDC49}"/>
              </a:ext>
            </a:extLst>
          </p:cNvPr>
          <p:cNvSpPr txBox="1"/>
          <p:nvPr/>
        </p:nvSpPr>
        <p:spPr>
          <a:xfrm>
            <a:off x="7027999" y="238582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81BF48-5EFE-4F9F-B27E-304CEEDFA69B}"/>
              </a:ext>
            </a:extLst>
          </p:cNvPr>
          <p:cNvSpPr/>
          <p:nvPr/>
        </p:nvSpPr>
        <p:spPr>
          <a:xfrm>
            <a:off x="7733857" y="208059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4135A3-84A9-4820-B4B1-316E6E8F6646}"/>
              </a:ext>
            </a:extLst>
          </p:cNvPr>
          <p:cNvSpPr/>
          <p:nvPr/>
        </p:nvSpPr>
        <p:spPr>
          <a:xfrm>
            <a:off x="8194148" y="208059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A7E470-DCFF-4FC8-8578-0587986AE843}"/>
              </a:ext>
            </a:extLst>
          </p:cNvPr>
          <p:cNvSpPr/>
          <p:nvPr/>
        </p:nvSpPr>
        <p:spPr>
          <a:xfrm>
            <a:off x="7733857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17D3F4-28B4-4D45-9A2F-918C1973D083}"/>
              </a:ext>
            </a:extLst>
          </p:cNvPr>
          <p:cNvSpPr/>
          <p:nvPr/>
        </p:nvSpPr>
        <p:spPr>
          <a:xfrm>
            <a:off x="8194148" y="2552312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71624-2B94-4BC6-AF50-CBCAF6835CFD}"/>
              </a:ext>
            </a:extLst>
          </p:cNvPr>
          <p:cNvSpPr txBox="1"/>
          <p:nvPr/>
        </p:nvSpPr>
        <p:spPr>
          <a:xfrm>
            <a:off x="845995" y="3738755"/>
            <a:ext cx="6027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브로드캐스트의 예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일차원 배열인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10,20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행렬로 처리된다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83CFBC-44E4-4B5D-A541-E4D4683BA846}"/>
              </a:ext>
            </a:extLst>
          </p:cNvPr>
          <p:cNvSpPr/>
          <p:nvPr/>
        </p:nvSpPr>
        <p:spPr>
          <a:xfrm>
            <a:off x="845995" y="4445686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E2074A-9BB4-4F02-97E9-E006576E1BDB}"/>
              </a:ext>
            </a:extLst>
          </p:cNvPr>
          <p:cNvSpPr/>
          <p:nvPr/>
        </p:nvSpPr>
        <p:spPr>
          <a:xfrm>
            <a:off x="1306286" y="444392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E7F6A8-DF76-4083-921F-3E7D4FB3DFF6}"/>
              </a:ext>
            </a:extLst>
          </p:cNvPr>
          <p:cNvSpPr/>
          <p:nvPr/>
        </p:nvSpPr>
        <p:spPr>
          <a:xfrm>
            <a:off x="845995" y="4907941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5974D-BDA9-42DB-8E8E-B2819AA55D39}"/>
              </a:ext>
            </a:extLst>
          </p:cNvPr>
          <p:cNvSpPr/>
          <p:nvPr/>
        </p:nvSpPr>
        <p:spPr>
          <a:xfrm>
            <a:off x="1306286" y="4906175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E8DE69-4AC2-4C01-B775-58CA598E0FA6}"/>
              </a:ext>
            </a:extLst>
          </p:cNvPr>
          <p:cNvSpPr/>
          <p:nvPr/>
        </p:nvSpPr>
        <p:spPr>
          <a:xfrm>
            <a:off x="2629635" y="4685004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AB358-52DC-46FE-B2C6-4E577E1D32EE}"/>
              </a:ext>
            </a:extLst>
          </p:cNvPr>
          <p:cNvSpPr txBox="1"/>
          <p:nvPr/>
        </p:nvSpPr>
        <p:spPr>
          <a:xfrm>
            <a:off x="2141771" y="473493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8CB39B-C8A7-45B9-BACF-ABC763EE3287}"/>
              </a:ext>
            </a:extLst>
          </p:cNvPr>
          <p:cNvSpPr txBox="1"/>
          <p:nvPr/>
        </p:nvSpPr>
        <p:spPr>
          <a:xfrm>
            <a:off x="3594054" y="474518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F036D0-B30E-47C7-A442-B48E3887BDC8}"/>
              </a:ext>
            </a:extLst>
          </p:cNvPr>
          <p:cNvSpPr/>
          <p:nvPr/>
        </p:nvSpPr>
        <p:spPr>
          <a:xfrm>
            <a:off x="4299912" y="4441715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36C19C-F64A-4721-8027-B9250DF3ED28}"/>
              </a:ext>
            </a:extLst>
          </p:cNvPr>
          <p:cNvSpPr/>
          <p:nvPr/>
        </p:nvSpPr>
        <p:spPr>
          <a:xfrm>
            <a:off x="4760203" y="4439949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5D46F8-D2C6-4BC0-A0BE-208A32D493C1}"/>
              </a:ext>
            </a:extLst>
          </p:cNvPr>
          <p:cNvSpPr/>
          <p:nvPr/>
        </p:nvSpPr>
        <p:spPr>
          <a:xfrm>
            <a:off x="4299912" y="490397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40883A-50F3-443F-AEFB-EBC38E1CA6C6}"/>
              </a:ext>
            </a:extLst>
          </p:cNvPr>
          <p:cNvSpPr/>
          <p:nvPr/>
        </p:nvSpPr>
        <p:spPr>
          <a:xfrm>
            <a:off x="4760203" y="4902204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C30CBC-85D1-4926-A902-525F5E34CDC5}"/>
              </a:ext>
            </a:extLst>
          </p:cNvPr>
          <p:cNvSpPr/>
          <p:nvPr/>
        </p:nvSpPr>
        <p:spPr>
          <a:xfrm>
            <a:off x="5707432" y="4441715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0877391-07AD-4FD3-9DB8-5202A1FFABA8}"/>
              </a:ext>
            </a:extLst>
          </p:cNvPr>
          <p:cNvSpPr/>
          <p:nvPr/>
        </p:nvSpPr>
        <p:spPr>
          <a:xfrm>
            <a:off x="6167723" y="4439949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A670FB-D7FC-48FB-A4EF-E52E733D8106}"/>
              </a:ext>
            </a:extLst>
          </p:cNvPr>
          <p:cNvSpPr/>
          <p:nvPr/>
        </p:nvSpPr>
        <p:spPr>
          <a:xfrm>
            <a:off x="5707432" y="490397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90CD62-482F-4D3E-BF52-6A8E604BF306}"/>
              </a:ext>
            </a:extLst>
          </p:cNvPr>
          <p:cNvSpPr/>
          <p:nvPr/>
        </p:nvSpPr>
        <p:spPr>
          <a:xfrm>
            <a:off x="6167723" y="4902204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B60BC-EDF5-4DA1-B05C-BE21C86AA362}"/>
              </a:ext>
            </a:extLst>
          </p:cNvPr>
          <p:cNvSpPr txBox="1"/>
          <p:nvPr/>
        </p:nvSpPr>
        <p:spPr>
          <a:xfrm>
            <a:off x="5310019" y="474518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4C7CBD-C204-4049-A23B-897B33841D22}"/>
              </a:ext>
            </a:extLst>
          </p:cNvPr>
          <p:cNvSpPr txBox="1"/>
          <p:nvPr/>
        </p:nvSpPr>
        <p:spPr>
          <a:xfrm>
            <a:off x="7027999" y="47414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9552D4-31FB-45AD-B00B-1E95E48DC819}"/>
              </a:ext>
            </a:extLst>
          </p:cNvPr>
          <p:cNvSpPr/>
          <p:nvPr/>
        </p:nvSpPr>
        <p:spPr>
          <a:xfrm>
            <a:off x="7733857" y="4437985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0C834-7B66-4E6D-9D29-3918CF6C518F}"/>
              </a:ext>
            </a:extLst>
          </p:cNvPr>
          <p:cNvSpPr/>
          <p:nvPr/>
        </p:nvSpPr>
        <p:spPr>
          <a:xfrm>
            <a:off x="8194148" y="4436219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3C0D3B-2D49-4A5E-8CF5-9BCAF8CC7275}"/>
              </a:ext>
            </a:extLst>
          </p:cNvPr>
          <p:cNvSpPr/>
          <p:nvPr/>
        </p:nvSpPr>
        <p:spPr>
          <a:xfrm>
            <a:off x="7733857" y="4900240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AB02D3A-DFCE-4BC9-9BB6-E92739B3802A}"/>
              </a:ext>
            </a:extLst>
          </p:cNvPr>
          <p:cNvSpPr/>
          <p:nvPr/>
        </p:nvSpPr>
        <p:spPr>
          <a:xfrm>
            <a:off x="8194148" y="4898474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8635-8412-404C-A0F3-6B5E50373048}"/>
              </a:ext>
            </a:extLst>
          </p:cNvPr>
          <p:cNvSpPr/>
          <p:nvPr/>
        </p:nvSpPr>
        <p:spPr>
          <a:xfrm>
            <a:off x="3090605" y="4685004"/>
            <a:ext cx="460291" cy="46029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827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단어의 의미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자연어 처리란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AAFB-014A-4D0A-9A8F-A6EDD6687DC1}"/>
              </a:ext>
            </a:extLst>
          </p:cNvPr>
          <p:cNvSpPr txBox="1"/>
          <p:nvPr/>
        </p:nvSpPr>
        <p:spPr>
          <a:xfrm>
            <a:off x="591672" y="1329338"/>
            <a:ext cx="96487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우리의 말은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문자로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구성되며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말의 의미는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구성된다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단어는 의미의 최소 단위이기 때문에 자연어를 컴퓨터에게 이해시키는 데는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의미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이해시키는 것이 중요하다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세가지 기법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시소러스를 활용한 기법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(word2vec)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291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자연어 처리란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시소러스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 개선하기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자연어와 단어의 분산 표현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3929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시소러스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시소러스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D5C658-2135-496A-B002-92E863D14B86}"/>
              </a:ext>
            </a:extLst>
          </p:cNvPr>
          <p:cNvSpPr/>
          <p:nvPr/>
        </p:nvSpPr>
        <p:spPr>
          <a:xfrm>
            <a:off x="368833" y="1544493"/>
            <a:ext cx="945137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car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21D79C3-644D-43F3-85D9-7BAFA4BADDB2}"/>
              </a:ext>
            </a:extLst>
          </p:cNvPr>
          <p:cNvSpPr/>
          <p:nvPr/>
        </p:nvSpPr>
        <p:spPr>
          <a:xfrm>
            <a:off x="2674043" y="1544493"/>
            <a:ext cx="1052713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auto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F05518-BF2C-4F47-87A7-1F6510E58BEE}"/>
              </a:ext>
            </a:extLst>
          </p:cNvPr>
          <p:cNvSpPr/>
          <p:nvPr/>
        </p:nvSpPr>
        <p:spPr>
          <a:xfrm>
            <a:off x="4065492" y="1544493"/>
            <a:ext cx="2220687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automobile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77CDDF-EBBD-4839-BE8C-F946A7D95A6E}"/>
              </a:ext>
            </a:extLst>
          </p:cNvPr>
          <p:cNvSpPr/>
          <p:nvPr/>
        </p:nvSpPr>
        <p:spPr>
          <a:xfrm>
            <a:off x="6624915" y="1544493"/>
            <a:ext cx="1563703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machine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6FDA90-DD44-4FCB-B0C2-31E083C7CDCE}"/>
              </a:ext>
            </a:extLst>
          </p:cNvPr>
          <p:cNvSpPr/>
          <p:nvPr/>
        </p:nvSpPr>
        <p:spPr>
          <a:xfrm>
            <a:off x="8527353" y="1544493"/>
            <a:ext cx="1563703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motorcar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259E2-5D8F-45B3-8DF3-6AE5BE88971E}"/>
              </a:ext>
            </a:extLst>
          </p:cNvPr>
          <p:cNvSpPr txBox="1"/>
          <p:nvPr/>
        </p:nvSpPr>
        <p:spPr>
          <a:xfrm>
            <a:off x="1730654" y="1375444"/>
            <a:ext cx="604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6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240BC-F6D0-4D16-AE03-B190C3F4BAD2}"/>
              </a:ext>
            </a:extLst>
          </p:cNvPr>
          <p:cNvSpPr txBox="1"/>
          <p:nvPr/>
        </p:nvSpPr>
        <p:spPr>
          <a:xfrm>
            <a:off x="368833" y="1062963"/>
            <a:ext cx="924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동의어의 예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"car", "auto", "automobile" </a:t>
            </a:r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등은 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</a:t>
            </a:r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자동차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</a:t>
            </a:r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뜻하는 동의어다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C04FD0-4170-4ABE-9CCE-0600A4D43AB4}"/>
              </a:ext>
            </a:extLst>
          </p:cNvPr>
          <p:cNvSpPr/>
          <p:nvPr/>
        </p:nvSpPr>
        <p:spPr>
          <a:xfrm>
            <a:off x="4661838" y="3042378"/>
            <a:ext cx="1280352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object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7D0895-2F67-4FA4-86AC-F96C0334900C}"/>
              </a:ext>
            </a:extLst>
          </p:cNvPr>
          <p:cNvSpPr/>
          <p:nvPr/>
        </p:nvSpPr>
        <p:spPr>
          <a:xfrm>
            <a:off x="4044791" y="4031745"/>
            <a:ext cx="2514446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motor vehicle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A25D72-CE59-4C71-803A-BBAEA5B09F6C}"/>
              </a:ext>
            </a:extLst>
          </p:cNvPr>
          <p:cNvSpPr/>
          <p:nvPr/>
        </p:nvSpPr>
        <p:spPr>
          <a:xfrm>
            <a:off x="4598080" y="5021112"/>
            <a:ext cx="1407868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go-kart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4665CB-0629-446E-AF11-A1A64778981A}"/>
              </a:ext>
            </a:extLst>
          </p:cNvPr>
          <p:cNvSpPr/>
          <p:nvPr/>
        </p:nvSpPr>
        <p:spPr>
          <a:xfrm>
            <a:off x="2610228" y="5021112"/>
            <a:ext cx="1138190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car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2F2877-2190-482D-A836-6651D899B109}"/>
              </a:ext>
            </a:extLst>
          </p:cNvPr>
          <p:cNvSpPr/>
          <p:nvPr/>
        </p:nvSpPr>
        <p:spPr>
          <a:xfrm>
            <a:off x="6780750" y="5021112"/>
            <a:ext cx="1407868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truck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430916-AD6A-40DC-9F6B-30B4140467BE}"/>
              </a:ext>
            </a:extLst>
          </p:cNvPr>
          <p:cNvSpPr/>
          <p:nvPr/>
        </p:nvSpPr>
        <p:spPr>
          <a:xfrm>
            <a:off x="1178601" y="6010480"/>
            <a:ext cx="992193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SUV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B10AFD9-AE87-486D-A79F-6087A12233ED}"/>
              </a:ext>
            </a:extLst>
          </p:cNvPr>
          <p:cNvSpPr/>
          <p:nvPr/>
        </p:nvSpPr>
        <p:spPr>
          <a:xfrm>
            <a:off x="2351368" y="6010479"/>
            <a:ext cx="1655911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compact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A93EB0-399F-4D9D-8933-2D9945EE5BF7}"/>
              </a:ext>
            </a:extLst>
          </p:cNvPr>
          <p:cNvSpPr/>
          <p:nvPr/>
        </p:nvSpPr>
        <p:spPr>
          <a:xfrm>
            <a:off x="4165197" y="6010478"/>
            <a:ext cx="2078601" cy="545567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hatch-back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FED10D-641E-4EAE-9305-575D7A754B3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302014" y="3587945"/>
            <a:ext cx="0" cy="44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F823DD-9996-4A73-A052-CB36770B162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302014" y="4577312"/>
            <a:ext cx="0" cy="44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7E5F5B-89EE-4AA3-BB85-D64B88607D1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179323" y="5566679"/>
            <a:ext cx="1" cy="44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2DD407-D4EF-441B-BB1B-99304E04099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674698" y="5566679"/>
            <a:ext cx="1504625" cy="443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E6CE42E-618E-4EE0-AA62-DBADE39DA4AA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79323" y="5566679"/>
            <a:ext cx="2047831" cy="443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468183B-7661-494A-9980-E401F24D571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3179323" y="4577312"/>
            <a:ext cx="2122691" cy="44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E14DDC-9A56-49F6-A39B-B167604B1DCE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5302014" y="4577312"/>
            <a:ext cx="2182670" cy="44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9E1C7-BA39-4F64-B61E-63E9A20082A1}"/>
              </a:ext>
            </a:extLst>
          </p:cNvPr>
          <p:cNvSpPr txBox="1"/>
          <p:nvPr/>
        </p:nvSpPr>
        <p:spPr>
          <a:xfrm>
            <a:off x="368833" y="2592783"/>
            <a:ext cx="7039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단어들의 의미의 상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하위 관계에 기초해 그래프로 표현한다</a:t>
            </a:r>
            <a:r>
              <a:rPr lang="en-US" altLang="ko-KR" sz="2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18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시소러스의 문제점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시소러스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0203-4E74-4EEC-8AC2-43790A52698B}"/>
              </a:ext>
            </a:extLst>
          </p:cNvPr>
          <p:cNvSpPr txBox="1"/>
          <p:nvPr/>
        </p:nvSpPr>
        <p:spPr>
          <a:xfrm>
            <a:off x="240760" y="1120676"/>
            <a:ext cx="1020022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WordNet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같은 시소러스에는 수많은 단어에 대한 동의어와 계층 구조 등의 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관계가 정의되어 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이 지식을 이용하면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의미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컴퓨터에 전달할 수 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하지만 사람이 수작업으로 레이블링하는 방식에는 문제들이 존재한다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시대 변화에 대응하기 어렵다</a:t>
            </a:r>
            <a:r>
              <a:rPr lang="en-US" altLang="ko-KR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신조어 혹은 의미 변화된 단어들을 바로 적용 시키기 어렵다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사람을 쓰는 비용이 든다</a:t>
            </a:r>
            <a:r>
              <a:rPr lang="en-US" altLang="ko-KR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현존하는 영어 단어의 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1,000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 개가 넘으며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WordNet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등록된 단어는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 개 이상이다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미묘한 차이를 표현할 수 없다</a:t>
            </a:r>
            <a:r>
              <a:rPr lang="en-US" altLang="ko-KR" sz="2000"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가령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빈티지와 레트로의 의미는 같으나 용법의 차이가 존재한다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문제점들을 피하기 위해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과 신경망을 사용한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알아볼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818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자연어 처리란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시소러스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 개선하기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자연어와 단어의 분산 표현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9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파이썬으로 말뭉치 전처리하기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0203-4E74-4EEC-8AC2-43790A52698B}"/>
              </a:ext>
            </a:extLst>
          </p:cNvPr>
          <p:cNvSpPr txBox="1"/>
          <p:nvPr/>
        </p:nvSpPr>
        <p:spPr>
          <a:xfrm>
            <a:off x="240760" y="1120676"/>
            <a:ext cx="67906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자연어 처리에는 다양한 말뭉치가 사용되는데 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예로는 구글 뉴스와 위키백과 등의 텍스트 데이터를 들 수 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코드로 확인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57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단어의 분산 표현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0203-4E74-4EEC-8AC2-43790A52698B}"/>
              </a:ext>
            </a:extLst>
          </p:cNvPr>
          <p:cNvSpPr txBox="1"/>
          <p:nvPr/>
        </p:nvSpPr>
        <p:spPr>
          <a:xfrm>
            <a:off x="240760" y="1120676"/>
            <a:ext cx="101171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색에는 고유한 이름이 붙여진 다채로운 색들도 있고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RGB(Red/Green/Blue)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세가지 성분이 어떤 비율로 섞여 있느냐로 표현하는 방법이 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전자는 색의 가짓수만큼 의 이름을부여하는 반면에 후자는 색을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차원의 벡터로 표현한다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주목할 점은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RGB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같은 벡터 표현이 단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성분으로 간결하게 표현할 수 있고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색을 더 정확하게 명시할 수 있다는 점이다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색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벡터로 표현하듯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 벡터로 표현할 수 있다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단어의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분산 표현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이라고 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653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D21AC7-888A-476D-9CF4-76F759A2094D}"/>
              </a:ext>
            </a:extLst>
          </p:cNvPr>
          <p:cNvSpPr/>
          <p:nvPr/>
        </p:nvSpPr>
        <p:spPr>
          <a:xfrm>
            <a:off x="2867904" y="3883272"/>
            <a:ext cx="2441763" cy="78323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분포 가설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0203-4E74-4EEC-8AC2-43790A52698B}"/>
              </a:ext>
            </a:extLst>
          </p:cNvPr>
          <p:cNvSpPr txBox="1"/>
          <p:nvPr/>
        </p:nvSpPr>
        <p:spPr>
          <a:xfrm>
            <a:off x="240760" y="1120676"/>
            <a:ext cx="103316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분포 가설이란 단어의 의미는 주변 단어에 의해 형성된다는 것이다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분포 가설이 말하고자 하는 것은 단어 자체에는 의미가 없고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단어가 사용된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의미를 형성한다는 것이다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예를 들어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I drink beer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 guzzle beer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라고 해도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guzzle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drink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이해할 수 있다는 것이다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F7EB7-73C0-49F0-82DF-2E5E040290BC}"/>
              </a:ext>
            </a:extLst>
          </p:cNvPr>
          <p:cNvSpPr txBox="1"/>
          <p:nvPr/>
        </p:nvSpPr>
        <p:spPr>
          <a:xfrm>
            <a:off x="691563" y="3851343"/>
            <a:ext cx="8720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4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575A9-9516-45D9-BD86-F995DFEB3339}"/>
              </a:ext>
            </a:extLst>
          </p:cNvPr>
          <p:cNvSpPr/>
          <p:nvPr/>
        </p:nvSpPr>
        <p:spPr>
          <a:xfrm>
            <a:off x="691563" y="4620784"/>
            <a:ext cx="107576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C6930-3B8B-4504-96A0-D46529EA76F4}"/>
              </a:ext>
            </a:extLst>
          </p:cNvPr>
          <p:cNvSpPr/>
          <p:nvPr/>
        </p:nvSpPr>
        <p:spPr>
          <a:xfrm>
            <a:off x="1860289" y="4620784"/>
            <a:ext cx="85985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7EADDC-96C2-4F19-AC3E-8E3478E61977}"/>
              </a:ext>
            </a:extLst>
          </p:cNvPr>
          <p:cNvSpPr/>
          <p:nvPr/>
        </p:nvSpPr>
        <p:spPr>
          <a:xfrm>
            <a:off x="5398913" y="4575065"/>
            <a:ext cx="9404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89B76C-2EA5-4660-9750-4B9FFB59BCF6}"/>
              </a:ext>
            </a:extLst>
          </p:cNvPr>
          <p:cNvSpPr/>
          <p:nvPr/>
        </p:nvSpPr>
        <p:spPr>
          <a:xfrm>
            <a:off x="6487084" y="4570216"/>
            <a:ext cx="22107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96B3232-DB0E-439B-83C8-C87DDC615550}"/>
              </a:ext>
            </a:extLst>
          </p:cNvPr>
          <p:cNvCxnSpPr>
            <a:cxnSpLocks/>
            <a:stCxn id="12" idx="4"/>
            <a:endCxn id="8" idx="2"/>
          </p:cNvCxnSpPr>
          <p:nvPr/>
        </p:nvCxnSpPr>
        <p:spPr>
          <a:xfrm rot="5400000">
            <a:off x="2719469" y="4221289"/>
            <a:ext cx="15965" cy="874463"/>
          </a:xfrm>
          <a:prstGeom prst="curvedConnector3">
            <a:avLst>
              <a:gd name="adj1" fmla="val 1531882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EC4B1C7-7BA5-4EF0-9131-D428689A0060}"/>
              </a:ext>
            </a:extLst>
          </p:cNvPr>
          <p:cNvSpPr/>
          <p:nvPr/>
        </p:nvSpPr>
        <p:spPr>
          <a:xfrm>
            <a:off x="3073715" y="4468605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A63D46-2CC8-4726-83A4-D4B515710757}"/>
              </a:ext>
            </a:extLst>
          </p:cNvPr>
          <p:cNvSpPr/>
          <p:nvPr/>
        </p:nvSpPr>
        <p:spPr>
          <a:xfrm>
            <a:off x="3346654" y="4468604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47ED49-47BC-4207-AD50-AD8FBF6AB7D2}"/>
              </a:ext>
            </a:extLst>
          </p:cNvPr>
          <p:cNvSpPr/>
          <p:nvPr/>
        </p:nvSpPr>
        <p:spPr>
          <a:xfrm>
            <a:off x="4567319" y="4468605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6BD4DD-C546-49D4-86EF-2C577742E578}"/>
              </a:ext>
            </a:extLst>
          </p:cNvPr>
          <p:cNvSpPr/>
          <p:nvPr/>
        </p:nvSpPr>
        <p:spPr>
          <a:xfrm>
            <a:off x="4840258" y="4468604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5DA906C-91EA-4080-90C0-E3806A131431}"/>
              </a:ext>
            </a:extLst>
          </p:cNvPr>
          <p:cNvCxnSpPr>
            <a:cxnSpLocks/>
            <a:stCxn id="16" idx="4"/>
            <a:endCxn id="4" idx="2"/>
          </p:cNvCxnSpPr>
          <p:nvPr/>
        </p:nvCxnSpPr>
        <p:spPr>
          <a:xfrm rot="5400000">
            <a:off x="2325551" y="3554433"/>
            <a:ext cx="15966" cy="2208175"/>
          </a:xfrm>
          <a:prstGeom prst="curvedConnector3">
            <a:avLst>
              <a:gd name="adj1" fmla="val 2879375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256A7D15-2987-4383-99E6-426D8721E78A}"/>
              </a:ext>
            </a:extLst>
          </p:cNvPr>
          <p:cNvCxnSpPr>
            <a:cxnSpLocks/>
            <a:stCxn id="17" idx="4"/>
            <a:endCxn id="10" idx="2"/>
          </p:cNvCxnSpPr>
          <p:nvPr/>
        </p:nvCxnSpPr>
        <p:spPr>
          <a:xfrm rot="5400000" flipH="1" flipV="1">
            <a:off x="5610652" y="3663568"/>
            <a:ext cx="34603" cy="1939337"/>
          </a:xfrm>
          <a:prstGeom prst="curvedConnector3">
            <a:avLst>
              <a:gd name="adj1" fmla="val -1260206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9CD31F3-60C8-4476-9B21-8200E2733684}"/>
              </a:ext>
            </a:extLst>
          </p:cNvPr>
          <p:cNvCxnSpPr>
            <a:cxnSpLocks/>
            <a:stCxn id="18" idx="4"/>
            <a:endCxn id="9" idx="2"/>
          </p:cNvCxnSpPr>
          <p:nvPr/>
        </p:nvCxnSpPr>
        <p:spPr>
          <a:xfrm rot="5400000" flipH="1" flipV="1">
            <a:off x="5385296" y="4166713"/>
            <a:ext cx="29753" cy="937896"/>
          </a:xfrm>
          <a:prstGeom prst="curvedConnector3">
            <a:avLst>
              <a:gd name="adj1" fmla="val -768326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9BB47E-ABC1-4ACD-B70A-6A36A8E92A6C}"/>
              </a:ext>
            </a:extLst>
          </p:cNvPr>
          <p:cNvSpPr txBox="1"/>
          <p:nvPr/>
        </p:nvSpPr>
        <p:spPr>
          <a:xfrm>
            <a:off x="601040" y="3114387"/>
            <a:ext cx="6237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윈도우 크기가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예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"goodbye"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주목한다면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좌우의 두 단어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총 네 단어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맥락으로 이용한다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601040" y="5334808"/>
            <a:ext cx="755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그림에서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기준으로 좌우의 두 단어씩이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해당한다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맥락의 크기를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윈도우 크기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위도우 크기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이기 때문에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좌우로 두 단어씩이 맥락에 포함된다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58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687C-C843-41A2-A926-59AB84220BEC}"/>
              </a:ext>
            </a:extLst>
          </p:cNvPr>
          <p:cNvSpPr/>
          <p:nvPr/>
        </p:nvSpPr>
        <p:spPr>
          <a:xfrm>
            <a:off x="406475" y="2606686"/>
            <a:ext cx="1184873" cy="78323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동시 발생 행렬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0203-4E74-4EEC-8AC2-43790A52698B}"/>
              </a:ext>
            </a:extLst>
          </p:cNvPr>
          <p:cNvSpPr txBox="1"/>
          <p:nvPr/>
        </p:nvSpPr>
        <p:spPr>
          <a:xfrm>
            <a:off x="323947" y="1085336"/>
            <a:ext cx="8242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분포 가설에 기초해 단어를 벡터로 나타내는 방법을 생각해보면 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주변 단어를 세어보는 방법이 떠오를 것이며 이를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기법이라고 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F7EB7-73C0-49F0-82DF-2E5E040290BC}"/>
              </a:ext>
            </a:extLst>
          </p:cNvPr>
          <p:cNvSpPr txBox="1"/>
          <p:nvPr/>
        </p:nvSpPr>
        <p:spPr>
          <a:xfrm>
            <a:off x="422622" y="2637266"/>
            <a:ext cx="8725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4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C6930-3B8B-4504-96A0-D46529EA76F4}"/>
              </a:ext>
            </a:extLst>
          </p:cNvPr>
          <p:cNvSpPr/>
          <p:nvPr/>
        </p:nvSpPr>
        <p:spPr>
          <a:xfrm>
            <a:off x="1591348" y="3406707"/>
            <a:ext cx="85985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96B3232-DB0E-439B-83C8-C87DDC615550}"/>
              </a:ext>
            </a:extLst>
          </p:cNvPr>
          <p:cNvCxnSpPr>
            <a:cxnSpLocks/>
            <a:stCxn id="12" idx="4"/>
            <a:endCxn id="8" idx="2"/>
          </p:cNvCxnSpPr>
          <p:nvPr/>
        </p:nvCxnSpPr>
        <p:spPr>
          <a:xfrm rot="16200000" flipH="1">
            <a:off x="1628339" y="3059486"/>
            <a:ext cx="15965" cy="769913"/>
          </a:xfrm>
          <a:prstGeom prst="curvedConnector3">
            <a:avLst>
              <a:gd name="adj1" fmla="val 1531882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EC4B1C7-7BA5-4EF0-9131-D428689A0060}"/>
              </a:ext>
            </a:extLst>
          </p:cNvPr>
          <p:cNvSpPr/>
          <p:nvPr/>
        </p:nvSpPr>
        <p:spPr>
          <a:xfrm>
            <a:off x="1160398" y="3254528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9BB47E-ABC1-4ACD-B70A-6A36A8E92A6C}"/>
              </a:ext>
            </a:extLst>
          </p:cNvPr>
          <p:cNvSpPr txBox="1"/>
          <p:nvPr/>
        </p:nvSpPr>
        <p:spPr>
          <a:xfrm>
            <a:off x="406475" y="2074874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"you"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맥락을 세어본다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422622" y="3866098"/>
            <a:ext cx="664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단어가 총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개이며 윈도우 크기는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하고 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'you'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부터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맥락에 해당하는 단어의 빈도를 세어보겠다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'you'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맥락은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'say'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단어 하나뿐이다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CD3A6-1447-43E4-9A5E-8276797FE85B}"/>
              </a:ext>
            </a:extLst>
          </p:cNvPr>
          <p:cNvSpPr/>
          <p:nvPr/>
        </p:nvSpPr>
        <p:spPr>
          <a:xfrm>
            <a:off x="776087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83F36A-4C00-4E27-BA3F-F8B995EF2CA7}"/>
              </a:ext>
            </a:extLst>
          </p:cNvPr>
          <p:cNvSpPr/>
          <p:nvPr/>
        </p:nvSpPr>
        <p:spPr>
          <a:xfrm>
            <a:off x="1903519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013DAB-BFFC-4CAC-89EA-0CB381BA7BA2}"/>
              </a:ext>
            </a:extLst>
          </p:cNvPr>
          <p:cNvSpPr/>
          <p:nvPr/>
        </p:nvSpPr>
        <p:spPr>
          <a:xfrm>
            <a:off x="3030951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DE9E35-1692-4A92-95FF-E2AC95C7F966}"/>
              </a:ext>
            </a:extLst>
          </p:cNvPr>
          <p:cNvSpPr/>
          <p:nvPr/>
        </p:nvSpPr>
        <p:spPr>
          <a:xfrm>
            <a:off x="4158383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547CA-783E-41DE-BC7F-D155E39B8767}"/>
              </a:ext>
            </a:extLst>
          </p:cNvPr>
          <p:cNvSpPr/>
          <p:nvPr/>
        </p:nvSpPr>
        <p:spPr>
          <a:xfrm>
            <a:off x="5285815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45681C-9439-4376-82CD-B18BA6B58459}"/>
              </a:ext>
            </a:extLst>
          </p:cNvPr>
          <p:cNvSpPr/>
          <p:nvPr/>
        </p:nvSpPr>
        <p:spPr>
          <a:xfrm>
            <a:off x="6413246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1A8CA2-31A6-4830-B414-F3E3E77265E7}"/>
              </a:ext>
            </a:extLst>
          </p:cNvPr>
          <p:cNvSpPr/>
          <p:nvPr/>
        </p:nvSpPr>
        <p:spPr>
          <a:xfrm>
            <a:off x="7540679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FE64AF-6E50-41A0-8FEE-C4E442BB51AF}"/>
              </a:ext>
            </a:extLst>
          </p:cNvPr>
          <p:cNvSpPr/>
          <p:nvPr/>
        </p:nvSpPr>
        <p:spPr>
          <a:xfrm>
            <a:off x="8668110" y="4978243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72FF2F-8FA0-4978-909E-7CAC60BF35BB}"/>
              </a:ext>
            </a:extLst>
          </p:cNvPr>
          <p:cNvSpPr/>
          <p:nvPr/>
        </p:nvSpPr>
        <p:spPr>
          <a:xfrm>
            <a:off x="776087" y="5539178"/>
            <a:ext cx="1127432" cy="56093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sz="1800" b="1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AB88B8-7517-4E77-B9F4-FC1A708C8C18}"/>
              </a:ext>
            </a:extLst>
          </p:cNvPr>
          <p:cNvSpPr/>
          <p:nvPr/>
        </p:nvSpPr>
        <p:spPr>
          <a:xfrm>
            <a:off x="1903519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0354AC-C689-4C9B-8A19-0F84834672C4}"/>
              </a:ext>
            </a:extLst>
          </p:cNvPr>
          <p:cNvSpPr/>
          <p:nvPr/>
        </p:nvSpPr>
        <p:spPr>
          <a:xfrm>
            <a:off x="3030951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0FF687-99E1-436B-A3B7-F72ED9F4ABE1}"/>
              </a:ext>
            </a:extLst>
          </p:cNvPr>
          <p:cNvSpPr/>
          <p:nvPr/>
        </p:nvSpPr>
        <p:spPr>
          <a:xfrm>
            <a:off x="4158383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D2153E-BC72-4368-8873-4B71B73E0322}"/>
              </a:ext>
            </a:extLst>
          </p:cNvPr>
          <p:cNvSpPr/>
          <p:nvPr/>
        </p:nvSpPr>
        <p:spPr>
          <a:xfrm>
            <a:off x="5285815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72127D-16BA-4E81-B5D4-90AE3FE8759A}"/>
              </a:ext>
            </a:extLst>
          </p:cNvPr>
          <p:cNvSpPr/>
          <p:nvPr/>
        </p:nvSpPr>
        <p:spPr>
          <a:xfrm>
            <a:off x="6413246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CD0F7E-9DCB-4FF2-80BC-A0940C350385}"/>
              </a:ext>
            </a:extLst>
          </p:cNvPr>
          <p:cNvSpPr/>
          <p:nvPr/>
        </p:nvSpPr>
        <p:spPr>
          <a:xfrm>
            <a:off x="7540679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1E681F-4FB4-4249-9145-AB0C53D813FB}"/>
              </a:ext>
            </a:extLst>
          </p:cNvPr>
          <p:cNvSpPr/>
          <p:nvPr/>
        </p:nvSpPr>
        <p:spPr>
          <a:xfrm>
            <a:off x="8668110" y="5539178"/>
            <a:ext cx="1127432" cy="560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6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687C-C843-41A2-A926-59AB84220BEC}"/>
              </a:ext>
            </a:extLst>
          </p:cNvPr>
          <p:cNvSpPr/>
          <p:nvPr/>
        </p:nvSpPr>
        <p:spPr>
          <a:xfrm>
            <a:off x="1651284" y="1789606"/>
            <a:ext cx="1084232" cy="66286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2DC95-083A-49D9-ADF2-E1CEDDAA2520}"/>
              </a:ext>
            </a:extLst>
          </p:cNvPr>
          <p:cNvSpPr/>
          <p:nvPr/>
        </p:nvSpPr>
        <p:spPr>
          <a:xfrm>
            <a:off x="6602443" y="1745536"/>
            <a:ext cx="1084232" cy="66286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동시 발생 행렬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F7EB7-73C0-49F0-82DF-2E5E040290BC}"/>
              </a:ext>
            </a:extLst>
          </p:cNvPr>
          <p:cNvSpPr txBox="1"/>
          <p:nvPr/>
        </p:nvSpPr>
        <p:spPr>
          <a:xfrm>
            <a:off x="553250" y="1699818"/>
            <a:ext cx="8725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4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C6930-3B8B-4504-96A0-D46529EA76F4}"/>
              </a:ext>
            </a:extLst>
          </p:cNvPr>
          <p:cNvSpPr/>
          <p:nvPr/>
        </p:nvSpPr>
        <p:spPr>
          <a:xfrm>
            <a:off x="692320" y="2469259"/>
            <a:ext cx="85985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96B3232-DB0E-439B-83C8-C87DDC615550}"/>
              </a:ext>
            </a:extLst>
          </p:cNvPr>
          <p:cNvCxnSpPr>
            <a:cxnSpLocks/>
            <a:stCxn id="12" idx="4"/>
            <a:endCxn id="8" idx="2"/>
          </p:cNvCxnSpPr>
          <p:nvPr/>
        </p:nvCxnSpPr>
        <p:spPr>
          <a:xfrm rot="5400000">
            <a:off x="1482323" y="2100521"/>
            <a:ext cx="54385" cy="774529"/>
          </a:xfrm>
          <a:prstGeom prst="curvedConnector3">
            <a:avLst>
              <a:gd name="adj1" fmla="val 520336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EC4B1C7-7BA5-4EF0-9131-D428689A0060}"/>
              </a:ext>
            </a:extLst>
          </p:cNvPr>
          <p:cNvSpPr/>
          <p:nvPr/>
        </p:nvSpPr>
        <p:spPr>
          <a:xfrm>
            <a:off x="1813539" y="2278660"/>
            <a:ext cx="166480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9BB47E-ABC1-4ACD-B70A-6A36A8E92A6C}"/>
              </a:ext>
            </a:extLst>
          </p:cNvPr>
          <p:cNvSpPr txBox="1"/>
          <p:nvPr/>
        </p:nvSpPr>
        <p:spPr>
          <a:xfrm>
            <a:off x="537103" y="1137426"/>
            <a:ext cx="31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"say"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맥락을 세어본다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56804" y="3411608"/>
            <a:ext cx="60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'say'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단어는 벡터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[1, 0, 1, 0, 1, 1, 0]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표현할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D941CD-60AB-4FE2-87FE-FEF3E693B0A1}"/>
              </a:ext>
            </a:extLst>
          </p:cNvPr>
          <p:cNvGrpSpPr/>
          <p:nvPr/>
        </p:nvGrpSpPr>
        <p:grpSpPr>
          <a:xfrm>
            <a:off x="622407" y="4025423"/>
            <a:ext cx="9019455" cy="1121870"/>
            <a:chOff x="776087" y="4978243"/>
            <a:chExt cx="9019455" cy="11218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1CD3A6-1447-43E4-9A5E-8276797FE85B}"/>
                </a:ext>
              </a:extLst>
            </p:cNvPr>
            <p:cNvSpPr/>
            <p:nvPr/>
          </p:nvSpPr>
          <p:spPr>
            <a:xfrm>
              <a:off x="776087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83F36A-4C00-4E27-BA3F-F8B995EF2CA7}"/>
                </a:ext>
              </a:extLst>
            </p:cNvPr>
            <p:cNvSpPr/>
            <p:nvPr/>
          </p:nvSpPr>
          <p:spPr>
            <a:xfrm>
              <a:off x="1903519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013DAB-BFFC-4CAC-89EA-0CB381BA7BA2}"/>
                </a:ext>
              </a:extLst>
            </p:cNvPr>
            <p:cNvSpPr/>
            <p:nvPr/>
          </p:nvSpPr>
          <p:spPr>
            <a:xfrm>
              <a:off x="3030951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DE9E35-1692-4A92-95FF-E2AC95C7F966}"/>
                </a:ext>
              </a:extLst>
            </p:cNvPr>
            <p:cNvSpPr/>
            <p:nvPr/>
          </p:nvSpPr>
          <p:spPr>
            <a:xfrm>
              <a:off x="4158383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9547CA-783E-41DE-BC7F-D155E39B8767}"/>
                </a:ext>
              </a:extLst>
            </p:cNvPr>
            <p:cNvSpPr/>
            <p:nvPr/>
          </p:nvSpPr>
          <p:spPr>
            <a:xfrm>
              <a:off x="5285815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45681C-9439-4376-82CD-B18BA6B58459}"/>
                </a:ext>
              </a:extLst>
            </p:cNvPr>
            <p:cNvSpPr/>
            <p:nvPr/>
          </p:nvSpPr>
          <p:spPr>
            <a:xfrm>
              <a:off x="6413246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1A8CA2-31A6-4830-B414-F3E3E77265E7}"/>
                </a:ext>
              </a:extLst>
            </p:cNvPr>
            <p:cNvSpPr/>
            <p:nvPr/>
          </p:nvSpPr>
          <p:spPr>
            <a:xfrm>
              <a:off x="7540679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FE64AF-6E50-41A0-8FEE-C4E442BB51AF}"/>
                </a:ext>
              </a:extLst>
            </p:cNvPr>
            <p:cNvSpPr/>
            <p:nvPr/>
          </p:nvSpPr>
          <p:spPr>
            <a:xfrm>
              <a:off x="8668110" y="4978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D72FF2F-8FA0-4978-909E-7CAC60BF35BB}"/>
                </a:ext>
              </a:extLst>
            </p:cNvPr>
            <p:cNvSpPr/>
            <p:nvPr/>
          </p:nvSpPr>
          <p:spPr>
            <a:xfrm>
              <a:off x="776087" y="5539178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AB88B8-7517-4E77-B9F4-FC1A708C8C18}"/>
                </a:ext>
              </a:extLst>
            </p:cNvPr>
            <p:cNvSpPr/>
            <p:nvPr/>
          </p:nvSpPr>
          <p:spPr>
            <a:xfrm>
              <a:off x="1903519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0354AC-C689-4C9B-8A19-0F84834672C4}"/>
                </a:ext>
              </a:extLst>
            </p:cNvPr>
            <p:cNvSpPr/>
            <p:nvPr/>
          </p:nvSpPr>
          <p:spPr>
            <a:xfrm>
              <a:off x="3030951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0FF687-99E1-436B-A3B7-F72ED9F4ABE1}"/>
                </a:ext>
              </a:extLst>
            </p:cNvPr>
            <p:cNvSpPr/>
            <p:nvPr/>
          </p:nvSpPr>
          <p:spPr>
            <a:xfrm>
              <a:off x="4158383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0D2153E-BC72-4368-8873-4B71B73E0322}"/>
                </a:ext>
              </a:extLst>
            </p:cNvPr>
            <p:cNvSpPr/>
            <p:nvPr/>
          </p:nvSpPr>
          <p:spPr>
            <a:xfrm>
              <a:off x="5285815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872127D-16BA-4E81-B5D4-90AE3FE8759A}"/>
                </a:ext>
              </a:extLst>
            </p:cNvPr>
            <p:cNvSpPr/>
            <p:nvPr/>
          </p:nvSpPr>
          <p:spPr>
            <a:xfrm>
              <a:off x="6413246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ECD0F7E-9DCB-4FF2-80BC-A0940C350385}"/>
                </a:ext>
              </a:extLst>
            </p:cNvPr>
            <p:cNvSpPr/>
            <p:nvPr/>
          </p:nvSpPr>
          <p:spPr>
            <a:xfrm>
              <a:off x="7540679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61E681F-4FB4-4249-9145-AB0C53D813FB}"/>
                </a:ext>
              </a:extLst>
            </p:cNvPr>
            <p:cNvSpPr/>
            <p:nvPr/>
          </p:nvSpPr>
          <p:spPr>
            <a:xfrm>
              <a:off x="8668110" y="5539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F80F8CF-8740-4454-94FC-09A3BE76CB0F}"/>
              </a:ext>
            </a:extLst>
          </p:cNvPr>
          <p:cNvSpPr/>
          <p:nvPr/>
        </p:nvSpPr>
        <p:spPr>
          <a:xfrm>
            <a:off x="2450031" y="2278660"/>
            <a:ext cx="166480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212F4B-6059-423E-9F39-215694812F4B}"/>
              </a:ext>
            </a:extLst>
          </p:cNvPr>
          <p:cNvSpPr/>
          <p:nvPr/>
        </p:nvSpPr>
        <p:spPr>
          <a:xfrm>
            <a:off x="2831278" y="2453458"/>
            <a:ext cx="85985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015DF1B-07D7-455C-BE46-5556F3676ACE}"/>
              </a:ext>
            </a:extLst>
          </p:cNvPr>
          <p:cNvCxnSpPr>
            <a:cxnSpLocks/>
            <a:stCxn id="32" idx="4"/>
            <a:endCxn id="44" idx="2"/>
          </p:cNvCxnSpPr>
          <p:nvPr/>
        </p:nvCxnSpPr>
        <p:spPr>
          <a:xfrm rot="16200000" flipH="1">
            <a:off x="2877947" y="2115916"/>
            <a:ext cx="38584" cy="727937"/>
          </a:xfrm>
          <a:prstGeom prst="curvedConnector3">
            <a:avLst>
              <a:gd name="adj1" fmla="val 692474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0FF3D5-B502-4176-BC67-609D98F68014}"/>
              </a:ext>
            </a:extLst>
          </p:cNvPr>
          <p:cNvSpPr/>
          <p:nvPr/>
        </p:nvSpPr>
        <p:spPr>
          <a:xfrm flipV="1">
            <a:off x="6325747" y="2369155"/>
            <a:ext cx="21812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180EFD40-372F-4387-A01D-3238A3BC15D1}"/>
              </a:ext>
            </a:extLst>
          </p:cNvPr>
          <p:cNvCxnSpPr>
            <a:cxnSpLocks/>
            <a:stCxn id="51" idx="4"/>
            <a:endCxn id="48" idx="2"/>
          </p:cNvCxnSpPr>
          <p:nvPr/>
        </p:nvCxnSpPr>
        <p:spPr>
          <a:xfrm rot="16200000" flipH="1">
            <a:off x="7853969" y="2008991"/>
            <a:ext cx="46951" cy="824650"/>
          </a:xfrm>
          <a:prstGeom prst="curvedConnector3">
            <a:avLst>
              <a:gd name="adj1" fmla="val 586891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897004-E8FC-47D5-8103-A3D522D4C20B}"/>
              </a:ext>
            </a:extLst>
          </p:cNvPr>
          <p:cNvSpPr/>
          <p:nvPr/>
        </p:nvSpPr>
        <p:spPr>
          <a:xfrm>
            <a:off x="7690833" y="2399073"/>
            <a:ext cx="119787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BF5272E-585F-45A3-AB5F-2FD4971FCFFE}"/>
              </a:ext>
            </a:extLst>
          </p:cNvPr>
          <p:cNvSpPr/>
          <p:nvPr/>
        </p:nvSpPr>
        <p:spPr>
          <a:xfrm>
            <a:off x="6760755" y="2208224"/>
            <a:ext cx="166480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F773EE6-41B1-4902-861A-7122D89B348B}"/>
              </a:ext>
            </a:extLst>
          </p:cNvPr>
          <p:cNvSpPr/>
          <p:nvPr/>
        </p:nvSpPr>
        <p:spPr>
          <a:xfrm>
            <a:off x="7381879" y="2215908"/>
            <a:ext cx="166480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B5D57AB6-712B-4BB0-A803-16932EF814DD}"/>
              </a:ext>
            </a:extLst>
          </p:cNvPr>
          <p:cNvCxnSpPr>
            <a:cxnSpLocks/>
            <a:stCxn id="50" idx="4"/>
            <a:endCxn id="46" idx="0"/>
          </p:cNvCxnSpPr>
          <p:nvPr/>
        </p:nvCxnSpPr>
        <p:spPr>
          <a:xfrm rot="5400000">
            <a:off x="6627045" y="2197923"/>
            <a:ext cx="24717" cy="409184"/>
          </a:xfrm>
          <a:prstGeom prst="curvedConnector3">
            <a:avLst>
              <a:gd name="adj1" fmla="val 1024870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8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벡터의 내적과 행렬의 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수학과 파이썬 복습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F4B9C-B5A1-4F2D-8F7A-80DBB1C697D6}"/>
                  </a:ext>
                </a:extLst>
              </p:cNvPr>
              <p:cNvSpPr txBox="1"/>
              <p:nvPr/>
            </p:nvSpPr>
            <p:spPr>
              <a:xfrm>
                <a:off x="1417304" y="1499025"/>
                <a:ext cx="63929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𝑥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∙∙∙ 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F4B9C-B5A1-4F2D-8F7A-80DBB1C6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04" y="1499025"/>
                <a:ext cx="63929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AAB913-184D-444D-BE9E-08DCFFDB26AC}"/>
                  </a:ext>
                </a:extLst>
              </p:cNvPr>
              <p:cNvSpPr txBox="1"/>
              <p:nvPr/>
            </p:nvSpPr>
            <p:spPr>
              <a:xfrm>
                <a:off x="1292083" y="5595584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AAB913-184D-444D-BE9E-08DCFFDB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83" y="5595584"/>
                <a:ext cx="1608133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3AA022-21AE-4D78-B08A-C932AEEE46EF}"/>
                  </a:ext>
                </a:extLst>
              </p:cNvPr>
              <p:cNvSpPr txBox="1"/>
              <p:nvPr/>
            </p:nvSpPr>
            <p:spPr>
              <a:xfrm>
                <a:off x="3005623" y="5595583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3AA022-21AE-4D78-B08A-C932AEEE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23" y="5595583"/>
                <a:ext cx="1608133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0D74081D-A501-431B-AB9A-0F9537AB3EB1}"/>
              </a:ext>
            </a:extLst>
          </p:cNvPr>
          <p:cNvSpPr/>
          <p:nvPr/>
        </p:nvSpPr>
        <p:spPr>
          <a:xfrm>
            <a:off x="2907146" y="5933182"/>
            <a:ext cx="78761" cy="787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FDFC3AC-DD22-436D-86A1-97D2CB617632}"/>
                  </a:ext>
                </a:extLst>
              </p:cNvPr>
              <p:cNvSpPr/>
              <p:nvPr/>
            </p:nvSpPr>
            <p:spPr>
              <a:xfrm>
                <a:off x="4428859" y="5635031"/>
                <a:ext cx="580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FDFC3AC-DD22-436D-86A1-97D2CB617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59" y="5635031"/>
                <a:ext cx="5806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D1F480-0B9A-494B-846C-3250EE7E7A84}"/>
                  </a:ext>
                </a:extLst>
              </p:cNvPr>
              <p:cNvSpPr txBox="1"/>
              <p:nvPr/>
            </p:nvSpPr>
            <p:spPr>
              <a:xfrm>
                <a:off x="5009467" y="5595583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D1F480-0B9A-494B-846C-3250EE7E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467" y="5595583"/>
                <a:ext cx="1608133" cy="766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08B085-B93A-42EC-9050-D039D375501C}"/>
                  </a:ext>
                </a:extLst>
              </p:cNvPr>
              <p:cNvSpPr txBox="1"/>
              <p:nvPr/>
            </p:nvSpPr>
            <p:spPr>
              <a:xfrm>
                <a:off x="1311799" y="3561662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08B085-B93A-42EC-9050-D039D375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99" y="3561662"/>
                <a:ext cx="1608133" cy="766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C7A05F-703D-48A6-84A2-5A0F3E97405F}"/>
                  </a:ext>
                </a:extLst>
              </p:cNvPr>
              <p:cNvSpPr txBox="1"/>
              <p:nvPr/>
            </p:nvSpPr>
            <p:spPr>
              <a:xfrm>
                <a:off x="3025339" y="3561661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C7A05F-703D-48A6-84A2-5A0F3E97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39" y="3561661"/>
                <a:ext cx="1608133" cy="7668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08A5F3D6-4EF8-4065-9C6B-4ADB0212D39F}"/>
              </a:ext>
            </a:extLst>
          </p:cNvPr>
          <p:cNvSpPr/>
          <p:nvPr/>
        </p:nvSpPr>
        <p:spPr>
          <a:xfrm>
            <a:off x="2926862" y="3899260"/>
            <a:ext cx="78761" cy="787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63242C1-BAC2-45F7-AD02-B6EC8D383961}"/>
                  </a:ext>
                </a:extLst>
              </p:cNvPr>
              <p:cNvSpPr/>
              <p:nvPr/>
            </p:nvSpPr>
            <p:spPr>
              <a:xfrm>
                <a:off x="4448575" y="3601109"/>
                <a:ext cx="580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63242C1-BAC2-45F7-AD02-B6EC8D383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75" y="3601109"/>
                <a:ext cx="58060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620CF85-4731-4E0F-AAFA-1B42AA3F2F92}"/>
                  </a:ext>
                </a:extLst>
              </p:cNvPr>
              <p:cNvSpPr txBox="1"/>
              <p:nvPr/>
            </p:nvSpPr>
            <p:spPr>
              <a:xfrm>
                <a:off x="5029183" y="3561661"/>
                <a:ext cx="1608133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1∗5+2∗7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1∗6+2∗8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3∗5+4∗7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고도 M" panose="02000503000000020004" pitchFamily="2" charset="-127"/>
                                  </a:rPr>
                                  <m:t>3∗6+4∗8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620CF85-4731-4E0F-AAFA-1B42AA3F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83" y="3561661"/>
                <a:ext cx="1608133" cy="766877"/>
              </a:xfrm>
              <a:prstGeom prst="rect">
                <a:avLst/>
              </a:prstGeom>
              <a:blipFill>
                <a:blip r:embed="rId11"/>
                <a:stretch>
                  <a:fillRect r="-168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6DD233-C357-4DF4-9CAA-65C0E314A963}"/>
              </a:ext>
            </a:extLst>
          </p:cNvPr>
          <p:cNvSpPr/>
          <p:nvPr/>
        </p:nvSpPr>
        <p:spPr>
          <a:xfrm>
            <a:off x="1670944" y="3586488"/>
            <a:ext cx="875981" cy="3127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ACFE43-9CF7-4A9B-9941-075250BBA224}"/>
              </a:ext>
            </a:extLst>
          </p:cNvPr>
          <p:cNvSpPr/>
          <p:nvPr/>
        </p:nvSpPr>
        <p:spPr>
          <a:xfrm>
            <a:off x="1670944" y="4009368"/>
            <a:ext cx="875981" cy="319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7CA4B87-C627-4D8B-B3C0-B067D492036C}"/>
              </a:ext>
            </a:extLst>
          </p:cNvPr>
          <p:cNvSpPr/>
          <p:nvPr/>
        </p:nvSpPr>
        <p:spPr>
          <a:xfrm>
            <a:off x="3401333" y="3584531"/>
            <a:ext cx="302371" cy="7668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AB7308-6BAA-456F-A8DB-F10CFEA15512}"/>
              </a:ext>
            </a:extLst>
          </p:cNvPr>
          <p:cNvSpPr/>
          <p:nvPr/>
        </p:nvSpPr>
        <p:spPr>
          <a:xfrm>
            <a:off x="5162703" y="3555202"/>
            <a:ext cx="1870323" cy="3666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01D459-0802-4E97-B87D-8D9C54AEEF70}"/>
              </a:ext>
            </a:extLst>
          </p:cNvPr>
          <p:cNvSpPr/>
          <p:nvPr/>
        </p:nvSpPr>
        <p:spPr>
          <a:xfrm>
            <a:off x="5162702" y="3978021"/>
            <a:ext cx="1870323" cy="3666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D513C2-61A5-4222-9AEE-C293AF66299B}"/>
              </a:ext>
            </a:extLst>
          </p:cNvPr>
          <p:cNvCxnSpPr>
            <a:cxnSpLocks/>
          </p:cNvCxnSpPr>
          <p:nvPr/>
        </p:nvCxnSpPr>
        <p:spPr>
          <a:xfrm>
            <a:off x="2827724" y="3113956"/>
            <a:ext cx="23349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4EB0929-9B3F-4610-9514-27B72D1D34DB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115866" y="3112878"/>
            <a:ext cx="711858" cy="448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9FAAA3E-BEB1-439A-BD4B-66E56A6EFE7A}"/>
              </a:ext>
            </a:extLst>
          </p:cNvPr>
          <p:cNvCxnSpPr>
            <a:cxnSpLocks/>
          </p:cNvCxnSpPr>
          <p:nvPr/>
        </p:nvCxnSpPr>
        <p:spPr>
          <a:xfrm flipV="1">
            <a:off x="3591505" y="3112878"/>
            <a:ext cx="632586" cy="471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8DFB1A7-0C07-4348-8A5C-197E70D9D02B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162701" y="3105688"/>
            <a:ext cx="935164" cy="449514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1235343" y="113132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벡터의 내적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48552B-1BD2-4A0A-821F-CE0D85F94578}"/>
              </a:ext>
            </a:extLst>
          </p:cNvPr>
          <p:cNvSpPr txBox="1"/>
          <p:nvPr/>
        </p:nvSpPr>
        <p:spPr>
          <a:xfrm>
            <a:off x="1232281" y="255060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곱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795F6C-077C-4943-B523-9A6CF2933A0C}"/>
              </a:ext>
            </a:extLst>
          </p:cNvPr>
          <p:cNvCxnSpPr>
            <a:cxnSpLocks/>
          </p:cNvCxnSpPr>
          <p:nvPr/>
        </p:nvCxnSpPr>
        <p:spPr>
          <a:xfrm>
            <a:off x="2740309" y="4812127"/>
            <a:ext cx="23349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4540AF2-5898-4D49-92FC-E37CF4D16BC1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115866" y="4328539"/>
            <a:ext cx="624443" cy="478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C806CDF-550E-4326-87EC-0C44D9991CBE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552519" y="4351408"/>
            <a:ext cx="684646" cy="455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1E229EE-3E69-4489-9230-6ACC06FC9479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5070474" y="4344697"/>
            <a:ext cx="1027390" cy="461391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355307-DA2C-4094-B5E0-ECB86C3BFF76}"/>
              </a:ext>
            </a:extLst>
          </p:cNvPr>
          <p:cNvSpPr txBox="1"/>
          <p:nvPr/>
        </p:nvSpPr>
        <p:spPr>
          <a:xfrm>
            <a:off x="1990845" y="43985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04F94-7B65-4167-B968-30359253DB15}"/>
              </a:ext>
            </a:extLst>
          </p:cNvPr>
          <p:cNvSpPr txBox="1"/>
          <p:nvPr/>
        </p:nvSpPr>
        <p:spPr>
          <a:xfrm>
            <a:off x="3411554" y="43789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0765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동시 발생 행렬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26067" y="1144818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모든 단어 각각의 맥락에 해당하는 단어의 빈도를 세어 표로 정리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CA2BA3-6FB1-4293-9B13-8177667DCB08}"/>
              </a:ext>
            </a:extLst>
          </p:cNvPr>
          <p:cNvGrpSpPr/>
          <p:nvPr/>
        </p:nvGrpSpPr>
        <p:grpSpPr>
          <a:xfrm>
            <a:off x="591670" y="1666425"/>
            <a:ext cx="9019455" cy="3789239"/>
            <a:chOff x="591670" y="1758633"/>
            <a:chExt cx="9019455" cy="448748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1CD3A6-1447-43E4-9A5E-8276797FE85B}"/>
                </a:ext>
              </a:extLst>
            </p:cNvPr>
            <p:cNvSpPr/>
            <p:nvPr/>
          </p:nvSpPr>
          <p:spPr>
            <a:xfrm>
              <a:off x="591670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83F36A-4C00-4E27-BA3F-F8B995EF2CA7}"/>
                </a:ext>
              </a:extLst>
            </p:cNvPr>
            <p:cNvSpPr/>
            <p:nvPr/>
          </p:nvSpPr>
          <p:spPr>
            <a:xfrm>
              <a:off x="1719102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013DAB-BFFC-4CAC-89EA-0CB381BA7BA2}"/>
                </a:ext>
              </a:extLst>
            </p:cNvPr>
            <p:cNvSpPr/>
            <p:nvPr/>
          </p:nvSpPr>
          <p:spPr>
            <a:xfrm>
              <a:off x="2846534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DE9E35-1692-4A92-95FF-E2AC95C7F966}"/>
                </a:ext>
              </a:extLst>
            </p:cNvPr>
            <p:cNvSpPr/>
            <p:nvPr/>
          </p:nvSpPr>
          <p:spPr>
            <a:xfrm>
              <a:off x="3973966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9547CA-783E-41DE-BC7F-D155E39B8767}"/>
                </a:ext>
              </a:extLst>
            </p:cNvPr>
            <p:cNvSpPr/>
            <p:nvPr/>
          </p:nvSpPr>
          <p:spPr>
            <a:xfrm>
              <a:off x="5101398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45681C-9439-4376-82CD-B18BA6B58459}"/>
                </a:ext>
              </a:extLst>
            </p:cNvPr>
            <p:cNvSpPr/>
            <p:nvPr/>
          </p:nvSpPr>
          <p:spPr>
            <a:xfrm>
              <a:off x="6228829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1A8CA2-31A6-4830-B414-F3E3E77265E7}"/>
                </a:ext>
              </a:extLst>
            </p:cNvPr>
            <p:cNvSpPr/>
            <p:nvPr/>
          </p:nvSpPr>
          <p:spPr>
            <a:xfrm>
              <a:off x="7356262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FE64AF-6E50-41A0-8FEE-C4E442BB51AF}"/>
                </a:ext>
              </a:extLst>
            </p:cNvPr>
            <p:cNvSpPr/>
            <p:nvPr/>
          </p:nvSpPr>
          <p:spPr>
            <a:xfrm>
              <a:off x="8483693" y="175863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D72FF2F-8FA0-4978-909E-7CAC60BF35BB}"/>
                </a:ext>
              </a:extLst>
            </p:cNvPr>
            <p:cNvSpPr/>
            <p:nvPr/>
          </p:nvSpPr>
          <p:spPr>
            <a:xfrm>
              <a:off x="591670" y="2319568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AB88B8-7517-4E77-B9F4-FC1A708C8C18}"/>
                </a:ext>
              </a:extLst>
            </p:cNvPr>
            <p:cNvSpPr/>
            <p:nvPr/>
          </p:nvSpPr>
          <p:spPr>
            <a:xfrm>
              <a:off x="1719102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0354AC-C689-4C9B-8A19-0F84834672C4}"/>
                </a:ext>
              </a:extLst>
            </p:cNvPr>
            <p:cNvSpPr/>
            <p:nvPr/>
          </p:nvSpPr>
          <p:spPr>
            <a:xfrm>
              <a:off x="2846534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0FF687-99E1-436B-A3B7-F72ED9F4ABE1}"/>
                </a:ext>
              </a:extLst>
            </p:cNvPr>
            <p:cNvSpPr/>
            <p:nvPr/>
          </p:nvSpPr>
          <p:spPr>
            <a:xfrm>
              <a:off x="3973966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0D2153E-BC72-4368-8873-4B71B73E0322}"/>
                </a:ext>
              </a:extLst>
            </p:cNvPr>
            <p:cNvSpPr/>
            <p:nvPr/>
          </p:nvSpPr>
          <p:spPr>
            <a:xfrm>
              <a:off x="5101398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872127D-16BA-4E81-B5D4-90AE3FE8759A}"/>
                </a:ext>
              </a:extLst>
            </p:cNvPr>
            <p:cNvSpPr/>
            <p:nvPr/>
          </p:nvSpPr>
          <p:spPr>
            <a:xfrm>
              <a:off x="6228829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ECD0F7E-9DCB-4FF2-80BC-A0940C350385}"/>
                </a:ext>
              </a:extLst>
            </p:cNvPr>
            <p:cNvSpPr/>
            <p:nvPr/>
          </p:nvSpPr>
          <p:spPr>
            <a:xfrm>
              <a:off x="7356262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61E681F-4FB4-4249-9145-AB0C53D813FB}"/>
                </a:ext>
              </a:extLst>
            </p:cNvPr>
            <p:cNvSpPr/>
            <p:nvPr/>
          </p:nvSpPr>
          <p:spPr>
            <a:xfrm>
              <a:off x="8483693" y="231956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D5D4B31-BC50-4C6D-8961-248F6D06E22B}"/>
                </a:ext>
              </a:extLst>
            </p:cNvPr>
            <p:cNvSpPr/>
            <p:nvPr/>
          </p:nvSpPr>
          <p:spPr>
            <a:xfrm>
              <a:off x="591670" y="288050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C8EF90-6AEA-440B-BA94-CC476F7216FD}"/>
                </a:ext>
              </a:extLst>
            </p:cNvPr>
            <p:cNvSpPr/>
            <p:nvPr/>
          </p:nvSpPr>
          <p:spPr>
            <a:xfrm>
              <a:off x="1719102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4D412A-E619-499E-8384-60ECB90CD1D9}"/>
                </a:ext>
              </a:extLst>
            </p:cNvPr>
            <p:cNvSpPr/>
            <p:nvPr/>
          </p:nvSpPr>
          <p:spPr>
            <a:xfrm>
              <a:off x="2846534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166D64B-4D52-4196-B5D0-8A43B63736C3}"/>
                </a:ext>
              </a:extLst>
            </p:cNvPr>
            <p:cNvSpPr/>
            <p:nvPr/>
          </p:nvSpPr>
          <p:spPr>
            <a:xfrm>
              <a:off x="3973966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3A2452-F8D5-4A3B-B376-C982B4AB5CF5}"/>
                </a:ext>
              </a:extLst>
            </p:cNvPr>
            <p:cNvSpPr/>
            <p:nvPr/>
          </p:nvSpPr>
          <p:spPr>
            <a:xfrm>
              <a:off x="5101398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FD13E69-4546-43A9-B766-6C8523794BFD}"/>
                </a:ext>
              </a:extLst>
            </p:cNvPr>
            <p:cNvSpPr/>
            <p:nvPr/>
          </p:nvSpPr>
          <p:spPr>
            <a:xfrm>
              <a:off x="6228829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262068-5004-4ED0-91AB-5111C2672B8F}"/>
                </a:ext>
              </a:extLst>
            </p:cNvPr>
            <p:cNvSpPr/>
            <p:nvPr/>
          </p:nvSpPr>
          <p:spPr>
            <a:xfrm>
              <a:off x="7356262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9C9D617-3154-412E-8E35-8E61C9161A90}"/>
                </a:ext>
              </a:extLst>
            </p:cNvPr>
            <p:cNvSpPr/>
            <p:nvPr/>
          </p:nvSpPr>
          <p:spPr>
            <a:xfrm>
              <a:off x="8483693" y="288050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896A718-BAB5-4F38-B448-EE1EDEBDD249}"/>
                </a:ext>
              </a:extLst>
            </p:cNvPr>
            <p:cNvSpPr/>
            <p:nvPr/>
          </p:nvSpPr>
          <p:spPr>
            <a:xfrm>
              <a:off x="591670" y="3441438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AD0CC9-A15A-413A-A454-0FAE0F387478}"/>
                </a:ext>
              </a:extLst>
            </p:cNvPr>
            <p:cNvSpPr/>
            <p:nvPr/>
          </p:nvSpPr>
          <p:spPr>
            <a:xfrm>
              <a:off x="1719102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58F425-0421-4E20-9CF1-6F0DACB81CAC}"/>
                </a:ext>
              </a:extLst>
            </p:cNvPr>
            <p:cNvSpPr/>
            <p:nvPr/>
          </p:nvSpPr>
          <p:spPr>
            <a:xfrm>
              <a:off x="2846534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C1515A-6465-4760-84EB-5679C18BCD46}"/>
                </a:ext>
              </a:extLst>
            </p:cNvPr>
            <p:cNvSpPr/>
            <p:nvPr/>
          </p:nvSpPr>
          <p:spPr>
            <a:xfrm>
              <a:off x="3973966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34340C-C980-40A5-A616-1BFEB549EC00}"/>
                </a:ext>
              </a:extLst>
            </p:cNvPr>
            <p:cNvSpPr/>
            <p:nvPr/>
          </p:nvSpPr>
          <p:spPr>
            <a:xfrm>
              <a:off x="5101398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0C607DD-AE85-481D-82EB-81A9927BC424}"/>
                </a:ext>
              </a:extLst>
            </p:cNvPr>
            <p:cNvSpPr/>
            <p:nvPr/>
          </p:nvSpPr>
          <p:spPr>
            <a:xfrm>
              <a:off x="6228829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7F59DC5-27A3-4987-9E7E-F7A1B2BB9271}"/>
                </a:ext>
              </a:extLst>
            </p:cNvPr>
            <p:cNvSpPr/>
            <p:nvPr/>
          </p:nvSpPr>
          <p:spPr>
            <a:xfrm>
              <a:off x="7356262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DA31CE-688D-48FE-8C29-84BEBF69ED6D}"/>
                </a:ext>
              </a:extLst>
            </p:cNvPr>
            <p:cNvSpPr/>
            <p:nvPr/>
          </p:nvSpPr>
          <p:spPr>
            <a:xfrm>
              <a:off x="8483693" y="344143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F4E22F1-6DF8-464E-B84C-BC386528566E}"/>
                </a:ext>
              </a:extLst>
            </p:cNvPr>
            <p:cNvSpPr/>
            <p:nvPr/>
          </p:nvSpPr>
          <p:spPr>
            <a:xfrm>
              <a:off x="591670" y="400237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024040E-A0D8-4834-A0F8-D550D5327D96}"/>
                </a:ext>
              </a:extLst>
            </p:cNvPr>
            <p:cNvSpPr/>
            <p:nvPr/>
          </p:nvSpPr>
          <p:spPr>
            <a:xfrm>
              <a:off x="1719102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48B3EA5-59A7-473E-963F-D8E18EE13EE0}"/>
                </a:ext>
              </a:extLst>
            </p:cNvPr>
            <p:cNvSpPr/>
            <p:nvPr/>
          </p:nvSpPr>
          <p:spPr>
            <a:xfrm>
              <a:off x="2846534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BF65DD-121A-4C1E-A2D3-2035F09B9B75}"/>
                </a:ext>
              </a:extLst>
            </p:cNvPr>
            <p:cNvSpPr/>
            <p:nvPr/>
          </p:nvSpPr>
          <p:spPr>
            <a:xfrm>
              <a:off x="3973966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AEEF8B7-E3E0-4A29-8578-9D8F26C0AE31}"/>
                </a:ext>
              </a:extLst>
            </p:cNvPr>
            <p:cNvSpPr/>
            <p:nvPr/>
          </p:nvSpPr>
          <p:spPr>
            <a:xfrm>
              <a:off x="5101398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0E1501-691C-4E51-AF93-26362BEB2FAD}"/>
                </a:ext>
              </a:extLst>
            </p:cNvPr>
            <p:cNvSpPr/>
            <p:nvPr/>
          </p:nvSpPr>
          <p:spPr>
            <a:xfrm>
              <a:off x="6228829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EDAFEC7-22F9-480A-B593-1D1A77CDF6C2}"/>
                </a:ext>
              </a:extLst>
            </p:cNvPr>
            <p:cNvSpPr/>
            <p:nvPr/>
          </p:nvSpPr>
          <p:spPr>
            <a:xfrm>
              <a:off x="7356262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6E85B94-9144-4728-8D76-522E1A7C2C74}"/>
                </a:ext>
              </a:extLst>
            </p:cNvPr>
            <p:cNvSpPr/>
            <p:nvPr/>
          </p:nvSpPr>
          <p:spPr>
            <a:xfrm>
              <a:off x="8483693" y="400237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356A611-888B-4A7A-A3F2-10B34629D134}"/>
                </a:ext>
              </a:extLst>
            </p:cNvPr>
            <p:cNvSpPr/>
            <p:nvPr/>
          </p:nvSpPr>
          <p:spPr>
            <a:xfrm>
              <a:off x="591670" y="4563308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2F14CAA-AC38-4ABF-97BF-25E452F7DBFC}"/>
                </a:ext>
              </a:extLst>
            </p:cNvPr>
            <p:cNvSpPr/>
            <p:nvPr/>
          </p:nvSpPr>
          <p:spPr>
            <a:xfrm>
              <a:off x="1719102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B760203-D14E-4AC5-A575-A2D1AB1BD650}"/>
                </a:ext>
              </a:extLst>
            </p:cNvPr>
            <p:cNvSpPr/>
            <p:nvPr/>
          </p:nvSpPr>
          <p:spPr>
            <a:xfrm>
              <a:off x="2846534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5A44A65-22B8-4843-9179-80C6C0CD92F3}"/>
                </a:ext>
              </a:extLst>
            </p:cNvPr>
            <p:cNvSpPr/>
            <p:nvPr/>
          </p:nvSpPr>
          <p:spPr>
            <a:xfrm>
              <a:off x="3973966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764DE7E-AC65-4DFB-8D24-C679E59D7327}"/>
                </a:ext>
              </a:extLst>
            </p:cNvPr>
            <p:cNvSpPr/>
            <p:nvPr/>
          </p:nvSpPr>
          <p:spPr>
            <a:xfrm>
              <a:off x="5101398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141A8AF-F949-4261-8E52-79F48698A73D}"/>
                </a:ext>
              </a:extLst>
            </p:cNvPr>
            <p:cNvSpPr/>
            <p:nvPr/>
          </p:nvSpPr>
          <p:spPr>
            <a:xfrm>
              <a:off x="6228829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671EE7C-9E72-4750-98D8-84EB9DBC4C96}"/>
                </a:ext>
              </a:extLst>
            </p:cNvPr>
            <p:cNvSpPr/>
            <p:nvPr/>
          </p:nvSpPr>
          <p:spPr>
            <a:xfrm>
              <a:off x="7356262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B3CE38E-5789-44E9-B028-A5379A61AFB2}"/>
                </a:ext>
              </a:extLst>
            </p:cNvPr>
            <p:cNvSpPr/>
            <p:nvPr/>
          </p:nvSpPr>
          <p:spPr>
            <a:xfrm>
              <a:off x="8483693" y="456330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09AC7D7-8BF4-45D9-A34C-58E259F25423}"/>
                </a:ext>
              </a:extLst>
            </p:cNvPr>
            <p:cNvSpPr/>
            <p:nvPr/>
          </p:nvSpPr>
          <p:spPr>
            <a:xfrm>
              <a:off x="591670" y="5124243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2D8A1D8-C83A-4C83-B131-FE26F82DB37F}"/>
                </a:ext>
              </a:extLst>
            </p:cNvPr>
            <p:cNvSpPr/>
            <p:nvPr/>
          </p:nvSpPr>
          <p:spPr>
            <a:xfrm>
              <a:off x="1719102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24EE439-9041-4C8D-987E-BF531F668CF4}"/>
                </a:ext>
              </a:extLst>
            </p:cNvPr>
            <p:cNvSpPr/>
            <p:nvPr/>
          </p:nvSpPr>
          <p:spPr>
            <a:xfrm>
              <a:off x="2846534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9D7933-18CE-4E25-810B-F8E68926AA75}"/>
                </a:ext>
              </a:extLst>
            </p:cNvPr>
            <p:cNvSpPr/>
            <p:nvPr/>
          </p:nvSpPr>
          <p:spPr>
            <a:xfrm>
              <a:off x="3973966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44A72CC-DBD3-44B9-A667-9033043B5A66}"/>
                </a:ext>
              </a:extLst>
            </p:cNvPr>
            <p:cNvSpPr/>
            <p:nvPr/>
          </p:nvSpPr>
          <p:spPr>
            <a:xfrm>
              <a:off x="5101398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BC94128-5085-4684-8538-A974742511CF}"/>
                </a:ext>
              </a:extLst>
            </p:cNvPr>
            <p:cNvSpPr/>
            <p:nvPr/>
          </p:nvSpPr>
          <p:spPr>
            <a:xfrm>
              <a:off x="6228829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024C4BB-37B1-4865-96EA-5BC5D5C20082}"/>
                </a:ext>
              </a:extLst>
            </p:cNvPr>
            <p:cNvSpPr/>
            <p:nvPr/>
          </p:nvSpPr>
          <p:spPr>
            <a:xfrm>
              <a:off x="7356262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BC0A680-2ED7-4198-9044-B5748C94612F}"/>
                </a:ext>
              </a:extLst>
            </p:cNvPr>
            <p:cNvSpPr/>
            <p:nvPr/>
          </p:nvSpPr>
          <p:spPr>
            <a:xfrm>
              <a:off x="8483693" y="5124243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DDC9D9A-5677-4F37-87E3-935E3A55D16D}"/>
                </a:ext>
              </a:extLst>
            </p:cNvPr>
            <p:cNvSpPr/>
            <p:nvPr/>
          </p:nvSpPr>
          <p:spPr>
            <a:xfrm>
              <a:off x="591670" y="5685178"/>
              <a:ext cx="1127432" cy="56093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1800" b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088E1EB-B6F5-485A-A1DB-CE8664AAB6AF}"/>
                </a:ext>
              </a:extLst>
            </p:cNvPr>
            <p:cNvSpPr/>
            <p:nvPr/>
          </p:nvSpPr>
          <p:spPr>
            <a:xfrm>
              <a:off x="1719102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E1413BA-C01D-4489-8453-71B85829D9F1}"/>
                </a:ext>
              </a:extLst>
            </p:cNvPr>
            <p:cNvSpPr/>
            <p:nvPr/>
          </p:nvSpPr>
          <p:spPr>
            <a:xfrm>
              <a:off x="2846534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84EA4C-8E0C-49DB-BB37-CDA247629909}"/>
                </a:ext>
              </a:extLst>
            </p:cNvPr>
            <p:cNvSpPr/>
            <p:nvPr/>
          </p:nvSpPr>
          <p:spPr>
            <a:xfrm>
              <a:off x="3973966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621DEA-50BC-4A5E-9045-4EB362699987}"/>
                </a:ext>
              </a:extLst>
            </p:cNvPr>
            <p:cNvSpPr/>
            <p:nvPr/>
          </p:nvSpPr>
          <p:spPr>
            <a:xfrm>
              <a:off x="5101398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A269AB0-A075-4F3D-B5E8-36C127624DAA}"/>
                </a:ext>
              </a:extLst>
            </p:cNvPr>
            <p:cNvSpPr/>
            <p:nvPr/>
          </p:nvSpPr>
          <p:spPr>
            <a:xfrm>
              <a:off x="6228829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43204F6-2794-48B3-8FC5-AFB6224007F0}"/>
                </a:ext>
              </a:extLst>
            </p:cNvPr>
            <p:cNvSpPr/>
            <p:nvPr/>
          </p:nvSpPr>
          <p:spPr>
            <a:xfrm>
              <a:off x="7356262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E1F8BCF-AEB9-4DEE-89A0-90422F3D4A42}"/>
                </a:ext>
              </a:extLst>
            </p:cNvPr>
            <p:cNvSpPr/>
            <p:nvPr/>
          </p:nvSpPr>
          <p:spPr>
            <a:xfrm>
              <a:off x="8483693" y="5685178"/>
              <a:ext cx="1127432" cy="560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FEF9E-0455-419E-9935-C1B8231120B8}"/>
              </a:ext>
            </a:extLst>
          </p:cNvPr>
          <p:cNvSpPr txBox="1"/>
          <p:nvPr/>
        </p:nvSpPr>
        <p:spPr>
          <a:xfrm>
            <a:off x="591670" y="5713182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위의 표는 모든 단어에 대해 동시발생하는 단어를 표에 정리한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표의 각 행은 벡터이며 행렬의 형태를 띄어 동시발생 행렬이라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536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벡터간 유사도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26067" y="1144818"/>
            <a:ext cx="646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벡터의 유사도를 나타낼 때는 코사인 유사도를 자주 이용한다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FEF9E-0455-419E-9935-C1B8231120B8}"/>
              </a:ext>
            </a:extLst>
          </p:cNvPr>
          <p:cNvSpPr txBox="1"/>
          <p:nvPr/>
        </p:nvSpPr>
        <p:spPr>
          <a:xfrm>
            <a:off x="526067" y="3930486"/>
            <a:ext cx="839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위의 식처럼 정의되며 분자에는 벡터의 내적이 분모에는 벡터의 노름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등장한다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 식의 핵심은 벡터를 정규화하고 내적을 구하는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9AC973-BD13-408F-9313-E8A2A30DC484}"/>
                  </a:ext>
                </a:extLst>
              </p:cNvPr>
              <p:cNvSpPr txBox="1"/>
              <p:nvPr/>
            </p:nvSpPr>
            <p:spPr>
              <a:xfrm>
                <a:off x="701949" y="2173193"/>
                <a:ext cx="9037089" cy="96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9AC973-BD13-408F-9313-E8A2A30D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9" y="2173193"/>
                <a:ext cx="9037089" cy="96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584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유사 단어의 랭킹 표시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26067" y="1144818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코사인 유사도를 이용하여 어떤 단어가 주어지면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검색어와 비슷한 단어를 유사도 순으로 출력하는 함수를 만들어 본다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구현하기 위한 코드에는 밑에 같은 함수의 인수들이 쓰인다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1FAB00A1-B000-4319-8781-4E6553FA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84100"/>
              </p:ext>
            </p:extLst>
          </p:nvPr>
        </p:nvGraphicFramePr>
        <p:xfrm>
          <a:off x="759912" y="2489627"/>
          <a:ext cx="8921163" cy="355720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30979">
                  <a:extLst>
                    <a:ext uri="{9D8B030D-6E8A-4147-A177-3AD203B41FA5}">
                      <a16:colId xmlns:a16="http://schemas.microsoft.com/office/drawing/2014/main" val="2696717013"/>
                    </a:ext>
                  </a:extLst>
                </a:gridCol>
                <a:gridCol w="6690184">
                  <a:extLst>
                    <a:ext uri="{9D8B030D-6E8A-4147-A177-3AD203B41FA5}">
                      <a16:colId xmlns:a16="http://schemas.microsoft.com/office/drawing/2014/main" val="2994360629"/>
                    </a:ext>
                  </a:extLst>
                </a:gridCol>
              </a:tblGrid>
              <a:tr h="3855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인수명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031"/>
                  </a:ext>
                </a:extLst>
              </a:tr>
              <a:tr h="632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query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검색어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단어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895906"/>
                  </a:ext>
                </a:extLst>
              </a:tr>
              <a:tr h="632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word_to_id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단어에서 단어 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ID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로으 딕셔너리</a:t>
                      </a:r>
                      <a:endParaRPr lang="en-US" altLang="ko-KR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668182"/>
                  </a:ext>
                </a:extLst>
              </a:tr>
              <a:tr h="632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id_to_word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단어 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ID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에서 단어로의 딕셔너리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87850"/>
                  </a:ext>
                </a:extLst>
              </a:tr>
              <a:tr h="632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word_matrix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단어 벡터들을 한데 모은 행렬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각 행에는 대응하는 단어의 벡터가 저장되어 있다고 가정한다</a:t>
                      </a:r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2606"/>
                  </a:ext>
                </a:extLst>
              </a:tr>
              <a:tr h="632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top</a:t>
                      </a:r>
                      <a:endParaRPr lang="ko-KR" altLang="en-US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상위 몇 개까지 출력할지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15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32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유사 단어의 랭킹 표시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26067" y="114481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  <a:endParaRPr lang="en-US" altLang="ko-KR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638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자연어 처리란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시소러스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통계 기반 기법 개선하기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자연어와 단어의 분산 표현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657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상호정보량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0113F-B18B-4A55-84E2-53933D093E57}"/>
              </a:ext>
            </a:extLst>
          </p:cNvPr>
          <p:cNvSpPr txBox="1"/>
          <p:nvPr/>
        </p:nvSpPr>
        <p:spPr>
          <a:xfrm>
            <a:off x="541435" y="1121766"/>
            <a:ext cx="8736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동시발생 행렬의 원소는 두 단어가 동시에 발생한 횟수를 나타내지만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발생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횟수라는 것은 사실 좋은 특징이 아니다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예를 들어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'the'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'car'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동시발생을 생각해보자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'...the car...'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문구가 자주 보일 것이며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'car'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'drive'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관련이 깊다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하지만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'the'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고빈도 단어이기 때문에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'car'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더 관련이 있어 보이게 결과가 나올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해결하기 위해 점별 상호정보량이라는 척도를 사용한다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PMI(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Pointwise Mutual Information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확률 변수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대해 다음 식으로 정의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12F69-42A9-40AF-B5A9-EA4710756D94}"/>
                  </a:ext>
                </a:extLst>
              </p:cNvPr>
              <p:cNvSpPr txBox="1"/>
              <p:nvPr/>
            </p:nvSpPr>
            <p:spPr>
              <a:xfrm>
                <a:off x="2469975" y="3877169"/>
                <a:ext cx="4879606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,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(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𝑦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12F69-42A9-40AF-B5A9-EA471075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75" y="3877169"/>
                <a:ext cx="4879606" cy="104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ED2F09-5B3C-43FB-977D-C705CAC6AC86}"/>
              </a:ext>
            </a:extLst>
          </p:cNvPr>
          <p:cNvSpPr txBox="1"/>
          <p:nvPr/>
        </p:nvSpPr>
        <p:spPr>
          <a:xfrm>
            <a:off x="854555" y="5301983"/>
            <a:ext cx="873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P(x)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일어날 확률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P(y)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일어날 확률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P(x,y)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x,y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동시에 일어날 확률이다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값이 높을수록 관련성이 높다는 의미이다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975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상호정보량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12F69-42A9-40AF-B5A9-EA4710756D94}"/>
                  </a:ext>
                </a:extLst>
              </p:cNvPr>
              <p:cNvSpPr txBox="1"/>
              <p:nvPr/>
            </p:nvSpPr>
            <p:spPr>
              <a:xfrm>
                <a:off x="270331" y="1070808"/>
                <a:ext cx="9746643" cy="1493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𝑃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𝑁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𝑁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고도 M" panose="02000503000000020004" pitchFamily="2" charset="-127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𝑁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도 M" panose="02000503000000020004" pitchFamily="2" charset="-127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12F69-42A9-40AF-B5A9-EA471075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1" y="1070808"/>
                <a:ext cx="9746643" cy="1493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ED2F09-5B3C-43FB-977D-C705CAC6AC86}"/>
              </a:ext>
            </a:extLst>
          </p:cNvPr>
          <p:cNvSpPr txBox="1"/>
          <p:nvPr/>
        </p:nvSpPr>
        <p:spPr>
          <a:xfrm>
            <a:off x="324357" y="3076969"/>
            <a:ext cx="9042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동시발생 행렬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C(x,y)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동시발생하는 횟수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C(x)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C(y)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각각 단어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등장 횟수이며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말뭉치에 포함된 단어 수이다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식을 토대로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1,000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등장한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'the', 20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등장한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'car'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등장한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'drive'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계산해보자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07100B-C742-4A98-9BEC-4600B75FE68B}"/>
                  </a:ext>
                </a:extLst>
              </p:cNvPr>
              <p:cNvSpPr txBox="1"/>
              <p:nvPr/>
            </p:nvSpPr>
            <p:spPr>
              <a:xfrm>
                <a:off x="1446202" y="4472315"/>
                <a:ext cx="679865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𝑡h𝑒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","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𝑐𝑎𝑟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10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∙10000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1000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∙20</m:t>
                              </m:r>
                            </m:den>
                          </m:f>
                        </m:e>
                      </m:fun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≈2.32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07100B-C742-4A98-9BEC-4600B75F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02" y="4472315"/>
                <a:ext cx="6798656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B31B07-D2E9-4765-A5AB-EE2015AFEF00}"/>
                  </a:ext>
                </a:extLst>
              </p:cNvPr>
              <p:cNvSpPr txBox="1"/>
              <p:nvPr/>
            </p:nvSpPr>
            <p:spPr>
              <a:xfrm>
                <a:off x="1342535" y="5573651"/>
                <a:ext cx="7148111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𝑐𝑎𝑟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","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𝑑𝑟𝑖𝑣𝑒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"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5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∙10000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도 M" panose="02000503000000020004" pitchFamily="2" charset="-127"/>
                                </a:rPr>
                                <m:t>20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∙10</m:t>
                              </m:r>
                            </m:den>
                          </m:f>
                        </m:e>
                      </m:fun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≈7.97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B31B07-D2E9-4765-A5AB-EE2015AFE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35" y="5573651"/>
                <a:ext cx="7148111" cy="818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860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상호정보량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D2F09-5B3C-43FB-977D-C705CAC6AC86}"/>
              </a:ext>
            </a:extLst>
          </p:cNvPr>
          <p:cNvSpPr txBox="1"/>
          <p:nvPr/>
        </p:nvSpPr>
        <p:spPr>
          <a:xfrm>
            <a:off x="691735" y="1094969"/>
            <a:ext cx="80217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결과를 살펴보면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'car'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'drvie'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관계성이 강하다는 것을 볼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이러한 결과가 나온 이유는 단어가 단독으로 출현하는 횟수가 고려되었기 때문이다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예에서는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'the'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자주 출현하였기 때문에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값이 낮아진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하지만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에도 문제가 하나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이는 두 단어의 동시발생 횟수가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log(0,2) = -infinite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문제를 피하기 위해 실제 구현할 때는 양의 상호정보량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(PPMI)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사용한다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07100B-C742-4A98-9BEC-4600B75FE68B}"/>
                  </a:ext>
                </a:extLst>
              </p:cNvPr>
              <p:cNvSpPr txBox="1"/>
              <p:nvPr/>
            </p:nvSpPr>
            <p:spPr>
              <a:xfrm>
                <a:off x="2022505" y="3704461"/>
                <a:ext cx="51674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𝑃𝑃𝑀𝐼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𝑚𝑎𝑥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(0,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07100B-C742-4A98-9BEC-4600B75F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05" y="3704461"/>
                <a:ext cx="51674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CDC8838-8EF0-4294-888D-60A71174D730}"/>
              </a:ext>
            </a:extLst>
          </p:cNvPr>
          <p:cNvSpPr txBox="1"/>
          <p:nvPr/>
        </p:nvSpPr>
        <p:spPr>
          <a:xfrm>
            <a:off x="691735" y="4369208"/>
            <a:ext cx="70888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식에 따라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PMI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음수인 때는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취급하며 단어 사이의 관련성을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이상의 실수로 나타낼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하지만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PPMI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행렬에도 문제가 있는데 말뭉치의 어휘 수가 증가함에 따라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단어 벡터의 차원 수도 증가한다는 문제이다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문제를 대처하고자 자주 수행하는 기법이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벡터의 차원 감소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993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감소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917435" y="1106066"/>
            <a:ext cx="884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그림으로 이해하는 차원 감소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2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데이터를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차원으로 표현하기 위해 중요한 축을 찾는다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1E28C-AD75-4915-8902-AAD6CCF08CF6}"/>
              </a:ext>
            </a:extLst>
          </p:cNvPr>
          <p:cNvSpPr txBox="1"/>
          <p:nvPr/>
        </p:nvSpPr>
        <p:spPr>
          <a:xfrm>
            <a:off x="917435" y="4398887"/>
            <a:ext cx="7991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위의 그림 예시처럼 데이터의 분포를 고려해 중요한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축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찾는 일을 수행한다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왼쪽 그림은 데이터점들을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좌표에 표시한 모습이고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 그림은 새로운 축을 도입하여 똑같은 데이터를 좌표축 하나만으로 표시했다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중요한 것은 가장 적합한 축을 찾아내는 일로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값만으로 데이터의 본질적인 차이를 구별할 수 있어야 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다차원 데이터에 대해서도 수행 가능하다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D3C5B56-DA25-453A-815A-FBF8A6CCE5B4}"/>
              </a:ext>
            </a:extLst>
          </p:cNvPr>
          <p:cNvCxnSpPr/>
          <p:nvPr/>
        </p:nvCxnSpPr>
        <p:spPr>
          <a:xfrm flipV="1">
            <a:off x="2318795" y="1662896"/>
            <a:ext cx="0" cy="253871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D5B8B3-ADCA-4B0E-B614-C733DECEDF73}"/>
              </a:ext>
            </a:extLst>
          </p:cNvPr>
          <p:cNvCxnSpPr/>
          <p:nvPr/>
        </p:nvCxnSpPr>
        <p:spPr>
          <a:xfrm>
            <a:off x="1983129" y="3900668"/>
            <a:ext cx="275873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2" name="그룹 7171">
            <a:extLst>
              <a:ext uri="{FF2B5EF4-FFF2-40B4-BE49-F238E27FC236}">
                <a16:creationId xmlns:a16="http://schemas.microsoft.com/office/drawing/2014/main" id="{B4F5B804-0408-4D11-BBCB-48F76595DF8F}"/>
              </a:ext>
            </a:extLst>
          </p:cNvPr>
          <p:cNvGrpSpPr/>
          <p:nvPr/>
        </p:nvGrpSpPr>
        <p:grpSpPr>
          <a:xfrm>
            <a:off x="2673250" y="2209431"/>
            <a:ext cx="1628676" cy="1372054"/>
            <a:chOff x="2673250" y="2209431"/>
            <a:chExt cx="1628676" cy="137205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5EE683-BD87-4EA2-8EA0-4C44B5E12A93}"/>
                </a:ext>
              </a:extLst>
            </p:cNvPr>
            <p:cNvSpPr/>
            <p:nvPr/>
          </p:nvSpPr>
          <p:spPr>
            <a:xfrm>
              <a:off x="4255626" y="22094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3B14EE9-EFDD-4054-9BAD-980702D47E73}"/>
                </a:ext>
              </a:extLst>
            </p:cNvPr>
            <p:cNvSpPr/>
            <p:nvPr/>
          </p:nvSpPr>
          <p:spPr>
            <a:xfrm>
              <a:off x="4103225" y="227505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30E7D9E-6109-408A-8084-CF82C52873A2}"/>
                </a:ext>
              </a:extLst>
            </p:cNvPr>
            <p:cNvSpPr/>
            <p:nvPr/>
          </p:nvSpPr>
          <p:spPr>
            <a:xfrm>
              <a:off x="4076216" y="245221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BA92A9-7636-4869-B782-EC5BD8626F4B}"/>
                </a:ext>
              </a:extLst>
            </p:cNvPr>
            <p:cNvSpPr/>
            <p:nvPr/>
          </p:nvSpPr>
          <p:spPr>
            <a:xfrm>
              <a:off x="3952751" y="24698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F84DD4-CB63-47E9-A1DF-A1A4BF5415E4}"/>
                </a:ext>
              </a:extLst>
            </p:cNvPr>
            <p:cNvSpPr/>
            <p:nvPr/>
          </p:nvSpPr>
          <p:spPr>
            <a:xfrm>
              <a:off x="3808063" y="245231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670D70-B075-45EB-9CD8-1F5F46378513}"/>
                </a:ext>
              </a:extLst>
            </p:cNvPr>
            <p:cNvSpPr/>
            <p:nvPr/>
          </p:nvSpPr>
          <p:spPr>
            <a:xfrm>
              <a:off x="3883304" y="263337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E35E75-8B28-4FD6-A8B1-73937828EFB8}"/>
                </a:ext>
              </a:extLst>
            </p:cNvPr>
            <p:cNvSpPr/>
            <p:nvPr/>
          </p:nvSpPr>
          <p:spPr>
            <a:xfrm>
              <a:off x="3989403" y="258379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2587B25-9590-406C-BE9F-11B435020810}"/>
                </a:ext>
              </a:extLst>
            </p:cNvPr>
            <p:cNvSpPr/>
            <p:nvPr/>
          </p:nvSpPr>
          <p:spPr>
            <a:xfrm>
              <a:off x="4209325" y="229340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653A77F-621C-49A3-815C-72CADE6BB4A3}"/>
                </a:ext>
              </a:extLst>
            </p:cNvPr>
            <p:cNvSpPr/>
            <p:nvPr/>
          </p:nvSpPr>
          <p:spPr>
            <a:xfrm>
              <a:off x="4163025" y="240013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84CB674-766B-4276-8D89-F0929DF81FE1}"/>
                </a:ext>
              </a:extLst>
            </p:cNvPr>
            <p:cNvSpPr/>
            <p:nvPr/>
          </p:nvSpPr>
          <p:spPr>
            <a:xfrm>
              <a:off x="3906451" y="24342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A939088-C2FD-442A-A6E1-294F4DF53B7F}"/>
                </a:ext>
              </a:extLst>
            </p:cNvPr>
            <p:cNvSpPr/>
            <p:nvPr/>
          </p:nvSpPr>
          <p:spPr>
            <a:xfrm>
              <a:off x="3757897" y="255348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6CE907-5499-4801-B4A2-5DFF6167FB1A}"/>
                </a:ext>
              </a:extLst>
            </p:cNvPr>
            <p:cNvSpPr/>
            <p:nvPr/>
          </p:nvSpPr>
          <p:spPr>
            <a:xfrm>
              <a:off x="3837004" y="25978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108904-8C13-42ED-AE3E-35AE744B53AE}"/>
                </a:ext>
              </a:extLst>
            </p:cNvPr>
            <p:cNvSpPr/>
            <p:nvPr/>
          </p:nvSpPr>
          <p:spPr>
            <a:xfrm>
              <a:off x="4103226" y="250574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263A6AA-BBBF-4058-83B6-5895F785DAE6}"/>
                </a:ext>
              </a:extLst>
            </p:cNvPr>
            <p:cNvSpPr/>
            <p:nvPr/>
          </p:nvSpPr>
          <p:spPr>
            <a:xfrm>
              <a:off x="4056926" y="261247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3D06797-4ACD-4399-BCE3-8A692390B2B4}"/>
                </a:ext>
              </a:extLst>
            </p:cNvPr>
            <p:cNvSpPr/>
            <p:nvPr/>
          </p:nvSpPr>
          <p:spPr>
            <a:xfrm>
              <a:off x="3800352" y="264660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C70D28A-F234-4E61-B3FE-BEAF9E33DCDB}"/>
                </a:ext>
              </a:extLst>
            </p:cNvPr>
            <p:cNvSpPr/>
            <p:nvPr/>
          </p:nvSpPr>
          <p:spPr>
            <a:xfrm>
              <a:off x="3684605" y="25057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674575-C09F-4103-829A-E2469C4FF50F}"/>
                </a:ext>
              </a:extLst>
            </p:cNvPr>
            <p:cNvSpPr/>
            <p:nvPr/>
          </p:nvSpPr>
          <p:spPr>
            <a:xfrm>
              <a:off x="3655664" y="262911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65EB669-2A73-49B9-9C4F-C2F9AB18F592}"/>
                </a:ext>
              </a:extLst>
            </p:cNvPr>
            <p:cNvSpPr/>
            <p:nvPr/>
          </p:nvSpPr>
          <p:spPr>
            <a:xfrm>
              <a:off x="3730905" y="281016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B50E57A-EC1C-4C6C-BA3B-3C0FC42B6055}"/>
                </a:ext>
              </a:extLst>
            </p:cNvPr>
            <p:cNvSpPr/>
            <p:nvPr/>
          </p:nvSpPr>
          <p:spPr>
            <a:xfrm>
              <a:off x="3837004" y="276059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5D56DEE-8BE2-4DA3-B73D-4903B3866591}"/>
                </a:ext>
              </a:extLst>
            </p:cNvPr>
            <p:cNvSpPr/>
            <p:nvPr/>
          </p:nvSpPr>
          <p:spPr>
            <a:xfrm>
              <a:off x="3906452" y="254689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182BD5C-81A1-4465-B26C-DFFEA0BD3285}"/>
                </a:ext>
              </a:extLst>
            </p:cNvPr>
            <p:cNvSpPr/>
            <p:nvPr/>
          </p:nvSpPr>
          <p:spPr>
            <a:xfrm>
              <a:off x="3754052" y="249300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CEECC24-FA55-407D-8B42-9E688FEA31F0}"/>
                </a:ext>
              </a:extLst>
            </p:cNvPr>
            <p:cNvSpPr/>
            <p:nvPr/>
          </p:nvSpPr>
          <p:spPr>
            <a:xfrm>
              <a:off x="3727043" y="267016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0E6A1A9-35B6-466F-AE38-E1C3312C6115}"/>
                </a:ext>
              </a:extLst>
            </p:cNvPr>
            <p:cNvSpPr/>
            <p:nvPr/>
          </p:nvSpPr>
          <p:spPr>
            <a:xfrm>
              <a:off x="3458890" y="267026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080D11C-0086-443D-9CB4-6933ABF41793}"/>
                </a:ext>
              </a:extLst>
            </p:cNvPr>
            <p:cNvSpPr/>
            <p:nvPr/>
          </p:nvSpPr>
          <p:spPr>
            <a:xfrm>
              <a:off x="3455024" y="280697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BBDE93D-D09E-48FD-A3C3-52DD3661C893}"/>
                </a:ext>
              </a:extLst>
            </p:cNvPr>
            <p:cNvSpPr/>
            <p:nvPr/>
          </p:nvSpPr>
          <p:spPr>
            <a:xfrm>
              <a:off x="3791655" y="269296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F15A011-AC34-4B1A-9377-E891B94B89A0}"/>
                </a:ext>
              </a:extLst>
            </p:cNvPr>
            <p:cNvSpPr/>
            <p:nvPr/>
          </p:nvSpPr>
          <p:spPr>
            <a:xfrm>
              <a:off x="3639255" y="263907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0BA11D3-3FC6-4048-A61F-C615924ACE4A}"/>
                </a:ext>
              </a:extLst>
            </p:cNvPr>
            <p:cNvSpPr/>
            <p:nvPr/>
          </p:nvSpPr>
          <p:spPr>
            <a:xfrm>
              <a:off x="3612246" y="28162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BEAF97D-D45A-476A-8ECA-552E4DF08F87}"/>
                </a:ext>
              </a:extLst>
            </p:cNvPr>
            <p:cNvSpPr/>
            <p:nvPr/>
          </p:nvSpPr>
          <p:spPr>
            <a:xfrm>
              <a:off x="3373034" y="269296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E2BE569-B084-4492-A424-25577B7BB4D3}"/>
                </a:ext>
              </a:extLst>
            </p:cNvPr>
            <p:cNvSpPr/>
            <p:nvPr/>
          </p:nvSpPr>
          <p:spPr>
            <a:xfrm>
              <a:off x="3344093" y="28163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D1DF896-C3FC-42E8-931A-D2EF9328DF4C}"/>
                </a:ext>
              </a:extLst>
            </p:cNvPr>
            <p:cNvSpPr/>
            <p:nvPr/>
          </p:nvSpPr>
          <p:spPr>
            <a:xfrm>
              <a:off x="3340227" y="295304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78E453-FEE3-4861-8EBD-1C439487B47C}"/>
                </a:ext>
              </a:extLst>
            </p:cNvPr>
            <p:cNvSpPr/>
            <p:nvPr/>
          </p:nvSpPr>
          <p:spPr>
            <a:xfrm>
              <a:off x="3419334" y="299738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22E634A-3092-4DC7-869B-F3A8859DB0E7}"/>
                </a:ext>
              </a:extLst>
            </p:cNvPr>
            <p:cNvSpPr/>
            <p:nvPr/>
          </p:nvSpPr>
          <p:spPr>
            <a:xfrm>
              <a:off x="3525433" y="294780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375AAEF-B432-4D37-8AB5-0641A6061964}"/>
                </a:ext>
              </a:extLst>
            </p:cNvPr>
            <p:cNvSpPr/>
            <p:nvPr/>
          </p:nvSpPr>
          <p:spPr>
            <a:xfrm>
              <a:off x="3615137" y="273136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E577225-DA65-4EE2-A86F-C2EC7D8D740D}"/>
                </a:ext>
              </a:extLst>
            </p:cNvPr>
            <p:cNvSpPr/>
            <p:nvPr/>
          </p:nvSpPr>
          <p:spPr>
            <a:xfrm>
              <a:off x="3721237" y="289199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C17FB5B-4DF7-4C76-9D16-8DE94FACA17A}"/>
                </a:ext>
              </a:extLst>
            </p:cNvPr>
            <p:cNvSpPr/>
            <p:nvPr/>
          </p:nvSpPr>
          <p:spPr>
            <a:xfrm>
              <a:off x="3588128" y="290852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9160827-A8A5-4111-B2B7-3B0C59EE532C}"/>
                </a:ext>
              </a:extLst>
            </p:cNvPr>
            <p:cNvSpPr/>
            <p:nvPr/>
          </p:nvSpPr>
          <p:spPr>
            <a:xfrm>
              <a:off x="3319975" y="29086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995E83C-336F-401D-8885-4D15981CD088}"/>
                </a:ext>
              </a:extLst>
            </p:cNvPr>
            <p:cNvSpPr/>
            <p:nvPr/>
          </p:nvSpPr>
          <p:spPr>
            <a:xfrm>
              <a:off x="3316109" y="30453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2288C18-4397-4BA0-86AB-17B448D67668}"/>
                </a:ext>
              </a:extLst>
            </p:cNvPr>
            <p:cNvSpPr/>
            <p:nvPr/>
          </p:nvSpPr>
          <p:spPr>
            <a:xfrm>
              <a:off x="3395216" y="308968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9FEA6F9-B94A-4A6F-B608-A6C948534F15}"/>
                </a:ext>
              </a:extLst>
            </p:cNvPr>
            <p:cNvSpPr/>
            <p:nvPr/>
          </p:nvSpPr>
          <p:spPr>
            <a:xfrm>
              <a:off x="3501315" y="30401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274BC9D-F6C9-482D-BD3A-4875EDDC3F17}"/>
                </a:ext>
              </a:extLst>
            </p:cNvPr>
            <p:cNvSpPr/>
            <p:nvPr/>
          </p:nvSpPr>
          <p:spPr>
            <a:xfrm>
              <a:off x="3674930" y="276506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54A5984-DB08-46ED-8DFA-EBB6A246ED44}"/>
                </a:ext>
              </a:extLst>
            </p:cNvPr>
            <p:cNvSpPr/>
            <p:nvPr/>
          </p:nvSpPr>
          <p:spPr>
            <a:xfrm>
              <a:off x="3674929" y="288458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F01DA00-077F-44F2-A37A-CE638268C059}"/>
                </a:ext>
              </a:extLst>
            </p:cNvPr>
            <p:cNvSpPr/>
            <p:nvPr/>
          </p:nvSpPr>
          <p:spPr>
            <a:xfrm>
              <a:off x="3628629" y="299131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5C0A552-EEC6-4ABB-A328-9446A395391A}"/>
                </a:ext>
              </a:extLst>
            </p:cNvPr>
            <p:cNvSpPr/>
            <p:nvPr/>
          </p:nvSpPr>
          <p:spPr>
            <a:xfrm>
              <a:off x="3495520" y="300785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6BFEB6E-0EEC-4985-A107-F2092F47B01C}"/>
                </a:ext>
              </a:extLst>
            </p:cNvPr>
            <p:cNvSpPr/>
            <p:nvPr/>
          </p:nvSpPr>
          <p:spPr>
            <a:xfrm>
              <a:off x="3372055" y="30254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74ADED5-C459-4D90-BD36-17FF1C6327D0}"/>
                </a:ext>
              </a:extLst>
            </p:cNvPr>
            <p:cNvSpPr/>
            <p:nvPr/>
          </p:nvSpPr>
          <p:spPr>
            <a:xfrm>
              <a:off x="3256308" y="288458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5FB9607-CC16-432C-BF2A-A54802080606}"/>
                </a:ext>
              </a:extLst>
            </p:cNvPr>
            <p:cNvSpPr/>
            <p:nvPr/>
          </p:nvSpPr>
          <p:spPr>
            <a:xfrm>
              <a:off x="3227367" y="300795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38D2B39-596B-472F-88ED-D7B753C92C48}"/>
                </a:ext>
              </a:extLst>
            </p:cNvPr>
            <p:cNvSpPr/>
            <p:nvPr/>
          </p:nvSpPr>
          <p:spPr>
            <a:xfrm>
              <a:off x="3223501" y="314466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1CA14C1-4C52-4299-B004-33838DEDC785}"/>
                </a:ext>
              </a:extLst>
            </p:cNvPr>
            <p:cNvSpPr/>
            <p:nvPr/>
          </p:nvSpPr>
          <p:spPr>
            <a:xfrm>
              <a:off x="3302608" y="31890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C08E51C-B203-4959-AA45-9073C9F0FBE7}"/>
                </a:ext>
              </a:extLst>
            </p:cNvPr>
            <p:cNvSpPr/>
            <p:nvPr/>
          </p:nvSpPr>
          <p:spPr>
            <a:xfrm>
              <a:off x="3408707" y="31394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C74D397-A87A-4327-BBB6-A35090187255}"/>
                </a:ext>
              </a:extLst>
            </p:cNvPr>
            <p:cNvSpPr/>
            <p:nvPr/>
          </p:nvSpPr>
          <p:spPr>
            <a:xfrm>
              <a:off x="3508067" y="299131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584712A-55E3-4889-8840-684E0CDD161E}"/>
                </a:ext>
              </a:extLst>
            </p:cNvPr>
            <p:cNvSpPr/>
            <p:nvPr/>
          </p:nvSpPr>
          <p:spPr>
            <a:xfrm>
              <a:off x="3135746" y="288458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4378E15-5B86-401A-9791-AE026D80E9CF}"/>
                </a:ext>
              </a:extLst>
            </p:cNvPr>
            <p:cNvSpPr/>
            <p:nvPr/>
          </p:nvSpPr>
          <p:spPr>
            <a:xfrm>
              <a:off x="3106805" y="300795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9C801FE-0B73-403E-B534-BCA240B75C4E}"/>
                </a:ext>
              </a:extLst>
            </p:cNvPr>
            <p:cNvSpPr/>
            <p:nvPr/>
          </p:nvSpPr>
          <p:spPr>
            <a:xfrm>
              <a:off x="3102939" y="314466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FB65FC2C-9F35-44BF-976E-795E0A627C25}"/>
                </a:ext>
              </a:extLst>
            </p:cNvPr>
            <p:cNvSpPr/>
            <p:nvPr/>
          </p:nvSpPr>
          <p:spPr>
            <a:xfrm>
              <a:off x="3182046" y="31890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959CF60-7536-47E9-A3DA-94DF7FD1023F}"/>
                </a:ext>
              </a:extLst>
            </p:cNvPr>
            <p:cNvSpPr/>
            <p:nvPr/>
          </p:nvSpPr>
          <p:spPr>
            <a:xfrm>
              <a:off x="3288145" y="31394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99EFF32-8A28-459E-A677-6D856D29BABC}"/>
                </a:ext>
              </a:extLst>
            </p:cNvPr>
            <p:cNvSpPr/>
            <p:nvPr/>
          </p:nvSpPr>
          <p:spPr>
            <a:xfrm>
              <a:off x="3492625" y="292913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13E8CC1-248A-47D3-AE0B-FDD6BC76358E}"/>
                </a:ext>
              </a:extLst>
            </p:cNvPr>
            <p:cNvSpPr/>
            <p:nvPr/>
          </p:nvSpPr>
          <p:spPr>
            <a:xfrm>
              <a:off x="3189751" y="306999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5B52DC9-1840-43D4-A6D0-2838FE82C852}"/>
                </a:ext>
              </a:extLst>
            </p:cNvPr>
            <p:cNvSpPr/>
            <p:nvPr/>
          </p:nvSpPr>
          <p:spPr>
            <a:xfrm>
              <a:off x="3045063" y="305250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F798CAFA-1552-42A5-A006-645B25F92452}"/>
                </a:ext>
              </a:extLst>
            </p:cNvPr>
            <p:cNvSpPr/>
            <p:nvPr/>
          </p:nvSpPr>
          <p:spPr>
            <a:xfrm>
              <a:off x="3455012" y="28477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0C5435A-22DF-45AD-9F96-A6A0FDD2020A}"/>
                </a:ext>
              </a:extLst>
            </p:cNvPr>
            <p:cNvSpPr/>
            <p:nvPr/>
          </p:nvSpPr>
          <p:spPr>
            <a:xfrm>
              <a:off x="3152137" y="31081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8008DC4-69E8-4B1E-B7D0-3301FA0E9269}"/>
                </a:ext>
              </a:extLst>
            </p:cNvPr>
            <p:cNvSpPr/>
            <p:nvPr/>
          </p:nvSpPr>
          <p:spPr>
            <a:xfrm>
              <a:off x="3036390" y="296724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C38094D-D78F-4EF2-8BF0-D1E8A17E20E6}"/>
                </a:ext>
              </a:extLst>
            </p:cNvPr>
            <p:cNvSpPr/>
            <p:nvPr/>
          </p:nvSpPr>
          <p:spPr>
            <a:xfrm>
              <a:off x="3003583" y="32273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A4F63A2-2D50-4A92-AF48-C8D2156CFC78}"/>
                </a:ext>
              </a:extLst>
            </p:cNvPr>
            <p:cNvSpPr/>
            <p:nvPr/>
          </p:nvSpPr>
          <p:spPr>
            <a:xfrm>
              <a:off x="3082690" y="327167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3DE5242-05B7-477B-8889-1C742A87356D}"/>
                </a:ext>
              </a:extLst>
            </p:cNvPr>
            <p:cNvSpPr/>
            <p:nvPr/>
          </p:nvSpPr>
          <p:spPr>
            <a:xfrm>
              <a:off x="3188789" y="322209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FD5B37A-038C-43DA-8FC0-A1D60DA878BB}"/>
                </a:ext>
              </a:extLst>
            </p:cNvPr>
            <p:cNvSpPr/>
            <p:nvPr/>
          </p:nvSpPr>
          <p:spPr>
            <a:xfrm>
              <a:off x="2880163" y="331487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54829F61-8652-46CD-A9A0-ADCC8BAE4610}"/>
                </a:ext>
              </a:extLst>
            </p:cNvPr>
            <p:cNvSpPr/>
            <p:nvPr/>
          </p:nvSpPr>
          <p:spPr>
            <a:xfrm>
              <a:off x="2806360" y="339473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3A87B70-35C6-4A76-9188-F2B566B351A3}"/>
                </a:ext>
              </a:extLst>
            </p:cNvPr>
            <p:cNvSpPr/>
            <p:nvPr/>
          </p:nvSpPr>
          <p:spPr>
            <a:xfrm>
              <a:off x="2673250" y="349718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0FCE6C3-93E3-43D1-A01A-88596EE073B4}"/>
                </a:ext>
              </a:extLst>
            </p:cNvPr>
            <p:cNvSpPr/>
            <p:nvPr/>
          </p:nvSpPr>
          <p:spPr>
            <a:xfrm>
              <a:off x="2809717" y="35357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A7037F-26F4-41A0-8610-792724432240}"/>
                </a:ext>
              </a:extLst>
            </p:cNvPr>
            <p:cNvSpPr/>
            <p:nvPr/>
          </p:nvSpPr>
          <p:spPr>
            <a:xfrm>
              <a:off x="2955400" y="345061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59AA123D-86AD-4408-9929-09BE85A4CAB4}"/>
                </a:ext>
              </a:extLst>
            </p:cNvPr>
            <p:cNvSpPr/>
            <p:nvPr/>
          </p:nvSpPr>
          <p:spPr>
            <a:xfrm>
              <a:off x="2978550" y="335494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1F07858-21AD-4EB8-BD7B-B1E076B9DC42}"/>
                </a:ext>
              </a:extLst>
            </p:cNvPr>
            <p:cNvSpPr/>
            <p:nvPr/>
          </p:nvSpPr>
          <p:spPr>
            <a:xfrm>
              <a:off x="2852148" y="317373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9C2AA23-3986-402E-9F60-900E3A25A3BB}"/>
                </a:ext>
              </a:extLst>
            </p:cNvPr>
            <p:cNvSpPr/>
            <p:nvPr/>
          </p:nvSpPr>
          <p:spPr>
            <a:xfrm>
              <a:off x="2755750" y="327911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A1F46CE-94B2-492D-98AB-2705A9144C57}"/>
                </a:ext>
              </a:extLst>
            </p:cNvPr>
            <p:cNvSpPr/>
            <p:nvPr/>
          </p:nvSpPr>
          <p:spPr>
            <a:xfrm>
              <a:off x="2673720" y="33697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2570DA-1AAA-4DC5-AC44-138C3C2C2303}"/>
                </a:ext>
              </a:extLst>
            </p:cNvPr>
            <p:cNvSpPr/>
            <p:nvPr/>
          </p:nvSpPr>
          <p:spPr>
            <a:xfrm>
              <a:off x="3863018" y="285326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DF9412D-D8C5-402F-8517-34F5AABDB810}"/>
                </a:ext>
              </a:extLst>
            </p:cNvPr>
            <p:cNvSpPr/>
            <p:nvPr/>
          </p:nvSpPr>
          <p:spPr>
            <a:xfrm>
              <a:off x="3649877" y="238989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7C0F02-EE14-4D6B-8DB4-95E7FA4DE8A3}"/>
              </a:ext>
            </a:extLst>
          </p:cNvPr>
          <p:cNvCxnSpPr>
            <a:stCxn id="132" idx="2"/>
          </p:cNvCxnSpPr>
          <p:nvPr/>
        </p:nvCxnSpPr>
        <p:spPr>
          <a:xfrm flipH="1" flipV="1">
            <a:off x="2318795" y="2412750"/>
            <a:ext cx="1331082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B58F99A-F73B-4ECF-A5C9-01E280B1331B}"/>
              </a:ext>
            </a:extLst>
          </p:cNvPr>
          <p:cNvCxnSpPr>
            <a:cxnSpLocks/>
          </p:cNvCxnSpPr>
          <p:nvPr/>
        </p:nvCxnSpPr>
        <p:spPr>
          <a:xfrm flipH="1" flipV="1">
            <a:off x="3672090" y="2434266"/>
            <a:ext cx="1875" cy="14664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B7EEFBB-CB11-49E3-9D8D-87A0D13D870A}"/>
              </a:ext>
            </a:extLst>
          </p:cNvPr>
          <p:cNvGrpSpPr/>
          <p:nvPr/>
        </p:nvGrpSpPr>
        <p:grpSpPr>
          <a:xfrm>
            <a:off x="5952687" y="2253488"/>
            <a:ext cx="1628676" cy="1372054"/>
            <a:chOff x="2673250" y="2209431"/>
            <a:chExt cx="1628676" cy="1372054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D3852E9-9268-42D4-9C3C-C204DD527709}"/>
                </a:ext>
              </a:extLst>
            </p:cNvPr>
            <p:cNvSpPr/>
            <p:nvPr/>
          </p:nvSpPr>
          <p:spPr>
            <a:xfrm>
              <a:off x="4255626" y="22094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8CFC97AB-0322-4E19-99B3-D591E9A11D1E}"/>
                </a:ext>
              </a:extLst>
            </p:cNvPr>
            <p:cNvSpPr/>
            <p:nvPr/>
          </p:nvSpPr>
          <p:spPr>
            <a:xfrm>
              <a:off x="4103225" y="227505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F66540C-6F14-4426-B8D6-0587DB31442C}"/>
                </a:ext>
              </a:extLst>
            </p:cNvPr>
            <p:cNvSpPr/>
            <p:nvPr/>
          </p:nvSpPr>
          <p:spPr>
            <a:xfrm>
              <a:off x="4076216" y="245221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A4A5438-61C1-4A98-AE2F-DD6EDA8F1A82}"/>
                </a:ext>
              </a:extLst>
            </p:cNvPr>
            <p:cNvSpPr/>
            <p:nvPr/>
          </p:nvSpPr>
          <p:spPr>
            <a:xfrm>
              <a:off x="3952751" y="24698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F688177-02D3-4F47-87D2-F8CFFD89FA21}"/>
                </a:ext>
              </a:extLst>
            </p:cNvPr>
            <p:cNvSpPr/>
            <p:nvPr/>
          </p:nvSpPr>
          <p:spPr>
            <a:xfrm>
              <a:off x="3808063" y="245231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820C882D-0885-47BB-8E5F-4C88DDE22E5F}"/>
                </a:ext>
              </a:extLst>
            </p:cNvPr>
            <p:cNvSpPr/>
            <p:nvPr/>
          </p:nvSpPr>
          <p:spPr>
            <a:xfrm>
              <a:off x="3883304" y="263337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D7D5B670-94F0-453E-A97B-6B672D02FEC0}"/>
                </a:ext>
              </a:extLst>
            </p:cNvPr>
            <p:cNvSpPr/>
            <p:nvPr/>
          </p:nvSpPr>
          <p:spPr>
            <a:xfrm>
              <a:off x="3989403" y="258379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1ABCBF1-6887-476D-8C77-867D0922E3E6}"/>
                </a:ext>
              </a:extLst>
            </p:cNvPr>
            <p:cNvSpPr/>
            <p:nvPr/>
          </p:nvSpPr>
          <p:spPr>
            <a:xfrm>
              <a:off x="4209325" y="229340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4FB5F814-2E8A-48AE-A68A-0046C4FEB64B}"/>
                </a:ext>
              </a:extLst>
            </p:cNvPr>
            <p:cNvSpPr/>
            <p:nvPr/>
          </p:nvSpPr>
          <p:spPr>
            <a:xfrm>
              <a:off x="4163025" y="240013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D98CFA-5D7A-45DB-98FF-E9B07D6CABAB}"/>
                </a:ext>
              </a:extLst>
            </p:cNvPr>
            <p:cNvSpPr/>
            <p:nvPr/>
          </p:nvSpPr>
          <p:spPr>
            <a:xfrm>
              <a:off x="3906451" y="24342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83D6AC0-7FEE-4D89-BB4F-BD7A0995E3E5}"/>
                </a:ext>
              </a:extLst>
            </p:cNvPr>
            <p:cNvSpPr/>
            <p:nvPr/>
          </p:nvSpPr>
          <p:spPr>
            <a:xfrm>
              <a:off x="3757897" y="255348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38816C7-72A8-49EB-BCF2-F59A2E4DCA60}"/>
                </a:ext>
              </a:extLst>
            </p:cNvPr>
            <p:cNvSpPr/>
            <p:nvPr/>
          </p:nvSpPr>
          <p:spPr>
            <a:xfrm>
              <a:off x="3837004" y="25978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F10CAB89-804A-4A5D-9668-B6571D52816E}"/>
                </a:ext>
              </a:extLst>
            </p:cNvPr>
            <p:cNvSpPr/>
            <p:nvPr/>
          </p:nvSpPr>
          <p:spPr>
            <a:xfrm>
              <a:off x="4103226" y="250574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4A88F65-3F98-4DE7-A491-CAEF24D37A8C}"/>
                </a:ext>
              </a:extLst>
            </p:cNvPr>
            <p:cNvSpPr/>
            <p:nvPr/>
          </p:nvSpPr>
          <p:spPr>
            <a:xfrm>
              <a:off x="4056926" y="261247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8E362D2F-7A1F-470F-8168-1F745CAB0EAF}"/>
                </a:ext>
              </a:extLst>
            </p:cNvPr>
            <p:cNvSpPr/>
            <p:nvPr/>
          </p:nvSpPr>
          <p:spPr>
            <a:xfrm>
              <a:off x="3800352" y="264660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147F10E-4999-4572-B338-BEC1D2B18466}"/>
                </a:ext>
              </a:extLst>
            </p:cNvPr>
            <p:cNvSpPr/>
            <p:nvPr/>
          </p:nvSpPr>
          <p:spPr>
            <a:xfrm>
              <a:off x="3684605" y="25057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9E75BEC2-4386-4587-ABA0-7010EBF56123}"/>
                </a:ext>
              </a:extLst>
            </p:cNvPr>
            <p:cNvSpPr/>
            <p:nvPr/>
          </p:nvSpPr>
          <p:spPr>
            <a:xfrm>
              <a:off x="3655664" y="262911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5941D028-0F76-4751-B9DE-BE24B2246EDF}"/>
                </a:ext>
              </a:extLst>
            </p:cNvPr>
            <p:cNvSpPr/>
            <p:nvPr/>
          </p:nvSpPr>
          <p:spPr>
            <a:xfrm>
              <a:off x="3730905" y="281016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B17AE92-29DE-4E0D-AE47-88FEDF7BD456}"/>
                </a:ext>
              </a:extLst>
            </p:cNvPr>
            <p:cNvSpPr/>
            <p:nvPr/>
          </p:nvSpPr>
          <p:spPr>
            <a:xfrm>
              <a:off x="3837004" y="276059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A8209A4-F7CE-4762-9831-C35F9ED5D8C4}"/>
                </a:ext>
              </a:extLst>
            </p:cNvPr>
            <p:cNvSpPr/>
            <p:nvPr/>
          </p:nvSpPr>
          <p:spPr>
            <a:xfrm>
              <a:off x="3906452" y="254689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5AF6997-BC8A-41DA-AA68-E57D99E0A00C}"/>
                </a:ext>
              </a:extLst>
            </p:cNvPr>
            <p:cNvSpPr/>
            <p:nvPr/>
          </p:nvSpPr>
          <p:spPr>
            <a:xfrm>
              <a:off x="3754052" y="249300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F4AE419D-C2A8-4FD2-96D9-B03A09A3042E}"/>
                </a:ext>
              </a:extLst>
            </p:cNvPr>
            <p:cNvSpPr/>
            <p:nvPr/>
          </p:nvSpPr>
          <p:spPr>
            <a:xfrm>
              <a:off x="3727043" y="267016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E413D4B-7F39-4DE7-A2A8-43513707E5AD}"/>
                </a:ext>
              </a:extLst>
            </p:cNvPr>
            <p:cNvSpPr/>
            <p:nvPr/>
          </p:nvSpPr>
          <p:spPr>
            <a:xfrm>
              <a:off x="3458890" y="267026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06A7E20-D6B6-4E8D-9C7F-FF66530F1BDA}"/>
                </a:ext>
              </a:extLst>
            </p:cNvPr>
            <p:cNvSpPr/>
            <p:nvPr/>
          </p:nvSpPr>
          <p:spPr>
            <a:xfrm>
              <a:off x="3455024" y="280697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0F4A387C-1AA0-448B-A1CE-D2EC931742E6}"/>
                </a:ext>
              </a:extLst>
            </p:cNvPr>
            <p:cNvSpPr/>
            <p:nvPr/>
          </p:nvSpPr>
          <p:spPr>
            <a:xfrm>
              <a:off x="3791655" y="269296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C1783ED-B19B-4564-9716-4BD47508F40A}"/>
                </a:ext>
              </a:extLst>
            </p:cNvPr>
            <p:cNvSpPr/>
            <p:nvPr/>
          </p:nvSpPr>
          <p:spPr>
            <a:xfrm>
              <a:off x="3639255" y="263907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2058F2E-4167-46F8-B6EB-3CE95139F1C2}"/>
                </a:ext>
              </a:extLst>
            </p:cNvPr>
            <p:cNvSpPr/>
            <p:nvPr/>
          </p:nvSpPr>
          <p:spPr>
            <a:xfrm>
              <a:off x="3612246" y="28162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14D19808-D58F-4A27-B52A-85C9D810917A}"/>
                </a:ext>
              </a:extLst>
            </p:cNvPr>
            <p:cNvSpPr/>
            <p:nvPr/>
          </p:nvSpPr>
          <p:spPr>
            <a:xfrm>
              <a:off x="3373034" y="269296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8233DB1-FAF1-49F1-9F2D-4B2C2F28CD44}"/>
                </a:ext>
              </a:extLst>
            </p:cNvPr>
            <p:cNvSpPr/>
            <p:nvPr/>
          </p:nvSpPr>
          <p:spPr>
            <a:xfrm>
              <a:off x="3344093" y="28163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4490406-0B3D-48FB-8979-1D803C34C6F0}"/>
                </a:ext>
              </a:extLst>
            </p:cNvPr>
            <p:cNvSpPr/>
            <p:nvPr/>
          </p:nvSpPr>
          <p:spPr>
            <a:xfrm>
              <a:off x="3340227" y="295304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CD8B6-BB6B-4DA8-89B5-CC58D86AB5A6}"/>
                </a:ext>
              </a:extLst>
            </p:cNvPr>
            <p:cNvSpPr/>
            <p:nvPr/>
          </p:nvSpPr>
          <p:spPr>
            <a:xfrm>
              <a:off x="3419334" y="299738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FD988D4-C584-4C9A-9950-F923B58397EF}"/>
                </a:ext>
              </a:extLst>
            </p:cNvPr>
            <p:cNvSpPr/>
            <p:nvPr/>
          </p:nvSpPr>
          <p:spPr>
            <a:xfrm>
              <a:off x="3525433" y="294780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4CF4D8-AD13-472B-9C9D-E9BF8620CBA7}"/>
                </a:ext>
              </a:extLst>
            </p:cNvPr>
            <p:cNvSpPr/>
            <p:nvPr/>
          </p:nvSpPr>
          <p:spPr>
            <a:xfrm>
              <a:off x="3615137" y="273136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2B59EFF2-C196-424B-A06E-78DA9E6DFA75}"/>
                </a:ext>
              </a:extLst>
            </p:cNvPr>
            <p:cNvSpPr/>
            <p:nvPr/>
          </p:nvSpPr>
          <p:spPr>
            <a:xfrm>
              <a:off x="3721237" y="289199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82BEE93-2344-4B60-9BE5-0419DEA364F6}"/>
                </a:ext>
              </a:extLst>
            </p:cNvPr>
            <p:cNvSpPr/>
            <p:nvPr/>
          </p:nvSpPr>
          <p:spPr>
            <a:xfrm>
              <a:off x="3588128" y="290852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2650527-3BC5-47C4-A169-2F651EAB9227}"/>
                </a:ext>
              </a:extLst>
            </p:cNvPr>
            <p:cNvSpPr/>
            <p:nvPr/>
          </p:nvSpPr>
          <p:spPr>
            <a:xfrm>
              <a:off x="3319975" y="290862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AB1A345-8E71-4C1E-ACF5-2B8F28C5F44B}"/>
                </a:ext>
              </a:extLst>
            </p:cNvPr>
            <p:cNvSpPr/>
            <p:nvPr/>
          </p:nvSpPr>
          <p:spPr>
            <a:xfrm>
              <a:off x="3316109" y="30453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66D447EB-4F8A-43B7-8360-CB0B7E94F931}"/>
                </a:ext>
              </a:extLst>
            </p:cNvPr>
            <p:cNvSpPr/>
            <p:nvPr/>
          </p:nvSpPr>
          <p:spPr>
            <a:xfrm>
              <a:off x="3395216" y="308968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362D39CF-05E3-4FC4-8EAC-524CF9AFD67F}"/>
                </a:ext>
              </a:extLst>
            </p:cNvPr>
            <p:cNvSpPr/>
            <p:nvPr/>
          </p:nvSpPr>
          <p:spPr>
            <a:xfrm>
              <a:off x="3501315" y="30401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8EFA7D5-04E7-4473-8386-62A4448CF74A}"/>
                </a:ext>
              </a:extLst>
            </p:cNvPr>
            <p:cNvSpPr/>
            <p:nvPr/>
          </p:nvSpPr>
          <p:spPr>
            <a:xfrm>
              <a:off x="3674930" y="276506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5773E7A2-FC53-4421-8015-3B2C6AB143D5}"/>
                </a:ext>
              </a:extLst>
            </p:cNvPr>
            <p:cNvSpPr/>
            <p:nvPr/>
          </p:nvSpPr>
          <p:spPr>
            <a:xfrm>
              <a:off x="3674929" y="288458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04F73BB-7FD4-428F-A9A8-857E56E51BE2}"/>
                </a:ext>
              </a:extLst>
            </p:cNvPr>
            <p:cNvSpPr/>
            <p:nvPr/>
          </p:nvSpPr>
          <p:spPr>
            <a:xfrm>
              <a:off x="3628629" y="299131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402B80B-C101-47EE-9D48-6D1F67C29F9B}"/>
                </a:ext>
              </a:extLst>
            </p:cNvPr>
            <p:cNvSpPr/>
            <p:nvPr/>
          </p:nvSpPr>
          <p:spPr>
            <a:xfrm>
              <a:off x="3495520" y="300785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DDEB63D-D3E2-4A27-8DF6-1B72EEF1CA90}"/>
                </a:ext>
              </a:extLst>
            </p:cNvPr>
            <p:cNvSpPr/>
            <p:nvPr/>
          </p:nvSpPr>
          <p:spPr>
            <a:xfrm>
              <a:off x="3372055" y="3025444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324A562-9E69-4587-813A-FC4DCDC24B82}"/>
                </a:ext>
              </a:extLst>
            </p:cNvPr>
            <p:cNvSpPr/>
            <p:nvPr/>
          </p:nvSpPr>
          <p:spPr>
            <a:xfrm>
              <a:off x="3256308" y="288458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C80654A-FE22-4AC4-B3D3-8EFB259C33DE}"/>
                </a:ext>
              </a:extLst>
            </p:cNvPr>
            <p:cNvSpPr/>
            <p:nvPr/>
          </p:nvSpPr>
          <p:spPr>
            <a:xfrm>
              <a:off x="3227367" y="300795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01D2A255-4DCD-4ED5-A0D9-69D08B8B3EF8}"/>
                </a:ext>
              </a:extLst>
            </p:cNvPr>
            <p:cNvSpPr/>
            <p:nvPr/>
          </p:nvSpPr>
          <p:spPr>
            <a:xfrm>
              <a:off x="3223501" y="314466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0AAC03D0-0AE8-4D17-8BCC-C79E2D2C9901}"/>
                </a:ext>
              </a:extLst>
            </p:cNvPr>
            <p:cNvSpPr/>
            <p:nvPr/>
          </p:nvSpPr>
          <p:spPr>
            <a:xfrm>
              <a:off x="3302608" y="31890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D2120FF-3224-433B-A907-9CBB083531EF}"/>
                </a:ext>
              </a:extLst>
            </p:cNvPr>
            <p:cNvSpPr/>
            <p:nvPr/>
          </p:nvSpPr>
          <p:spPr>
            <a:xfrm>
              <a:off x="3408707" y="31394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2DCDCE9-DE39-43AD-8FB0-BCA27A7CF9D9}"/>
                </a:ext>
              </a:extLst>
            </p:cNvPr>
            <p:cNvSpPr/>
            <p:nvPr/>
          </p:nvSpPr>
          <p:spPr>
            <a:xfrm>
              <a:off x="3508067" y="299131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76FB9D4-C821-46FE-B680-6BF221C75D4F}"/>
                </a:ext>
              </a:extLst>
            </p:cNvPr>
            <p:cNvSpPr/>
            <p:nvPr/>
          </p:nvSpPr>
          <p:spPr>
            <a:xfrm>
              <a:off x="3135746" y="288458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4B769-B39D-4A6E-800D-5BC6795F9B72}"/>
                </a:ext>
              </a:extLst>
            </p:cNvPr>
            <p:cNvSpPr/>
            <p:nvPr/>
          </p:nvSpPr>
          <p:spPr>
            <a:xfrm>
              <a:off x="3106805" y="300795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6B1B508-03A2-49D4-AAAB-D1C1DA04C772}"/>
                </a:ext>
              </a:extLst>
            </p:cNvPr>
            <p:cNvSpPr/>
            <p:nvPr/>
          </p:nvSpPr>
          <p:spPr>
            <a:xfrm>
              <a:off x="3102939" y="314466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3B093BDC-F836-4948-AB5E-DA62A709B918}"/>
                </a:ext>
              </a:extLst>
            </p:cNvPr>
            <p:cNvSpPr/>
            <p:nvPr/>
          </p:nvSpPr>
          <p:spPr>
            <a:xfrm>
              <a:off x="3182046" y="31890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F1BBC3-B1F7-4132-B78F-60701DE920C1}"/>
                </a:ext>
              </a:extLst>
            </p:cNvPr>
            <p:cNvSpPr/>
            <p:nvPr/>
          </p:nvSpPr>
          <p:spPr>
            <a:xfrm>
              <a:off x="3288145" y="31394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34A4748-8BC4-4363-B887-A63EA7FB421C}"/>
                </a:ext>
              </a:extLst>
            </p:cNvPr>
            <p:cNvSpPr/>
            <p:nvPr/>
          </p:nvSpPr>
          <p:spPr>
            <a:xfrm>
              <a:off x="3492625" y="292913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5C39680-23A0-4FBC-8EF9-4E913EDC7FF8}"/>
                </a:ext>
              </a:extLst>
            </p:cNvPr>
            <p:cNvSpPr/>
            <p:nvPr/>
          </p:nvSpPr>
          <p:spPr>
            <a:xfrm>
              <a:off x="3189751" y="3069992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9ABB3F27-5F3D-46EB-B484-E0A813597EE2}"/>
                </a:ext>
              </a:extLst>
            </p:cNvPr>
            <p:cNvSpPr/>
            <p:nvPr/>
          </p:nvSpPr>
          <p:spPr>
            <a:xfrm>
              <a:off x="3045063" y="305250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89DDFDD0-D554-41DB-9B9C-7093CC89DEF2}"/>
                </a:ext>
              </a:extLst>
            </p:cNvPr>
            <p:cNvSpPr/>
            <p:nvPr/>
          </p:nvSpPr>
          <p:spPr>
            <a:xfrm>
              <a:off x="3455012" y="284773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768C71D-5C77-4F9D-A1A2-BA8082F7B9C4}"/>
                </a:ext>
              </a:extLst>
            </p:cNvPr>
            <p:cNvSpPr/>
            <p:nvPr/>
          </p:nvSpPr>
          <p:spPr>
            <a:xfrm>
              <a:off x="3152137" y="3108107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0C486A2-5A0D-486E-BAB0-E4C7587C3146}"/>
                </a:ext>
              </a:extLst>
            </p:cNvPr>
            <p:cNvSpPr/>
            <p:nvPr/>
          </p:nvSpPr>
          <p:spPr>
            <a:xfrm>
              <a:off x="3036390" y="296724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50C00E4-845B-4548-A00D-F0179B020833}"/>
                </a:ext>
              </a:extLst>
            </p:cNvPr>
            <p:cNvSpPr/>
            <p:nvPr/>
          </p:nvSpPr>
          <p:spPr>
            <a:xfrm>
              <a:off x="3003583" y="322733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8DFEB62-A705-4F68-A1C7-6ECA87DE2676}"/>
                </a:ext>
              </a:extLst>
            </p:cNvPr>
            <p:cNvSpPr/>
            <p:nvPr/>
          </p:nvSpPr>
          <p:spPr>
            <a:xfrm>
              <a:off x="3082690" y="3271670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FA3A829-D14F-4232-8903-849E490FFB3F}"/>
                </a:ext>
              </a:extLst>
            </p:cNvPr>
            <p:cNvSpPr/>
            <p:nvPr/>
          </p:nvSpPr>
          <p:spPr>
            <a:xfrm>
              <a:off x="3188789" y="3222093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649EF895-A123-4D29-AAC4-0224BF53276A}"/>
                </a:ext>
              </a:extLst>
            </p:cNvPr>
            <p:cNvSpPr/>
            <p:nvPr/>
          </p:nvSpPr>
          <p:spPr>
            <a:xfrm>
              <a:off x="2880163" y="331487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37B7BF3-85AD-4C2A-B861-EC39E5883EBD}"/>
                </a:ext>
              </a:extLst>
            </p:cNvPr>
            <p:cNvSpPr/>
            <p:nvPr/>
          </p:nvSpPr>
          <p:spPr>
            <a:xfrm>
              <a:off x="2806360" y="339473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F5ED301-4A2D-4AA1-9EC9-827FD366E2E0}"/>
                </a:ext>
              </a:extLst>
            </p:cNvPr>
            <p:cNvSpPr/>
            <p:nvPr/>
          </p:nvSpPr>
          <p:spPr>
            <a:xfrm>
              <a:off x="2673250" y="349718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E5983E58-C580-4292-B52A-7F7398C02389}"/>
                </a:ext>
              </a:extLst>
            </p:cNvPr>
            <p:cNvSpPr/>
            <p:nvPr/>
          </p:nvSpPr>
          <p:spPr>
            <a:xfrm>
              <a:off x="2809717" y="35357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E936EE2-42BD-4687-A95F-0F6BD7993998}"/>
                </a:ext>
              </a:extLst>
            </p:cNvPr>
            <p:cNvSpPr/>
            <p:nvPr/>
          </p:nvSpPr>
          <p:spPr>
            <a:xfrm>
              <a:off x="2955400" y="345061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0C54A0D6-EEF2-4AA1-A8E9-D8DE4A6BD409}"/>
                </a:ext>
              </a:extLst>
            </p:cNvPr>
            <p:cNvSpPr/>
            <p:nvPr/>
          </p:nvSpPr>
          <p:spPr>
            <a:xfrm>
              <a:off x="2978550" y="335494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9DC0F18-AD21-462E-8CF2-46AB8CA44C8E}"/>
                </a:ext>
              </a:extLst>
            </p:cNvPr>
            <p:cNvSpPr/>
            <p:nvPr/>
          </p:nvSpPr>
          <p:spPr>
            <a:xfrm>
              <a:off x="2852148" y="3173738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4D4DC652-26DA-409F-9696-48F9AD2640E1}"/>
                </a:ext>
              </a:extLst>
            </p:cNvPr>
            <p:cNvSpPr/>
            <p:nvPr/>
          </p:nvSpPr>
          <p:spPr>
            <a:xfrm>
              <a:off x="2755750" y="3279119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87DD080E-8B41-4303-9A49-CF6CE275B948}"/>
                </a:ext>
              </a:extLst>
            </p:cNvPr>
            <p:cNvSpPr/>
            <p:nvPr/>
          </p:nvSpPr>
          <p:spPr>
            <a:xfrm>
              <a:off x="2673720" y="3369766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5188FCF-35BE-46F8-A7DF-96C96991983F}"/>
                </a:ext>
              </a:extLst>
            </p:cNvPr>
            <p:cNvSpPr/>
            <p:nvPr/>
          </p:nvSpPr>
          <p:spPr>
            <a:xfrm>
              <a:off x="3863018" y="2853265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F954F9D-C7A1-463B-8B62-688DCDF7BB61}"/>
                </a:ext>
              </a:extLst>
            </p:cNvPr>
            <p:cNvSpPr/>
            <p:nvPr/>
          </p:nvSpPr>
          <p:spPr>
            <a:xfrm>
              <a:off x="3649877" y="2389891"/>
              <a:ext cx="46300" cy="4571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D86646B-0FC0-4976-BA45-3809FDF7E8F8}"/>
              </a:ext>
            </a:extLst>
          </p:cNvPr>
          <p:cNvCxnSpPr>
            <a:cxnSpLocks/>
          </p:cNvCxnSpPr>
          <p:nvPr/>
        </p:nvCxnSpPr>
        <p:spPr>
          <a:xfrm flipV="1">
            <a:off x="5583668" y="2063190"/>
            <a:ext cx="2244676" cy="183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EB00D449-B7C5-42CB-B3BE-C3C7C122F8EB}"/>
              </a:ext>
            </a:extLst>
          </p:cNvPr>
          <p:cNvCxnSpPr>
            <a:cxnSpLocks/>
            <a:stCxn id="152" idx="1"/>
            <a:endCxn id="215" idx="5"/>
          </p:cNvCxnSpPr>
          <p:nvPr/>
        </p:nvCxnSpPr>
        <p:spPr>
          <a:xfrm flipH="1" flipV="1">
            <a:off x="6968834" y="2472972"/>
            <a:ext cx="154387" cy="17560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974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감소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917435" y="1106066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차원을 감소시키는 방법 중 하나인 특잇값분해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(SVD)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행렬을 세 행렬의 곱으로 분해하며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수식으로는 다음과 같다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34BC6F-5EB0-4C16-B48E-3B30E856C0FF}"/>
                  </a:ext>
                </a:extLst>
              </p:cNvPr>
              <p:cNvSpPr txBox="1"/>
              <p:nvPr/>
            </p:nvSpPr>
            <p:spPr>
              <a:xfrm>
                <a:off x="3768936" y="2035495"/>
                <a:ext cx="194585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𝑿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𝑼𝑺</m:t>
                      </m:r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34BC6F-5EB0-4C16-B48E-3B30E856C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36" y="2035495"/>
                <a:ext cx="1945854" cy="501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54FDF57-90D7-4564-BECE-5E1A1EFC3F78}"/>
              </a:ext>
            </a:extLst>
          </p:cNvPr>
          <p:cNvSpPr txBox="1"/>
          <p:nvPr/>
        </p:nvSpPr>
        <p:spPr>
          <a:xfrm>
            <a:off x="917435" y="2968296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대한 행렬의 변환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흰 부분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원소가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임을 뜻함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FD5685-2C60-4428-8256-68987883DAD0}"/>
              </a:ext>
            </a:extLst>
          </p:cNvPr>
          <p:cNvGrpSpPr/>
          <p:nvPr/>
        </p:nvGrpSpPr>
        <p:grpSpPr>
          <a:xfrm>
            <a:off x="1412111" y="3939251"/>
            <a:ext cx="7836064" cy="2527139"/>
            <a:chOff x="1412111" y="3939251"/>
            <a:chExt cx="7836064" cy="2527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2828973-61B0-4E61-80D1-B1A911544A9A}"/>
                    </a:ext>
                  </a:extLst>
                </p:cNvPr>
                <p:cNvSpPr/>
                <p:nvPr/>
              </p:nvSpPr>
              <p:spPr>
                <a:xfrm>
                  <a:off x="1412111" y="3939251"/>
                  <a:ext cx="1292507" cy="252713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𝐗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2828973-61B0-4E61-80D1-B1A911544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111" y="3939251"/>
                  <a:ext cx="1292507" cy="25271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39B89B9-005A-43FA-A2DB-5E7559A376E3}"/>
                    </a:ext>
                  </a:extLst>
                </p:cNvPr>
                <p:cNvSpPr/>
                <p:nvPr/>
              </p:nvSpPr>
              <p:spPr>
                <a:xfrm>
                  <a:off x="3768936" y="3939251"/>
                  <a:ext cx="2315489" cy="252713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𝐔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39B89B9-005A-43FA-A2DB-5E7559A37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36" y="3939251"/>
                  <a:ext cx="2315489" cy="25271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8D3BF60-57E9-4415-B5C6-827FDA5C71DD}"/>
                    </a:ext>
                  </a:extLst>
                </p:cNvPr>
                <p:cNvSpPr/>
                <p:nvPr/>
              </p:nvSpPr>
              <p:spPr>
                <a:xfrm>
                  <a:off x="7982123" y="4649164"/>
                  <a:ext cx="1266052" cy="1230775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ko-KR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𝐓</m:t>
                            </m:r>
                          </m:sup>
                        </m:sSup>
                      </m:oMath>
                    </m:oMathPara>
                  </a14:m>
                  <a:endParaRPr lang="ko-KR" altLang="en-US" sz="32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8D3BF60-57E9-4415-B5C6-827FDA5C7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123" y="4649164"/>
                  <a:ext cx="1266052" cy="1230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49CFF94-0359-4FED-B9FE-6D24CD331D16}"/>
                    </a:ext>
                  </a:extLst>
                </p:cNvPr>
                <p:cNvSpPr txBox="1"/>
                <p:nvPr/>
              </p:nvSpPr>
              <p:spPr>
                <a:xfrm>
                  <a:off x="2955403" y="4910432"/>
                  <a:ext cx="617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49CFF94-0359-4FED-B9FE-6D24CD331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403" y="4910432"/>
                  <a:ext cx="61747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C7B4A6-C8FB-4F5C-A88B-2E3F2EC387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12375" y="3958542"/>
              <a:ext cx="1253925" cy="1244279"/>
            </a:xfrm>
            <a:prstGeom prst="line">
              <a:avLst/>
            </a:prstGeom>
            <a:ln w="762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5A3027D-D21E-4E76-9504-B1D982525BAA}"/>
                    </a:ext>
                  </a:extLst>
                </p:cNvPr>
                <p:cNvSpPr/>
                <p:nvPr/>
              </p:nvSpPr>
              <p:spPr>
                <a:xfrm>
                  <a:off x="6400248" y="3939251"/>
                  <a:ext cx="1266052" cy="2527139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𝐒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5A3027D-D21E-4E76-9504-B1D982525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248" y="3939251"/>
                  <a:ext cx="1266052" cy="25271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60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 형상 확인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수학과 파이썬 복습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F4B9C-B5A1-4F2D-8F7A-80DBB1C697D6}"/>
                  </a:ext>
                </a:extLst>
              </p:cNvPr>
              <p:cNvSpPr txBox="1"/>
              <p:nvPr/>
            </p:nvSpPr>
            <p:spPr>
              <a:xfrm>
                <a:off x="1742052" y="2413425"/>
                <a:ext cx="47913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3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     2×4          3×4</m:t>
                      </m:r>
                    </m:oMath>
                  </m:oMathPara>
                </a14:m>
                <a:endParaRPr lang="ko-KR" altLang="en-US" sz="36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F4B9C-B5A1-4F2D-8F7A-80DBB1C6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52" y="2413425"/>
                <a:ext cx="479137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1235343" y="1131326"/>
            <a:ext cx="5804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 확인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곱에서는 대응하는 차원의 원소 수를 일치시킨다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FF27-CB41-4847-AF58-BB1078CB8287}"/>
              </a:ext>
            </a:extLst>
          </p:cNvPr>
          <p:cNvSpPr txBox="1"/>
          <p:nvPr/>
        </p:nvSpPr>
        <p:spPr>
          <a:xfrm>
            <a:off x="2136161" y="1680042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B9F2B-89F7-4437-87C3-DD9645726AC6}"/>
              </a:ext>
            </a:extLst>
          </p:cNvPr>
          <p:cNvSpPr txBox="1"/>
          <p:nvPr/>
        </p:nvSpPr>
        <p:spPr>
          <a:xfrm>
            <a:off x="3709418" y="1680042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4801FF-0072-4432-84FB-605E36A4B83F}"/>
              </a:ext>
            </a:extLst>
          </p:cNvPr>
          <p:cNvSpPr txBox="1"/>
          <p:nvPr/>
        </p:nvSpPr>
        <p:spPr>
          <a:xfrm>
            <a:off x="5691899" y="1680042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D0D27B-2EEE-41C5-AD76-B56BEC7C2C7F}"/>
              </a:ext>
            </a:extLst>
          </p:cNvPr>
          <p:cNvSpPr txBox="1"/>
          <p:nvPr/>
        </p:nvSpPr>
        <p:spPr>
          <a:xfrm>
            <a:off x="4741863" y="166490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4FD91-13CB-4B17-AEE0-6017570BB272}"/>
              </a:ext>
            </a:extLst>
          </p:cNvPr>
          <p:cNvSpPr txBox="1"/>
          <p:nvPr/>
        </p:nvSpPr>
        <p:spPr>
          <a:xfrm>
            <a:off x="2983959" y="1541897"/>
            <a:ext cx="28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7BE118-26C2-46CF-BC7E-69DE3EEEC435}"/>
              </a:ext>
            </a:extLst>
          </p:cNvPr>
          <p:cNvSpPr/>
          <p:nvPr/>
        </p:nvSpPr>
        <p:spPr>
          <a:xfrm>
            <a:off x="2490197" y="292170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75DA87-57B6-40D2-B369-295E94E26743}"/>
              </a:ext>
            </a:extLst>
          </p:cNvPr>
          <p:cNvSpPr/>
          <p:nvPr/>
        </p:nvSpPr>
        <p:spPr>
          <a:xfrm>
            <a:off x="3238342" y="2921704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3E5B98-701D-41F2-8602-5A4C73BE2296}"/>
              </a:ext>
            </a:extLst>
          </p:cNvPr>
          <p:cNvSpPr/>
          <p:nvPr/>
        </p:nvSpPr>
        <p:spPr>
          <a:xfrm>
            <a:off x="1742052" y="2918417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6705B9-0849-43E8-8FD2-E034CF241611}"/>
              </a:ext>
            </a:extLst>
          </p:cNvPr>
          <p:cNvSpPr/>
          <p:nvPr/>
        </p:nvSpPr>
        <p:spPr>
          <a:xfrm>
            <a:off x="4070314" y="2924200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6F1190-D08C-4741-BCF2-BE596138208C}"/>
              </a:ext>
            </a:extLst>
          </p:cNvPr>
          <p:cNvSpPr/>
          <p:nvPr/>
        </p:nvSpPr>
        <p:spPr>
          <a:xfrm>
            <a:off x="5301871" y="2918417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718E4D-854E-4922-BC37-215BF9F4C6BE}"/>
              </a:ext>
            </a:extLst>
          </p:cNvPr>
          <p:cNvSpPr/>
          <p:nvPr/>
        </p:nvSpPr>
        <p:spPr>
          <a:xfrm>
            <a:off x="6121141" y="2918417"/>
            <a:ext cx="49376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8571005-D0D7-48E0-A2B7-C72FB1864245}"/>
              </a:ext>
            </a:extLst>
          </p:cNvPr>
          <p:cNvCxnSpPr>
            <a:cxnSpLocks/>
            <a:stCxn id="12" idx="2"/>
            <a:endCxn id="44" idx="2"/>
          </p:cNvCxnSpPr>
          <p:nvPr/>
        </p:nvCxnSpPr>
        <p:spPr>
          <a:xfrm rot="16200000" flipH="1">
            <a:off x="3111150" y="2593350"/>
            <a:ext cx="12700" cy="748145"/>
          </a:xfrm>
          <a:prstGeom prst="bentConnector3">
            <a:avLst>
              <a:gd name="adj1" fmla="val 10875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1B4E268-65D8-4A11-BF6B-7ED7E14FECAB}"/>
              </a:ext>
            </a:extLst>
          </p:cNvPr>
          <p:cNvCxnSpPr>
            <a:cxnSpLocks/>
            <a:stCxn id="45" idx="2"/>
            <a:endCxn id="47" idx="2"/>
          </p:cNvCxnSpPr>
          <p:nvPr/>
        </p:nvCxnSpPr>
        <p:spPr>
          <a:xfrm rot="16200000" flipH="1">
            <a:off x="3768842" y="1184226"/>
            <a:ext cx="12700" cy="3559819"/>
          </a:xfrm>
          <a:prstGeom prst="bentConnector3">
            <a:avLst>
              <a:gd name="adj1" fmla="val 4885724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89B2DB3-D552-43FF-829B-DE5AD706357E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 rot="5400000" flipH="1" flipV="1">
            <a:off x="5339716" y="1941614"/>
            <a:ext cx="5783" cy="2050827"/>
          </a:xfrm>
          <a:prstGeom prst="bentConnector3">
            <a:avLst>
              <a:gd name="adj1" fmla="val -14848539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D30FD0E-86A1-4C40-ADA6-D1DA02E858FB}"/>
              </a:ext>
            </a:extLst>
          </p:cNvPr>
          <p:cNvSpPr txBox="1"/>
          <p:nvPr/>
        </p:nvSpPr>
        <p:spPr>
          <a:xfrm>
            <a:off x="2537052" y="4402192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일치시킨다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5184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감소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917435" y="1106066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특잆값이 작다면 중요도가 낮다는 뜻이므로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U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여분의 열벡터를 깎아내려 원래의 행렬을 근사할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FDF57-90D7-4564-BECE-5E1A1EFC3F78}"/>
              </a:ext>
            </a:extLst>
          </p:cNvPr>
          <p:cNvSpPr txBox="1"/>
          <p:nvPr/>
        </p:nvSpPr>
        <p:spPr>
          <a:xfrm>
            <a:off x="909752" y="2090286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의한 차원의 감소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81112-BA0B-4805-A898-16E69381100F}"/>
              </a:ext>
            </a:extLst>
          </p:cNvPr>
          <p:cNvSpPr txBox="1"/>
          <p:nvPr/>
        </p:nvSpPr>
        <p:spPr>
          <a:xfrm>
            <a:off x="1083942" y="5571153"/>
            <a:ext cx="829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PPMI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적용하면 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각 행에는 해당 당너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단어 벡터가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저장되어 있으며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단어 벡터가 행렬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U'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차원 감소된 벡터로 표현된다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D5EDE57-FCE7-41CC-BBD8-C641FEA836EB}"/>
                  </a:ext>
                </a:extLst>
              </p:cNvPr>
              <p:cNvSpPr/>
              <p:nvPr/>
            </p:nvSpPr>
            <p:spPr>
              <a:xfrm>
                <a:off x="2119270" y="3278679"/>
                <a:ext cx="1168696" cy="213687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𝐗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D5EDE57-FCE7-41CC-BBD8-C641FEA83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70" y="3278679"/>
                <a:ext cx="1168696" cy="2136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725B9D-0536-46D7-B160-210B07A361C2}"/>
              </a:ext>
            </a:extLst>
          </p:cNvPr>
          <p:cNvSpPr/>
          <p:nvPr/>
        </p:nvSpPr>
        <p:spPr>
          <a:xfrm>
            <a:off x="4474107" y="3278679"/>
            <a:ext cx="2093686" cy="2136871"/>
          </a:xfrm>
          <a:prstGeom prst="rect">
            <a:avLst/>
          </a:prstGeom>
          <a:solidFill>
            <a:srgbClr val="FFFFCC">
              <a:alpha val="34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F1F6C5-F330-4FC6-B583-84D9AF253CB6}"/>
              </a:ext>
            </a:extLst>
          </p:cNvPr>
          <p:cNvSpPr/>
          <p:nvPr/>
        </p:nvSpPr>
        <p:spPr>
          <a:xfrm>
            <a:off x="8283708" y="3878959"/>
            <a:ext cx="1144775" cy="1040706"/>
          </a:xfrm>
          <a:prstGeom prst="rect">
            <a:avLst/>
          </a:prstGeom>
          <a:solidFill>
            <a:srgbClr val="FFFFCC">
              <a:alpha val="34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31DEBD-6CE1-4962-8876-7D9BC4C5E552}"/>
                  </a:ext>
                </a:extLst>
              </p:cNvPr>
              <p:cNvSpPr txBox="1"/>
              <p:nvPr/>
            </p:nvSpPr>
            <p:spPr>
              <a:xfrm>
                <a:off x="3582134" y="4070544"/>
                <a:ext cx="612667" cy="54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31DEBD-6CE1-4962-8876-7D9BC4C5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34" y="4070544"/>
                <a:ext cx="612667" cy="546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5D6D06-A6D0-4C02-90AE-E677A613B6FB}"/>
              </a:ext>
            </a:extLst>
          </p:cNvPr>
          <p:cNvCxnSpPr>
            <a:cxnSpLocks/>
          </p:cNvCxnSpPr>
          <p:nvPr/>
        </p:nvCxnSpPr>
        <p:spPr>
          <a:xfrm>
            <a:off x="6864328" y="3294991"/>
            <a:ext cx="550707" cy="511402"/>
          </a:xfrm>
          <a:prstGeom prst="line">
            <a:avLst/>
          </a:prstGeom>
          <a:ln w="762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D419B2-B08F-45E5-B7F4-3D1E150CBB56}"/>
              </a:ext>
            </a:extLst>
          </p:cNvPr>
          <p:cNvSpPr/>
          <p:nvPr/>
        </p:nvSpPr>
        <p:spPr>
          <a:xfrm>
            <a:off x="6853362" y="3278679"/>
            <a:ext cx="1144775" cy="213686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CD66B5-B983-4C77-B089-7FE65F966449}"/>
                  </a:ext>
                </a:extLst>
              </p:cNvPr>
              <p:cNvSpPr/>
              <p:nvPr/>
            </p:nvSpPr>
            <p:spPr>
              <a:xfrm>
                <a:off x="4474607" y="3278677"/>
                <a:ext cx="495115" cy="213687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𝐔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′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CD66B5-B983-4C77-B089-7FE65F966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07" y="3278677"/>
                <a:ext cx="495115" cy="2136871"/>
              </a:xfrm>
              <a:prstGeom prst="rect">
                <a:avLst/>
              </a:prstGeom>
              <a:blipFill>
                <a:blip r:embed="rId5"/>
                <a:stretch>
                  <a:fillRect r="-3529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DD1164B-BA33-4CA6-BF96-00B1DF2256F8}"/>
                  </a:ext>
                </a:extLst>
              </p:cNvPr>
              <p:cNvSpPr/>
              <p:nvPr/>
            </p:nvSpPr>
            <p:spPr>
              <a:xfrm>
                <a:off x="8283708" y="3878959"/>
                <a:ext cx="1144775" cy="51788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𝐕</m:t>
                          </m:r>
                        </m:e>
                        <m:sup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′</m:t>
                          </m:r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DD1164B-BA33-4CA6-BF96-00B1DF225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08" y="3878959"/>
                <a:ext cx="1144775" cy="5178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2403A9-FF49-48FB-9FE2-34760F1BB744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7411547" y="3801265"/>
            <a:ext cx="586591" cy="545849"/>
          </a:xfrm>
          <a:prstGeom prst="line">
            <a:avLst/>
          </a:prstGeom>
          <a:ln w="762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AF617F0-51D0-4E38-9D5B-42623D947E0E}"/>
                  </a:ext>
                </a:extLst>
              </p:cNvPr>
              <p:cNvSpPr/>
              <p:nvPr/>
            </p:nvSpPr>
            <p:spPr>
              <a:xfrm>
                <a:off x="6853362" y="3278678"/>
                <a:ext cx="583103" cy="5407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𝐒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′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AF617F0-51D0-4E38-9D5B-42623D947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62" y="3278678"/>
                <a:ext cx="583103" cy="540722"/>
              </a:xfrm>
              <a:prstGeom prst="rect">
                <a:avLst/>
              </a:prstGeom>
              <a:blipFill>
                <a:blip r:embed="rId7"/>
                <a:stretch>
                  <a:fillRect r="-200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6A1F5D-4936-4DAB-A974-226400BBF08C}"/>
              </a:ext>
            </a:extLst>
          </p:cNvPr>
          <p:cNvCxnSpPr>
            <a:cxnSpLocks/>
          </p:cNvCxnSpPr>
          <p:nvPr/>
        </p:nvCxnSpPr>
        <p:spPr>
          <a:xfrm flipV="1">
            <a:off x="1863527" y="3278677"/>
            <a:ext cx="255743" cy="27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CBE1E8-4A7A-4CD7-8621-0ABCA41BD97D}"/>
              </a:ext>
            </a:extLst>
          </p:cNvPr>
          <p:cNvCxnSpPr>
            <a:cxnSpLocks/>
          </p:cNvCxnSpPr>
          <p:nvPr/>
        </p:nvCxnSpPr>
        <p:spPr>
          <a:xfrm>
            <a:off x="4251767" y="3279019"/>
            <a:ext cx="228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F2FA2B-A33F-443D-9A18-D3420C5AD064}"/>
              </a:ext>
            </a:extLst>
          </p:cNvPr>
          <p:cNvSpPr txBox="1"/>
          <p:nvPr/>
        </p:nvSpPr>
        <p:spPr>
          <a:xfrm>
            <a:off x="1193779" y="314814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B06D1-5C8D-43C2-9438-B9B6D3272644}"/>
              </a:ext>
            </a:extLst>
          </p:cNvPr>
          <p:cNvSpPr txBox="1"/>
          <p:nvPr/>
        </p:nvSpPr>
        <p:spPr>
          <a:xfrm>
            <a:off x="3614680" y="3132191"/>
            <a:ext cx="67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C266628A-D9C3-42AC-805C-7938B7FBD21E}"/>
              </a:ext>
            </a:extLst>
          </p:cNvPr>
          <p:cNvSpPr/>
          <p:nvPr/>
        </p:nvSpPr>
        <p:spPr>
          <a:xfrm rot="16200000">
            <a:off x="2624813" y="2558648"/>
            <a:ext cx="157609" cy="1168696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6AC5D-6EC1-4EC8-8E81-7A5143355759}"/>
              </a:ext>
            </a:extLst>
          </p:cNvPr>
          <p:cNvSpPr txBox="1"/>
          <p:nvPr/>
        </p:nvSpPr>
        <p:spPr>
          <a:xfrm>
            <a:off x="2325949" y="274793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</a:t>
            </a: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FC3B559E-5DDE-48FF-ADAB-245F990AEA30}"/>
              </a:ext>
            </a:extLst>
          </p:cNvPr>
          <p:cNvSpPr/>
          <p:nvPr/>
        </p:nvSpPr>
        <p:spPr>
          <a:xfrm rot="16200000">
            <a:off x="4642863" y="2895438"/>
            <a:ext cx="157608" cy="495117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C08F2-843F-47FA-A5E7-7B4C89CDB65B}"/>
              </a:ext>
            </a:extLst>
          </p:cNvPr>
          <p:cNvSpPr txBox="1"/>
          <p:nvPr/>
        </p:nvSpPr>
        <p:spPr>
          <a:xfrm>
            <a:off x="4354954" y="253271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감소된 </a:t>
            </a:r>
            <a:endParaRPr lang="en-US" altLang="ko-KR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벡터</a:t>
            </a:r>
          </a:p>
        </p:txBody>
      </p:sp>
    </p:spTree>
    <p:extLst>
      <p:ext uri="{BB962C8B-B14F-4D97-AF65-F5344CB8AC3E}">
        <p14:creationId xmlns:p14="http://schemas.microsoft.com/office/powerpoint/2010/main" val="4193193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PTB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데이터셋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통계 기반 기법 개선하기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540918" y="1152170"/>
            <a:ext cx="87719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우리가 사용할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PTB(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펜 트리뱅크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발명자인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토마스 미콜로프의 웹 페이지에서 받을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※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코드 참조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결과적으로 말뭉치를 사용해 맥락에 속한 단어의 등장 횟수를 센 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PPMI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행렬로 변환하고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이용해 차원을 감소시킴으로서 더 좋은 단어 벡터를 얻었다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이것이 단어의 분산 표현이고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단어는 고정 길이의 밀집벡터로 표현되었다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10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추론 기반 기법과 신경망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 데이터 준비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CBOW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모델 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word2vec</a:t>
            </a:r>
          </a:p>
        </p:txBody>
      </p:sp>
    </p:spTree>
    <p:extLst>
      <p:ext uri="{BB962C8B-B14F-4D97-AF65-F5344CB8AC3E}">
        <p14:creationId xmlns:p14="http://schemas.microsoft.com/office/powerpoint/2010/main" val="105555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540918" y="1152170"/>
            <a:ext cx="59827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벡터로 표현하는 방법은 크게 두 부분이 있다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</a:t>
            </a:r>
          </a:p>
          <a:p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의미를 얻는 방식은 서로 크게 다르지만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배경에는 모두 분포 가설이 있다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이번 절에서는 통계 기반 기법의 문제를 지적하고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대안인 초론 기반 기법의 이점을 거시적 관점에서 설명한다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2720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통계 기반 기법의 문제점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DA3B7-1470-4576-A420-2BACDD4513F2}"/>
              </a:ext>
            </a:extLst>
          </p:cNvPr>
          <p:cNvSpPr txBox="1"/>
          <p:nvPr/>
        </p:nvSpPr>
        <p:spPr>
          <a:xfrm>
            <a:off x="540918" y="1152170"/>
            <a:ext cx="8273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지금까지 본 것처럼 통계 기반 기법에서는 주변 단어의 빈도를 기초로 단어를 표현했다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구체적으로는 단어의 동시발생 행렬을 만들고 그 행렬에 </a:t>
            </a:r>
            <a:r>
              <a:rPr lang="en-US" altLang="ko-KR" sz="1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적용하여 </a:t>
            </a:r>
            <a:endParaRPr lang="en-US" altLang="ko-KR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밀집벡터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분산 표현을 얻었다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그러나 이 방식은 대규모 말뭉치를 다룰 때 문제가 발생한다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현업에서 다루는 말뭉치의 어휘 수는 어마어마하다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이런 거대 행렬에 </a:t>
            </a:r>
            <a:r>
              <a:rPr lang="en-US" altLang="ko-KR" sz="18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적용하는 일은 현실적이지 않다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2BB77E-2C50-4F62-856B-B3DFD6775E25}"/>
                  </a:ext>
                </a:extLst>
              </p:cNvPr>
              <p:cNvSpPr/>
              <p:nvPr/>
            </p:nvSpPr>
            <p:spPr>
              <a:xfrm>
                <a:off x="1080304" y="3727047"/>
                <a:ext cx="5825924" cy="644325"/>
              </a:xfrm>
              <a:prstGeom prst="rect">
                <a:avLst/>
              </a:prstGeom>
              <a:solidFill>
                <a:srgbClr val="E2E2F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SVD</a:t>
                </a:r>
                <a:r>
                  <a:rPr lang="ko-KR" altLang="en-US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를 </a:t>
                </a:r>
                <a:r>
                  <a:rPr lang="en-US" altLang="ko-KR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n*n </a:t>
                </a:r>
                <a:r>
                  <a:rPr lang="ko-KR" altLang="en-US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행렬에 적용하는 비용은 </a:t>
                </a:r>
                <a:r>
                  <a:rPr lang="en-US" altLang="ko-KR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) </a:t>
                </a:r>
                <a:r>
                  <a:rPr lang="ko-KR" altLang="en-US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이다</a:t>
                </a:r>
                <a:r>
                  <a:rPr lang="en-US" altLang="ko-KR" sz="2000" b="0" i="0" dirty="0">
                    <a:solidFill>
                      <a:srgbClr val="212529"/>
                    </a:solidFill>
                    <a:effectLst/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2BB77E-2C50-4F62-856B-B3DFD6775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4" y="3727047"/>
                <a:ext cx="5825924" cy="644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E2238275-D5AD-47BF-881D-EDA0E7D144B2}"/>
              </a:ext>
            </a:extLst>
          </p:cNvPr>
          <p:cNvSpPr/>
          <p:nvPr/>
        </p:nvSpPr>
        <p:spPr>
          <a:xfrm>
            <a:off x="972273" y="3727046"/>
            <a:ext cx="108031" cy="644325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9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통계 기반 기법의 문제점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9BDFC6-C216-4B4F-9502-F9AD2707C799}"/>
              </a:ext>
            </a:extLst>
          </p:cNvPr>
          <p:cNvSpPr/>
          <p:nvPr/>
        </p:nvSpPr>
        <p:spPr>
          <a:xfrm>
            <a:off x="1994704" y="1965155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32449B-6E5E-4EE2-BEE7-0762D088BBB8}"/>
              </a:ext>
            </a:extLst>
          </p:cNvPr>
          <p:cNvSpPr/>
          <p:nvPr/>
        </p:nvSpPr>
        <p:spPr>
          <a:xfrm>
            <a:off x="2071868" y="1865444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F7360-9C98-4B94-B0F6-CF6D0FAF8BD5}"/>
              </a:ext>
            </a:extLst>
          </p:cNvPr>
          <p:cNvSpPr/>
          <p:nvPr/>
        </p:nvSpPr>
        <p:spPr>
          <a:xfrm>
            <a:off x="2147104" y="2117555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5F3E8-B529-4E53-A50D-51F81F49F5B3}"/>
              </a:ext>
            </a:extLst>
          </p:cNvPr>
          <p:cNvSpPr/>
          <p:nvPr/>
        </p:nvSpPr>
        <p:spPr>
          <a:xfrm>
            <a:off x="1687975" y="2076802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B79D77-1891-4B33-9982-B5313995EF11}"/>
              </a:ext>
            </a:extLst>
          </p:cNvPr>
          <p:cNvSpPr/>
          <p:nvPr/>
        </p:nvSpPr>
        <p:spPr>
          <a:xfrm>
            <a:off x="1765139" y="1977091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503542-C990-4918-AE67-69D8E90E4C68}"/>
              </a:ext>
            </a:extLst>
          </p:cNvPr>
          <p:cNvSpPr/>
          <p:nvPr/>
        </p:nvSpPr>
        <p:spPr>
          <a:xfrm>
            <a:off x="1745847" y="2407041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440D2-4302-43F8-9CE8-CB72778C88D8}"/>
              </a:ext>
            </a:extLst>
          </p:cNvPr>
          <p:cNvSpPr/>
          <p:nvPr/>
        </p:nvSpPr>
        <p:spPr>
          <a:xfrm>
            <a:off x="2234880" y="2267784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45B0B8-31A6-4A12-9E82-B1CA76565FEA}"/>
              </a:ext>
            </a:extLst>
          </p:cNvPr>
          <p:cNvSpPr/>
          <p:nvPr/>
        </p:nvSpPr>
        <p:spPr>
          <a:xfrm>
            <a:off x="2312044" y="2168073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457429-629D-4F40-94D4-30A2DDDFCE21}"/>
              </a:ext>
            </a:extLst>
          </p:cNvPr>
          <p:cNvSpPr/>
          <p:nvPr/>
        </p:nvSpPr>
        <p:spPr>
          <a:xfrm>
            <a:off x="2387280" y="2420184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CBDA87-E9FB-4C30-831C-24840B22004C}"/>
              </a:ext>
            </a:extLst>
          </p:cNvPr>
          <p:cNvSpPr/>
          <p:nvPr/>
        </p:nvSpPr>
        <p:spPr>
          <a:xfrm>
            <a:off x="2147104" y="2117555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F62151-63E5-4687-AD41-4E75C85D4C9E}"/>
              </a:ext>
            </a:extLst>
          </p:cNvPr>
          <p:cNvSpPr/>
          <p:nvPr/>
        </p:nvSpPr>
        <p:spPr>
          <a:xfrm>
            <a:off x="2224268" y="2017844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B0336-5FC6-4BB8-B2AA-CD379F0A1D22}"/>
              </a:ext>
            </a:extLst>
          </p:cNvPr>
          <p:cNvSpPr/>
          <p:nvPr/>
        </p:nvSpPr>
        <p:spPr>
          <a:xfrm>
            <a:off x="2299504" y="2269955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DEB37D-3874-4C03-9073-754EB01B08C5}"/>
              </a:ext>
            </a:extLst>
          </p:cNvPr>
          <p:cNvSpPr/>
          <p:nvPr/>
        </p:nvSpPr>
        <p:spPr>
          <a:xfrm>
            <a:off x="1992775" y="2381602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CA5E95-16BC-47BF-A44D-935D92709E91}"/>
              </a:ext>
            </a:extLst>
          </p:cNvPr>
          <p:cNvSpPr/>
          <p:nvPr/>
        </p:nvSpPr>
        <p:spPr>
          <a:xfrm>
            <a:off x="2387280" y="2420184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65C99E-50E8-4567-8FC4-7961AEF69874}"/>
              </a:ext>
            </a:extLst>
          </p:cNvPr>
          <p:cNvSpPr/>
          <p:nvPr/>
        </p:nvSpPr>
        <p:spPr>
          <a:xfrm>
            <a:off x="2464444" y="2320473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29108-E6D4-460A-B558-87108B481713}"/>
              </a:ext>
            </a:extLst>
          </p:cNvPr>
          <p:cNvSpPr/>
          <p:nvPr/>
        </p:nvSpPr>
        <p:spPr>
          <a:xfrm>
            <a:off x="1415967" y="240451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559669-6D0B-4105-8C79-7ABE78FE4FED}"/>
              </a:ext>
            </a:extLst>
          </p:cNvPr>
          <p:cNvSpPr/>
          <p:nvPr/>
        </p:nvSpPr>
        <p:spPr>
          <a:xfrm>
            <a:off x="1503743" y="255473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5ACFB-E995-411F-B4BA-4AD3CBF3C115}"/>
              </a:ext>
            </a:extLst>
          </p:cNvPr>
          <p:cNvSpPr/>
          <p:nvPr/>
        </p:nvSpPr>
        <p:spPr>
          <a:xfrm>
            <a:off x="1580907" y="245502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AE1CE0-5144-4845-8529-B62E1AE5722F}"/>
              </a:ext>
            </a:extLst>
          </p:cNvPr>
          <p:cNvSpPr/>
          <p:nvPr/>
        </p:nvSpPr>
        <p:spPr>
          <a:xfrm>
            <a:off x="1656143" y="270713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902B0D-35FE-4370-A6FB-B2EC1BA79435}"/>
              </a:ext>
            </a:extLst>
          </p:cNvPr>
          <p:cNvSpPr/>
          <p:nvPr/>
        </p:nvSpPr>
        <p:spPr>
          <a:xfrm>
            <a:off x="1415967" y="240451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55AB87-93F9-4350-A7C4-CA85BCB597F5}"/>
              </a:ext>
            </a:extLst>
          </p:cNvPr>
          <p:cNvSpPr/>
          <p:nvPr/>
        </p:nvSpPr>
        <p:spPr>
          <a:xfrm>
            <a:off x="1568367" y="255691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7ADAA-34FB-4175-890E-0B0FB17FE4F4}"/>
              </a:ext>
            </a:extLst>
          </p:cNvPr>
          <p:cNvSpPr/>
          <p:nvPr/>
        </p:nvSpPr>
        <p:spPr>
          <a:xfrm>
            <a:off x="1656143" y="270713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1B5454-8214-4503-B1BB-E625F975D4F7}"/>
              </a:ext>
            </a:extLst>
          </p:cNvPr>
          <p:cNvSpPr/>
          <p:nvPr/>
        </p:nvSpPr>
        <p:spPr>
          <a:xfrm>
            <a:off x="1733307" y="260742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25B3D9-E1D5-44FA-A52F-61316C0A7C53}"/>
              </a:ext>
            </a:extLst>
          </p:cNvPr>
          <p:cNvSpPr/>
          <p:nvPr/>
        </p:nvSpPr>
        <p:spPr>
          <a:xfrm>
            <a:off x="2048718" y="243212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E1DDBB-558A-42D2-9C61-1356816CAD72}"/>
              </a:ext>
            </a:extLst>
          </p:cNvPr>
          <p:cNvSpPr/>
          <p:nvPr/>
        </p:nvSpPr>
        <p:spPr>
          <a:xfrm>
            <a:off x="2295646" y="2406681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A04AC-4751-4339-9C00-EC6ED326C677}"/>
              </a:ext>
            </a:extLst>
          </p:cNvPr>
          <p:cNvSpPr/>
          <p:nvPr/>
        </p:nvSpPr>
        <p:spPr>
          <a:xfrm>
            <a:off x="1959014" y="273221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C3A59E-D97F-472F-9BCD-584B23997511}"/>
              </a:ext>
            </a:extLst>
          </p:cNvPr>
          <p:cNvSpPr/>
          <p:nvPr/>
        </p:nvSpPr>
        <p:spPr>
          <a:xfrm>
            <a:off x="1959014" y="273221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9E4729-ACD7-443E-ABB9-C3A0FD1C4E8F}"/>
              </a:ext>
            </a:extLst>
          </p:cNvPr>
          <p:cNvSpPr/>
          <p:nvPr/>
        </p:nvSpPr>
        <p:spPr>
          <a:xfrm>
            <a:off x="2036178" y="2632507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0190B0-4901-4F5A-8E30-3046944D273D}"/>
              </a:ext>
            </a:extLst>
          </p:cNvPr>
          <p:cNvSpPr/>
          <p:nvPr/>
        </p:nvSpPr>
        <p:spPr>
          <a:xfrm>
            <a:off x="2252239" y="262889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D78825-9589-4DF0-9101-C7BB5C25BA58}"/>
              </a:ext>
            </a:extLst>
          </p:cNvPr>
          <p:cNvSpPr/>
          <p:nvPr/>
        </p:nvSpPr>
        <p:spPr>
          <a:xfrm>
            <a:off x="2329403" y="252917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F171-81BD-4696-87F7-C92B77A7B334}"/>
              </a:ext>
            </a:extLst>
          </p:cNvPr>
          <p:cNvSpPr/>
          <p:nvPr/>
        </p:nvSpPr>
        <p:spPr>
          <a:xfrm>
            <a:off x="2404639" y="278129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1D71F2-D5BE-4032-BCE0-B15C17023851}"/>
              </a:ext>
            </a:extLst>
          </p:cNvPr>
          <p:cNvSpPr/>
          <p:nvPr/>
        </p:nvSpPr>
        <p:spPr>
          <a:xfrm>
            <a:off x="1945510" y="2740537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7488E2-305A-48C3-A55C-9A705D0F1F73}"/>
              </a:ext>
            </a:extLst>
          </p:cNvPr>
          <p:cNvSpPr/>
          <p:nvPr/>
        </p:nvSpPr>
        <p:spPr>
          <a:xfrm>
            <a:off x="2022674" y="2640826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3B4AB2-BB1F-4094-B118-6F20D5C3C0E5}"/>
              </a:ext>
            </a:extLst>
          </p:cNvPr>
          <p:cNvSpPr/>
          <p:nvPr/>
        </p:nvSpPr>
        <p:spPr>
          <a:xfrm>
            <a:off x="2404639" y="278129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C56C5A-717F-44D2-B419-C0587259C093}"/>
              </a:ext>
            </a:extLst>
          </p:cNvPr>
          <p:cNvSpPr/>
          <p:nvPr/>
        </p:nvSpPr>
        <p:spPr>
          <a:xfrm>
            <a:off x="2481803" y="268157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E08E5C-0112-4EC1-95DD-93E8427488A0}"/>
              </a:ext>
            </a:extLst>
          </p:cNvPr>
          <p:cNvSpPr/>
          <p:nvPr/>
        </p:nvSpPr>
        <p:spPr>
          <a:xfrm>
            <a:off x="2020746" y="2971427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6B814C-50D0-42F6-AC32-9D095706BBBF}"/>
              </a:ext>
            </a:extLst>
          </p:cNvPr>
          <p:cNvSpPr/>
          <p:nvPr/>
        </p:nvSpPr>
        <p:spPr>
          <a:xfrm>
            <a:off x="1828799" y="294827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E4F95E-7CAE-47A0-AE74-C7E8D8B119CE}"/>
              </a:ext>
            </a:extLst>
          </p:cNvPr>
          <p:cNvSpPr/>
          <p:nvPr/>
        </p:nvSpPr>
        <p:spPr>
          <a:xfrm>
            <a:off x="1444906" y="3138415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51DFB0-6553-4FA1-80AD-86B00A24EFFF}"/>
              </a:ext>
            </a:extLst>
          </p:cNvPr>
          <p:cNvSpPr/>
          <p:nvPr/>
        </p:nvSpPr>
        <p:spPr>
          <a:xfrm>
            <a:off x="1634923" y="2937667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D8FB63-E75F-4F6C-A788-A7185D9BF9CD}"/>
              </a:ext>
            </a:extLst>
          </p:cNvPr>
          <p:cNvSpPr/>
          <p:nvPr/>
        </p:nvSpPr>
        <p:spPr>
          <a:xfrm>
            <a:off x="1426579" y="287051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FCF5E2-692C-495D-A4C3-4489E9289270}"/>
              </a:ext>
            </a:extLst>
          </p:cNvPr>
          <p:cNvSpPr/>
          <p:nvPr/>
        </p:nvSpPr>
        <p:spPr>
          <a:xfrm>
            <a:off x="2197260" y="311568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87E412-06C8-4F68-9B7A-3BEB0570AEFD}"/>
              </a:ext>
            </a:extLst>
          </p:cNvPr>
          <p:cNvSpPr/>
          <p:nvPr/>
        </p:nvSpPr>
        <p:spPr>
          <a:xfrm>
            <a:off x="2211728" y="288932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415A74-7D9D-459B-BA25-6B5FB500B338}"/>
              </a:ext>
            </a:extLst>
          </p:cNvPr>
          <p:cNvSpPr/>
          <p:nvPr/>
        </p:nvSpPr>
        <p:spPr>
          <a:xfrm>
            <a:off x="1892460" y="309910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FAA71A-3CD8-4C1F-8458-022D62CC0DC0}"/>
              </a:ext>
            </a:extLst>
          </p:cNvPr>
          <p:cNvSpPr/>
          <p:nvPr/>
        </p:nvSpPr>
        <p:spPr>
          <a:xfrm>
            <a:off x="1698103" y="3156019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645D16-AB42-4CC2-861C-E43C157D2EF2}"/>
              </a:ext>
            </a:extLst>
          </p:cNvPr>
          <p:cNvSpPr/>
          <p:nvPr/>
        </p:nvSpPr>
        <p:spPr>
          <a:xfrm>
            <a:off x="1954674" y="3269956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D40FF3-7CC9-4390-B738-0FA1E8C195E5}"/>
              </a:ext>
            </a:extLst>
          </p:cNvPr>
          <p:cNvSpPr/>
          <p:nvPr/>
        </p:nvSpPr>
        <p:spPr>
          <a:xfrm>
            <a:off x="1819396" y="334651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8C1642F-D74D-4350-9630-1C7C435F34B6}"/>
              </a:ext>
            </a:extLst>
          </p:cNvPr>
          <p:cNvSpPr/>
          <p:nvPr/>
        </p:nvSpPr>
        <p:spPr>
          <a:xfrm>
            <a:off x="3757915" y="2333801"/>
            <a:ext cx="964657" cy="406736"/>
          </a:xfrm>
          <a:prstGeom prst="rect">
            <a:avLst/>
          </a:prstGeom>
          <a:solidFill>
            <a:srgbClr val="CCFFCC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7965A-61E3-495A-A2AA-A6E49AFE1974}"/>
              </a:ext>
            </a:extLst>
          </p:cNvPr>
          <p:cNvCxnSpPr/>
          <p:nvPr/>
        </p:nvCxnSpPr>
        <p:spPr>
          <a:xfrm>
            <a:off x="2924537" y="2554739"/>
            <a:ext cx="7021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369269D5-D51A-4EF8-98F9-EC4D80D5CF67}"/>
              </a:ext>
            </a:extLst>
          </p:cNvPr>
          <p:cNvSpPr/>
          <p:nvPr/>
        </p:nvSpPr>
        <p:spPr>
          <a:xfrm>
            <a:off x="964557" y="1581873"/>
            <a:ext cx="4085863" cy="236027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2E9C410-32F4-4687-81A2-503445FAD48B}"/>
              </a:ext>
            </a:extLst>
          </p:cNvPr>
          <p:cNvSpPr/>
          <p:nvPr/>
        </p:nvSpPr>
        <p:spPr>
          <a:xfrm>
            <a:off x="1362868" y="1368696"/>
            <a:ext cx="2259094" cy="4067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</a:t>
            </a:r>
            <a:r>
              <a:rPr lang="en-US" altLang="ko-KR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배치학습</a:t>
            </a:r>
            <a:r>
              <a:rPr lang="en-US" altLang="ko-KR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E2E819F-C368-4009-B6C1-0DD5E1286534}"/>
              </a:ext>
            </a:extLst>
          </p:cNvPr>
          <p:cNvSpPr/>
          <p:nvPr/>
        </p:nvSpPr>
        <p:spPr>
          <a:xfrm>
            <a:off x="1269001" y="3517592"/>
            <a:ext cx="1178336" cy="4067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데이터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729580-B6B0-4A6D-8F3F-051D8E124B1A}"/>
              </a:ext>
            </a:extLst>
          </p:cNvPr>
          <p:cNvSpPr/>
          <p:nvPr/>
        </p:nvSpPr>
        <p:spPr>
          <a:xfrm>
            <a:off x="6477353" y="1954544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E80BC6-0589-4588-A25F-0E17697A04F5}"/>
              </a:ext>
            </a:extLst>
          </p:cNvPr>
          <p:cNvSpPr/>
          <p:nvPr/>
        </p:nvSpPr>
        <p:spPr>
          <a:xfrm>
            <a:off x="6554517" y="1854833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0FE7E00-450C-46B6-A6BB-776304D2BC47}"/>
              </a:ext>
            </a:extLst>
          </p:cNvPr>
          <p:cNvSpPr/>
          <p:nvPr/>
        </p:nvSpPr>
        <p:spPr>
          <a:xfrm>
            <a:off x="6629753" y="2106944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B0B6C6-63EE-4E18-9540-794E3508936D}"/>
              </a:ext>
            </a:extLst>
          </p:cNvPr>
          <p:cNvSpPr/>
          <p:nvPr/>
        </p:nvSpPr>
        <p:spPr>
          <a:xfrm>
            <a:off x="6170624" y="2066191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6A685C8-63DA-4F4C-8DC7-0D8E45DB6E3B}"/>
              </a:ext>
            </a:extLst>
          </p:cNvPr>
          <p:cNvSpPr/>
          <p:nvPr/>
        </p:nvSpPr>
        <p:spPr>
          <a:xfrm>
            <a:off x="6247788" y="1966480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6E71F2F-8199-4F0D-80F7-7865618E606F}"/>
              </a:ext>
            </a:extLst>
          </p:cNvPr>
          <p:cNvSpPr/>
          <p:nvPr/>
        </p:nvSpPr>
        <p:spPr>
          <a:xfrm>
            <a:off x="6228496" y="2396430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21937F4-D7B4-4D57-A355-92A17EA2DBCD}"/>
              </a:ext>
            </a:extLst>
          </p:cNvPr>
          <p:cNvSpPr/>
          <p:nvPr/>
        </p:nvSpPr>
        <p:spPr>
          <a:xfrm>
            <a:off x="6717529" y="2257173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FDF543E-DA4F-41D2-A4CE-34D94B6A0E1A}"/>
              </a:ext>
            </a:extLst>
          </p:cNvPr>
          <p:cNvSpPr/>
          <p:nvPr/>
        </p:nvSpPr>
        <p:spPr>
          <a:xfrm>
            <a:off x="6794693" y="2157462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84301B-9EC6-4654-93D5-D904F8EF0A09}"/>
              </a:ext>
            </a:extLst>
          </p:cNvPr>
          <p:cNvSpPr/>
          <p:nvPr/>
        </p:nvSpPr>
        <p:spPr>
          <a:xfrm>
            <a:off x="6869929" y="2409573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5DC18D-6203-4ED4-B659-AEE130CFACD2}"/>
              </a:ext>
            </a:extLst>
          </p:cNvPr>
          <p:cNvSpPr/>
          <p:nvPr/>
        </p:nvSpPr>
        <p:spPr>
          <a:xfrm>
            <a:off x="6629753" y="2106944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D0537F7-6777-407F-B867-565EC4AF3A9B}"/>
              </a:ext>
            </a:extLst>
          </p:cNvPr>
          <p:cNvSpPr/>
          <p:nvPr/>
        </p:nvSpPr>
        <p:spPr>
          <a:xfrm>
            <a:off x="6706917" y="2007233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4716C5-BBC3-47F7-B1CF-4B1487328393}"/>
              </a:ext>
            </a:extLst>
          </p:cNvPr>
          <p:cNvSpPr/>
          <p:nvPr/>
        </p:nvSpPr>
        <p:spPr>
          <a:xfrm>
            <a:off x="6782153" y="2259344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E9C60E6-A1A2-4EE6-9A86-10D4D8257278}"/>
              </a:ext>
            </a:extLst>
          </p:cNvPr>
          <p:cNvSpPr/>
          <p:nvPr/>
        </p:nvSpPr>
        <p:spPr>
          <a:xfrm>
            <a:off x="6475424" y="2370991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93BCD99-34AB-4A44-B389-F54B188DA7C0}"/>
              </a:ext>
            </a:extLst>
          </p:cNvPr>
          <p:cNvSpPr/>
          <p:nvPr/>
        </p:nvSpPr>
        <p:spPr>
          <a:xfrm>
            <a:off x="6869929" y="2409573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BC9B66F-AC2F-460A-B748-1D9A6170C516}"/>
              </a:ext>
            </a:extLst>
          </p:cNvPr>
          <p:cNvSpPr/>
          <p:nvPr/>
        </p:nvSpPr>
        <p:spPr>
          <a:xfrm>
            <a:off x="6947093" y="2309862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1CE301B-5F06-4791-913C-B660DA7BEF3C}"/>
              </a:ext>
            </a:extLst>
          </p:cNvPr>
          <p:cNvSpPr/>
          <p:nvPr/>
        </p:nvSpPr>
        <p:spPr>
          <a:xfrm>
            <a:off x="5898616" y="239389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6DE3FF-EE18-44DB-87E7-4A4F7995DD8F}"/>
              </a:ext>
            </a:extLst>
          </p:cNvPr>
          <p:cNvSpPr/>
          <p:nvPr/>
        </p:nvSpPr>
        <p:spPr>
          <a:xfrm>
            <a:off x="5986392" y="2544128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B312E33-A233-424D-BE13-0466ED579A4E}"/>
              </a:ext>
            </a:extLst>
          </p:cNvPr>
          <p:cNvSpPr/>
          <p:nvPr/>
        </p:nvSpPr>
        <p:spPr>
          <a:xfrm>
            <a:off x="6063556" y="244441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49AC4C-70E0-4BBD-A2E5-7E19B14AF0B2}"/>
              </a:ext>
            </a:extLst>
          </p:cNvPr>
          <p:cNvSpPr/>
          <p:nvPr/>
        </p:nvSpPr>
        <p:spPr>
          <a:xfrm>
            <a:off x="6138792" y="2696528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7D2D34B-2CE8-4C09-BF2B-9565927F41B3}"/>
              </a:ext>
            </a:extLst>
          </p:cNvPr>
          <p:cNvSpPr/>
          <p:nvPr/>
        </p:nvSpPr>
        <p:spPr>
          <a:xfrm>
            <a:off x="5898616" y="239389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717DE22-6609-470F-AC91-9BF2D8E445B8}"/>
              </a:ext>
            </a:extLst>
          </p:cNvPr>
          <p:cNvSpPr/>
          <p:nvPr/>
        </p:nvSpPr>
        <p:spPr>
          <a:xfrm>
            <a:off x="6051016" y="254629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C281FB0-7F19-4D0E-ACFF-033E4290C3A2}"/>
              </a:ext>
            </a:extLst>
          </p:cNvPr>
          <p:cNvSpPr/>
          <p:nvPr/>
        </p:nvSpPr>
        <p:spPr>
          <a:xfrm>
            <a:off x="6138792" y="2696528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DF24AF5-2E49-4387-B58E-A1AD5A80DEE7}"/>
              </a:ext>
            </a:extLst>
          </p:cNvPr>
          <p:cNvSpPr/>
          <p:nvPr/>
        </p:nvSpPr>
        <p:spPr>
          <a:xfrm>
            <a:off x="6215956" y="259681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2C0AE55-DFFC-48EB-8DB0-DDD0DDC70E3D}"/>
              </a:ext>
            </a:extLst>
          </p:cNvPr>
          <p:cNvSpPr/>
          <p:nvPr/>
        </p:nvSpPr>
        <p:spPr>
          <a:xfrm>
            <a:off x="6531367" y="242150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5CA241-5B65-43B0-A603-F8543B68961B}"/>
              </a:ext>
            </a:extLst>
          </p:cNvPr>
          <p:cNvSpPr/>
          <p:nvPr/>
        </p:nvSpPr>
        <p:spPr>
          <a:xfrm>
            <a:off x="6778295" y="2396070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44ABEB1-3434-4215-BF6D-028F857EB1F4}"/>
              </a:ext>
            </a:extLst>
          </p:cNvPr>
          <p:cNvSpPr/>
          <p:nvPr/>
        </p:nvSpPr>
        <p:spPr>
          <a:xfrm>
            <a:off x="6441663" y="272160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5BB6A0-4A06-483F-932C-5EEB83D05D0A}"/>
              </a:ext>
            </a:extLst>
          </p:cNvPr>
          <p:cNvSpPr/>
          <p:nvPr/>
        </p:nvSpPr>
        <p:spPr>
          <a:xfrm>
            <a:off x="6441663" y="272160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909EDEE-FBB3-4AF4-BFFD-DBC481442527}"/>
              </a:ext>
            </a:extLst>
          </p:cNvPr>
          <p:cNvSpPr/>
          <p:nvPr/>
        </p:nvSpPr>
        <p:spPr>
          <a:xfrm>
            <a:off x="6518827" y="2621896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6B60DBB-3B98-4E9B-A14C-471FE5882ABD}"/>
              </a:ext>
            </a:extLst>
          </p:cNvPr>
          <p:cNvSpPr/>
          <p:nvPr/>
        </p:nvSpPr>
        <p:spPr>
          <a:xfrm>
            <a:off x="6734888" y="261827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C5CAEDE-75C1-4B2E-8907-75CD7441B6F8}"/>
              </a:ext>
            </a:extLst>
          </p:cNvPr>
          <p:cNvSpPr/>
          <p:nvPr/>
        </p:nvSpPr>
        <p:spPr>
          <a:xfrm>
            <a:off x="6812052" y="251856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12C431-C2F3-432E-B1DB-DF72EF6388B3}"/>
              </a:ext>
            </a:extLst>
          </p:cNvPr>
          <p:cNvSpPr/>
          <p:nvPr/>
        </p:nvSpPr>
        <p:spPr>
          <a:xfrm>
            <a:off x="6887288" y="277067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6C568DA-7DFA-4032-82EF-136429E63129}"/>
              </a:ext>
            </a:extLst>
          </p:cNvPr>
          <p:cNvSpPr/>
          <p:nvPr/>
        </p:nvSpPr>
        <p:spPr>
          <a:xfrm>
            <a:off x="6428159" y="2729926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99FDC36-A04B-4030-87D6-A099BBB3F66A}"/>
              </a:ext>
            </a:extLst>
          </p:cNvPr>
          <p:cNvSpPr/>
          <p:nvPr/>
        </p:nvSpPr>
        <p:spPr>
          <a:xfrm>
            <a:off x="6505323" y="2630215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ADE30C6-23A4-4462-B7DD-677A56515BED}"/>
              </a:ext>
            </a:extLst>
          </p:cNvPr>
          <p:cNvSpPr/>
          <p:nvPr/>
        </p:nvSpPr>
        <p:spPr>
          <a:xfrm>
            <a:off x="6887288" y="277067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869247D-4EC5-416F-A171-88B69AD9B6B0}"/>
              </a:ext>
            </a:extLst>
          </p:cNvPr>
          <p:cNvSpPr/>
          <p:nvPr/>
        </p:nvSpPr>
        <p:spPr>
          <a:xfrm>
            <a:off x="6964452" y="2670968"/>
            <a:ext cx="140471" cy="1966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D8EE5EE-CFCD-4B4B-913F-97E6B94131C7}"/>
              </a:ext>
            </a:extLst>
          </p:cNvPr>
          <p:cNvSpPr/>
          <p:nvPr/>
        </p:nvSpPr>
        <p:spPr>
          <a:xfrm>
            <a:off x="6503395" y="2960816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BD1804B-E705-4340-87FA-92B9DEAE74AE}"/>
              </a:ext>
            </a:extLst>
          </p:cNvPr>
          <p:cNvSpPr/>
          <p:nvPr/>
        </p:nvSpPr>
        <p:spPr>
          <a:xfrm>
            <a:off x="6311448" y="293766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AC4CCF7-4751-41B6-A9FE-5045B30B5556}"/>
              </a:ext>
            </a:extLst>
          </p:cNvPr>
          <p:cNvSpPr/>
          <p:nvPr/>
        </p:nvSpPr>
        <p:spPr>
          <a:xfrm>
            <a:off x="5927555" y="3127804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0928889-0FDD-4566-A385-E74D3AD408E5}"/>
              </a:ext>
            </a:extLst>
          </p:cNvPr>
          <p:cNvSpPr/>
          <p:nvPr/>
        </p:nvSpPr>
        <p:spPr>
          <a:xfrm>
            <a:off x="6117572" y="2927056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41EB28F-FFF4-4469-8980-8BB6EFE726BD}"/>
              </a:ext>
            </a:extLst>
          </p:cNvPr>
          <p:cNvSpPr/>
          <p:nvPr/>
        </p:nvSpPr>
        <p:spPr>
          <a:xfrm>
            <a:off x="5909228" y="285989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40030C0-1144-4CE1-9684-5753712EFD81}"/>
              </a:ext>
            </a:extLst>
          </p:cNvPr>
          <p:cNvSpPr/>
          <p:nvPr/>
        </p:nvSpPr>
        <p:spPr>
          <a:xfrm>
            <a:off x="6679909" y="310507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92647DD-691A-4B50-8242-D6E27897C004}"/>
              </a:ext>
            </a:extLst>
          </p:cNvPr>
          <p:cNvSpPr/>
          <p:nvPr/>
        </p:nvSpPr>
        <p:spPr>
          <a:xfrm>
            <a:off x="6694377" y="2878709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B4CB7EF-A39E-40AA-8B47-520DEB6831CA}"/>
              </a:ext>
            </a:extLst>
          </p:cNvPr>
          <p:cNvSpPr/>
          <p:nvPr/>
        </p:nvSpPr>
        <p:spPr>
          <a:xfrm>
            <a:off x="6375109" y="3088498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DBB381E-F8B8-40C3-B40B-F6BFCDAE449D}"/>
              </a:ext>
            </a:extLst>
          </p:cNvPr>
          <p:cNvSpPr/>
          <p:nvPr/>
        </p:nvSpPr>
        <p:spPr>
          <a:xfrm>
            <a:off x="6180752" y="3145408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319AF8E-493A-4CAB-A4C8-032E483D97ED}"/>
              </a:ext>
            </a:extLst>
          </p:cNvPr>
          <p:cNvSpPr/>
          <p:nvPr/>
        </p:nvSpPr>
        <p:spPr>
          <a:xfrm>
            <a:off x="6437323" y="3259345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0A171F6-D0D6-45C9-9C8F-3CB8EF6962B7}"/>
              </a:ext>
            </a:extLst>
          </p:cNvPr>
          <p:cNvSpPr/>
          <p:nvPr/>
        </p:nvSpPr>
        <p:spPr>
          <a:xfrm>
            <a:off x="6302045" y="3335907"/>
            <a:ext cx="140471" cy="19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AC490AA-AFDF-4F72-B96E-C46A72A28DE5}"/>
              </a:ext>
            </a:extLst>
          </p:cNvPr>
          <p:cNvSpPr/>
          <p:nvPr/>
        </p:nvSpPr>
        <p:spPr>
          <a:xfrm>
            <a:off x="8240564" y="2323190"/>
            <a:ext cx="964657" cy="406736"/>
          </a:xfrm>
          <a:prstGeom prst="rect">
            <a:avLst/>
          </a:prstGeom>
          <a:solidFill>
            <a:srgbClr val="CCFFCC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BA42395C-D321-4DD3-939E-0A21D81E54C8}"/>
              </a:ext>
            </a:extLst>
          </p:cNvPr>
          <p:cNvCxnSpPr/>
          <p:nvPr/>
        </p:nvCxnSpPr>
        <p:spPr>
          <a:xfrm>
            <a:off x="7407186" y="2544128"/>
            <a:ext cx="7021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4BD2CFD-FEFD-4A64-B3F7-D95B22A3D15D}"/>
              </a:ext>
            </a:extLst>
          </p:cNvPr>
          <p:cNvSpPr/>
          <p:nvPr/>
        </p:nvSpPr>
        <p:spPr>
          <a:xfrm>
            <a:off x="5447206" y="1571262"/>
            <a:ext cx="4085863" cy="236027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E7CE5A8-2FE8-4EF5-B3C6-0C086F63DBB8}"/>
              </a:ext>
            </a:extLst>
          </p:cNvPr>
          <p:cNvSpPr/>
          <p:nvPr/>
        </p:nvSpPr>
        <p:spPr>
          <a:xfrm>
            <a:off x="5845517" y="1358085"/>
            <a:ext cx="2638726" cy="4067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</a:t>
            </a:r>
            <a:r>
              <a:rPr lang="en-US" altLang="ko-KR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학습</a:t>
            </a:r>
            <a:r>
              <a:rPr lang="en-US" altLang="ko-KR" sz="1400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385497A-8DFB-40A4-BBF0-84F1DA54805B}"/>
              </a:ext>
            </a:extLst>
          </p:cNvPr>
          <p:cNvSpPr/>
          <p:nvPr/>
        </p:nvSpPr>
        <p:spPr>
          <a:xfrm>
            <a:off x="5751650" y="3506981"/>
            <a:ext cx="1178336" cy="4067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데이터</a:t>
            </a:r>
            <a:endParaRPr lang="ko-KR" altLang="en-US" sz="12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BE5133E-6851-481A-8C00-08B87FE0B86F}"/>
              </a:ext>
            </a:extLst>
          </p:cNvPr>
          <p:cNvSpPr txBox="1"/>
          <p:nvPr/>
        </p:nvSpPr>
        <p:spPr>
          <a:xfrm>
            <a:off x="1080304" y="4367514"/>
            <a:ext cx="69637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기법은 학습 데이터를 한꺼번에 처리한다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배치학습 추론 기반 기법은 학습 데이터의 일부를 사용하여 순차적으로 학습한다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 학습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: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말뭉치의 어휘 수가 많아 </a:t>
            </a:r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SVD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등 </a:t>
            </a:r>
            <a:r>
              <a:rPr lang="ko-KR" altLang="en-US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계산량이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큰 작업을 처리하기 </a:t>
            </a: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어려운 경우에도 신경망을 학습시킬 수 있다는 의미이다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데이터를 작게 나눠 학습하기 때문이다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EC5F84-E17F-4353-AB26-0ED619CD1067}"/>
              </a:ext>
            </a:extLst>
          </p:cNvPr>
          <p:cNvSpPr txBox="1"/>
          <p:nvPr/>
        </p:nvSpPr>
        <p:spPr>
          <a:xfrm>
            <a:off x="843566" y="943330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통계 기반 기법과 추론 기반 기법 비교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578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추론 기반 기법 개요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BE5133E-6851-481A-8C00-08B87FE0B86F}"/>
              </a:ext>
            </a:extLst>
          </p:cNvPr>
          <p:cNvSpPr txBox="1"/>
          <p:nvPr/>
        </p:nvSpPr>
        <p:spPr>
          <a:xfrm>
            <a:off x="667473" y="1176760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기법에서는 추론이 주된 작업이다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추론이란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주변 단어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맥락이 주어졌을 때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무슨 단어가 들어가는지를 추측하는 작업이다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339FC14-BC3D-4FA6-A164-493233DAD23A}"/>
              </a:ext>
            </a:extLst>
          </p:cNvPr>
          <p:cNvSpPr/>
          <p:nvPr/>
        </p:nvSpPr>
        <p:spPr>
          <a:xfrm>
            <a:off x="1873676" y="3232857"/>
            <a:ext cx="1074013" cy="64784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5B5E09A-C90E-46AD-99C0-47689671B657}"/>
              </a:ext>
            </a:extLst>
          </p:cNvPr>
          <p:cNvSpPr txBox="1"/>
          <p:nvPr/>
        </p:nvSpPr>
        <p:spPr>
          <a:xfrm>
            <a:off x="774793" y="3138836"/>
            <a:ext cx="8725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ko-KR" altLang="en-US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hello.</a:t>
            </a:r>
            <a:endParaRPr lang="ko-KR" altLang="en-US" sz="44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E66AA82-69D4-44F6-9DEB-1EE3A6EE593D}"/>
              </a:ext>
            </a:extLst>
          </p:cNvPr>
          <p:cNvSpPr/>
          <p:nvPr/>
        </p:nvSpPr>
        <p:spPr>
          <a:xfrm>
            <a:off x="813058" y="3862450"/>
            <a:ext cx="1004167" cy="45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D409D911-145F-405B-A7BA-104108194659}"/>
              </a:ext>
            </a:extLst>
          </p:cNvPr>
          <p:cNvCxnSpPr>
            <a:cxnSpLocks/>
            <a:stCxn id="158" idx="2"/>
            <a:endCxn id="162" idx="4"/>
          </p:cNvCxnSpPr>
          <p:nvPr/>
        </p:nvCxnSpPr>
        <p:spPr>
          <a:xfrm rot="5400000" flipH="1" flipV="1">
            <a:off x="1681204" y="3517169"/>
            <a:ext cx="25045" cy="757171"/>
          </a:xfrm>
          <a:prstGeom prst="curvedConnector3">
            <a:avLst>
              <a:gd name="adj1" fmla="val -912757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A077C10E-192A-4643-AE1D-D9A248DD827F}"/>
              </a:ext>
            </a:extLst>
          </p:cNvPr>
          <p:cNvSpPr/>
          <p:nvPr/>
        </p:nvSpPr>
        <p:spPr>
          <a:xfrm>
            <a:off x="2670037" y="3695508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A02C366-8819-430B-9C74-855FCEA9E2C6}"/>
              </a:ext>
            </a:extLst>
          </p:cNvPr>
          <p:cNvSpPr txBox="1"/>
          <p:nvPr/>
        </p:nvSpPr>
        <p:spPr>
          <a:xfrm>
            <a:off x="758646" y="2576444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주변 단어들의 맥락으로 사용해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"?"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들어갈 단어를 추측한다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98C1F37-6A47-4D2A-9773-518A760EBAD5}"/>
              </a:ext>
            </a:extLst>
          </p:cNvPr>
          <p:cNvSpPr/>
          <p:nvPr/>
        </p:nvSpPr>
        <p:spPr>
          <a:xfrm>
            <a:off x="1981346" y="3701299"/>
            <a:ext cx="181933" cy="1819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91C449-1D97-4127-AF34-8B9854566703}"/>
              </a:ext>
            </a:extLst>
          </p:cNvPr>
          <p:cNvSpPr/>
          <p:nvPr/>
        </p:nvSpPr>
        <p:spPr>
          <a:xfrm>
            <a:off x="3004138" y="3862558"/>
            <a:ext cx="228935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4CE3EE5E-273B-4DB6-B93B-49660736EFD0}"/>
              </a:ext>
            </a:extLst>
          </p:cNvPr>
          <p:cNvCxnSpPr>
            <a:cxnSpLocks/>
            <a:stCxn id="163" idx="2"/>
            <a:endCxn id="160" idx="4"/>
          </p:cNvCxnSpPr>
          <p:nvPr/>
        </p:nvCxnSpPr>
        <p:spPr>
          <a:xfrm rot="5400000" flipH="1">
            <a:off x="3439491" y="3198954"/>
            <a:ext cx="30836" cy="1387810"/>
          </a:xfrm>
          <a:prstGeom prst="curvedConnector3">
            <a:avLst>
              <a:gd name="adj1" fmla="val -741341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CD77E38-2A8B-4C28-B80F-3BAB3707EC9B}"/>
              </a:ext>
            </a:extLst>
          </p:cNvPr>
          <p:cNvSpPr txBox="1"/>
          <p:nvPr/>
        </p:nvSpPr>
        <p:spPr>
          <a:xfrm>
            <a:off x="774793" y="4557353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문제를 풀고 학습하는 것이 추론 기반 기법이 다루는 문제이다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이러한 추론 문제를 반복해서 풀면서 단어의 출현 패턴을 학습하는 것이다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075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추론 기반 기법 개요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BE5133E-6851-481A-8C00-08B87FE0B86F}"/>
              </a:ext>
            </a:extLst>
          </p:cNvPr>
          <p:cNvSpPr txBox="1"/>
          <p:nvPr/>
        </p:nvSpPr>
        <p:spPr>
          <a:xfrm>
            <a:off x="667473" y="1176760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관점에서 보면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문제는 다음과 같다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A02C366-8819-430B-9C74-855FCEA9E2C6}"/>
              </a:ext>
            </a:extLst>
          </p:cNvPr>
          <p:cNvSpPr txBox="1"/>
          <p:nvPr/>
        </p:nvSpPr>
        <p:spPr>
          <a:xfrm>
            <a:off x="667473" y="1910908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맥락을 입력하면 모델은 각 단어의 출현 확률을 출력한다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D77E38-2A8B-4C28-B80F-3BAB3707EC9B}"/>
              </a:ext>
            </a:extLst>
          </p:cNvPr>
          <p:cNvSpPr txBox="1"/>
          <p:nvPr/>
        </p:nvSpPr>
        <p:spPr>
          <a:xfrm>
            <a:off x="871769" y="5187555"/>
            <a:ext cx="74975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기반 기법에는 어떠한 모델이 등장한다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우리는 이 모델로 신경망을 사용한다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맥락 정보를 입력 받아 출현할 수 있는 각 단어의 출현 확률을 출력한다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이러한 틀 안에서 말뭉치를 사용해 모델이 올바른 추측을 내놓도록 학습시킨다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그 학습의 결과로 단어의 분산 표현을 얻는 것이 추론 기반 기법의 전체 그림이다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B6EE7-A99C-4D14-A90A-4C3BE2C0D519}"/>
              </a:ext>
            </a:extLst>
          </p:cNvPr>
          <p:cNvSpPr txBox="1"/>
          <p:nvPr/>
        </p:nvSpPr>
        <p:spPr>
          <a:xfrm>
            <a:off x="1415111" y="2997841"/>
            <a:ext cx="1233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8D4BFDE9-B9F9-4B69-A673-7E1230113C7A}"/>
              </a:ext>
            </a:extLst>
          </p:cNvPr>
          <p:cNvSpPr/>
          <p:nvPr/>
        </p:nvSpPr>
        <p:spPr>
          <a:xfrm>
            <a:off x="1415110" y="2994396"/>
            <a:ext cx="1233029" cy="865858"/>
          </a:xfrm>
          <a:prstGeom prst="bracketPair">
            <a:avLst>
              <a:gd name="adj" fmla="val 68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EE4D4C-4A52-4ADB-B235-FF9279F85454}"/>
              </a:ext>
            </a:extLst>
          </p:cNvPr>
          <p:cNvSpPr/>
          <p:nvPr/>
        </p:nvSpPr>
        <p:spPr>
          <a:xfrm>
            <a:off x="3387522" y="3212385"/>
            <a:ext cx="1233030" cy="42987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1086B1-E594-43B3-B8B9-4CC71BB42FA7}"/>
              </a:ext>
            </a:extLst>
          </p:cNvPr>
          <p:cNvCxnSpPr>
            <a:cxnSpLocks/>
          </p:cNvCxnSpPr>
          <p:nvPr/>
        </p:nvCxnSpPr>
        <p:spPr>
          <a:xfrm>
            <a:off x="2774065" y="3427325"/>
            <a:ext cx="474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FA3F35-D6F0-4B7C-B3D5-31FD7F1365D2}"/>
              </a:ext>
            </a:extLst>
          </p:cNvPr>
          <p:cNvCxnSpPr>
            <a:cxnSpLocks/>
          </p:cNvCxnSpPr>
          <p:nvPr/>
        </p:nvCxnSpPr>
        <p:spPr>
          <a:xfrm>
            <a:off x="4826642" y="3427324"/>
            <a:ext cx="474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47E2D-4459-43D3-88BA-01F43B35C3C2}"/>
              </a:ext>
            </a:extLst>
          </p:cNvPr>
          <p:cNvCxnSpPr/>
          <p:nvPr/>
        </p:nvCxnSpPr>
        <p:spPr>
          <a:xfrm flipV="1">
            <a:off x="5933954" y="2747056"/>
            <a:ext cx="0" cy="115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F2C8-4A65-46E1-A52D-7F647D8B9940}"/>
              </a:ext>
            </a:extLst>
          </p:cNvPr>
          <p:cNvSpPr/>
          <p:nvPr/>
        </p:nvSpPr>
        <p:spPr>
          <a:xfrm>
            <a:off x="6080568" y="3825531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C0F5A9-F181-4514-B498-CA4E49292C85}"/>
              </a:ext>
            </a:extLst>
          </p:cNvPr>
          <p:cNvSpPr/>
          <p:nvPr/>
        </p:nvSpPr>
        <p:spPr>
          <a:xfrm>
            <a:off x="6489541" y="2884123"/>
            <a:ext cx="154324" cy="10146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B668F6-D8A8-4E32-B8A8-62564177048D}"/>
              </a:ext>
            </a:extLst>
          </p:cNvPr>
          <p:cNvSpPr/>
          <p:nvPr/>
        </p:nvSpPr>
        <p:spPr>
          <a:xfrm>
            <a:off x="6898510" y="3825531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F5997C-DA6C-4E1A-99B3-CC8B3EF504CD}"/>
              </a:ext>
            </a:extLst>
          </p:cNvPr>
          <p:cNvSpPr/>
          <p:nvPr/>
        </p:nvSpPr>
        <p:spPr>
          <a:xfrm>
            <a:off x="7307479" y="3703898"/>
            <a:ext cx="154324" cy="1948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3245EA-0FD3-40E5-8B72-CBFFD6764045}"/>
              </a:ext>
            </a:extLst>
          </p:cNvPr>
          <p:cNvSpPr/>
          <p:nvPr/>
        </p:nvSpPr>
        <p:spPr>
          <a:xfrm>
            <a:off x="7716444" y="3703898"/>
            <a:ext cx="154324" cy="1948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49CFC8-2C0F-46DD-80F0-2965855EC83D}"/>
              </a:ext>
            </a:extLst>
          </p:cNvPr>
          <p:cNvSpPr/>
          <p:nvPr/>
        </p:nvSpPr>
        <p:spPr>
          <a:xfrm>
            <a:off x="8125409" y="3825531"/>
            <a:ext cx="154328" cy="73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9F44F9-C678-4B7F-AB70-502D84465727}"/>
              </a:ext>
            </a:extLst>
          </p:cNvPr>
          <p:cNvSpPr/>
          <p:nvPr/>
        </p:nvSpPr>
        <p:spPr>
          <a:xfrm>
            <a:off x="8534378" y="3758029"/>
            <a:ext cx="154324" cy="1407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58CB77-BA93-4FAB-9614-89231C0948DB}"/>
              </a:ext>
            </a:extLst>
          </p:cNvPr>
          <p:cNvCxnSpPr>
            <a:cxnSpLocks/>
          </p:cNvCxnSpPr>
          <p:nvPr/>
        </p:nvCxnSpPr>
        <p:spPr>
          <a:xfrm>
            <a:off x="5933954" y="3900666"/>
            <a:ext cx="3063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3D1C57-FF26-43E8-8E05-1A73AD20F1CA}"/>
              </a:ext>
            </a:extLst>
          </p:cNvPr>
          <p:cNvSpPr txBox="1"/>
          <p:nvPr/>
        </p:nvSpPr>
        <p:spPr>
          <a:xfrm>
            <a:off x="5942288" y="3966135"/>
            <a:ext cx="430887" cy="4388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A4BE4-94A2-4C48-B25B-F4B7F4238A67}"/>
              </a:ext>
            </a:extLst>
          </p:cNvPr>
          <p:cNvSpPr txBox="1"/>
          <p:nvPr/>
        </p:nvSpPr>
        <p:spPr>
          <a:xfrm>
            <a:off x="6351259" y="3964264"/>
            <a:ext cx="430887" cy="4092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7124EE-1EA8-47DB-855D-1C0143B1A546}"/>
              </a:ext>
            </a:extLst>
          </p:cNvPr>
          <p:cNvSpPr txBox="1"/>
          <p:nvPr/>
        </p:nvSpPr>
        <p:spPr>
          <a:xfrm>
            <a:off x="6759612" y="3966599"/>
            <a:ext cx="430887" cy="9316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B17D5C-EBDA-4496-9079-43449879C030}"/>
              </a:ext>
            </a:extLst>
          </p:cNvPr>
          <p:cNvSpPr txBox="1"/>
          <p:nvPr/>
        </p:nvSpPr>
        <p:spPr>
          <a:xfrm>
            <a:off x="7190499" y="3966599"/>
            <a:ext cx="430887" cy="4417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DF5B85-55FD-44CC-9424-000FF88E2390}"/>
              </a:ext>
            </a:extLst>
          </p:cNvPr>
          <p:cNvSpPr txBox="1"/>
          <p:nvPr/>
        </p:nvSpPr>
        <p:spPr>
          <a:xfrm>
            <a:off x="7576936" y="3964660"/>
            <a:ext cx="430887" cy="1436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08C500-C6CF-4F88-8255-AD407041ADEC}"/>
              </a:ext>
            </a:extLst>
          </p:cNvPr>
          <p:cNvSpPr txBox="1"/>
          <p:nvPr/>
        </p:nvSpPr>
        <p:spPr>
          <a:xfrm>
            <a:off x="7985289" y="3962068"/>
            <a:ext cx="430887" cy="5379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715B56-9EC0-4277-8009-B41F1FFE1644}"/>
              </a:ext>
            </a:extLst>
          </p:cNvPr>
          <p:cNvSpPr txBox="1"/>
          <p:nvPr/>
        </p:nvSpPr>
        <p:spPr>
          <a:xfrm>
            <a:off x="8473258" y="3953630"/>
            <a:ext cx="430887" cy="1516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1306AB-9EF3-48A6-B165-A2F4F48DDC5D}"/>
              </a:ext>
            </a:extLst>
          </p:cNvPr>
          <p:cNvSpPr txBox="1"/>
          <p:nvPr/>
        </p:nvSpPr>
        <p:spPr>
          <a:xfrm>
            <a:off x="1761962" y="383253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7E80DE-9079-4394-8A9B-6EF08B6E5CCF}"/>
              </a:ext>
            </a:extLst>
          </p:cNvPr>
          <p:cNvSpPr txBox="1"/>
          <p:nvPr/>
        </p:nvSpPr>
        <p:spPr>
          <a:xfrm>
            <a:off x="6745960" y="2504665"/>
            <a:ext cx="93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확률분포</a:t>
            </a:r>
          </a:p>
        </p:txBody>
      </p:sp>
    </p:spTree>
    <p:extLst>
      <p:ext uri="{BB962C8B-B14F-4D97-AF65-F5344CB8AC3E}">
        <p14:creationId xmlns:p14="http://schemas.microsoft.com/office/powerpoint/2010/main" val="33509057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신경망에서의 단어 처리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BE5133E-6851-481A-8C00-08B87FE0B86F}"/>
              </a:ext>
            </a:extLst>
          </p:cNvPr>
          <p:cNvSpPr txBox="1"/>
          <p:nvPr/>
        </p:nvSpPr>
        <p:spPr>
          <a:xfrm>
            <a:off x="667473" y="1176760"/>
            <a:ext cx="7649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지금부터 신경망을 이용해 단어를 처리해보자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있는 그대로 처리할 수 없으니 고정 길이의 벡터로 변환해야 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사용하는 대표적인 방법이 단어를 원 핫 표현으로 변환하는 것이다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핫 표현이란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벡터의 원소 중 하나만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이고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나머지는 모두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벡터를 말한다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B6EE7-A99C-4D14-A90A-4C3BE2C0D519}"/>
              </a:ext>
            </a:extLst>
          </p:cNvPr>
          <p:cNvSpPr txBox="1"/>
          <p:nvPr/>
        </p:nvSpPr>
        <p:spPr>
          <a:xfrm>
            <a:off x="1577156" y="3439861"/>
            <a:ext cx="1233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8D4BFDE9-B9F9-4B69-A673-7E1230113C7A}"/>
              </a:ext>
            </a:extLst>
          </p:cNvPr>
          <p:cNvSpPr/>
          <p:nvPr/>
        </p:nvSpPr>
        <p:spPr>
          <a:xfrm>
            <a:off x="1577155" y="3436416"/>
            <a:ext cx="1233029" cy="767384"/>
          </a:xfrm>
          <a:prstGeom prst="bracketPair">
            <a:avLst>
              <a:gd name="adj" fmla="val 68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E8EC57-55C9-41EE-B736-D7B3C7B3935E}"/>
              </a:ext>
            </a:extLst>
          </p:cNvPr>
          <p:cNvSpPr txBox="1"/>
          <p:nvPr/>
        </p:nvSpPr>
        <p:spPr>
          <a:xfrm>
            <a:off x="4318341" y="3466165"/>
            <a:ext cx="330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A4810608-A1EF-4890-B293-0C742F623F92}"/>
              </a:ext>
            </a:extLst>
          </p:cNvPr>
          <p:cNvSpPr/>
          <p:nvPr/>
        </p:nvSpPr>
        <p:spPr>
          <a:xfrm>
            <a:off x="4092719" y="3436416"/>
            <a:ext cx="781785" cy="767384"/>
          </a:xfrm>
          <a:prstGeom prst="bracketPair">
            <a:avLst>
              <a:gd name="adj" fmla="val 68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9DE04-BBE1-413C-A66D-9793BD074054}"/>
              </a:ext>
            </a:extLst>
          </p:cNvPr>
          <p:cNvSpPr txBox="1"/>
          <p:nvPr/>
        </p:nvSpPr>
        <p:spPr>
          <a:xfrm>
            <a:off x="6312445" y="3467281"/>
            <a:ext cx="2326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957981C5-E4AE-43FE-B808-257CF04A4CF9}"/>
              </a:ext>
            </a:extLst>
          </p:cNvPr>
          <p:cNvSpPr/>
          <p:nvPr/>
        </p:nvSpPr>
        <p:spPr>
          <a:xfrm>
            <a:off x="6249467" y="3436416"/>
            <a:ext cx="2450834" cy="767384"/>
          </a:xfrm>
          <a:prstGeom prst="bracketPair">
            <a:avLst>
              <a:gd name="adj" fmla="val 68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17EFA7-9F47-49B0-A89D-2AC7DD98B1DC}"/>
              </a:ext>
            </a:extLst>
          </p:cNvPr>
          <p:cNvSpPr/>
          <p:nvPr/>
        </p:nvSpPr>
        <p:spPr>
          <a:xfrm>
            <a:off x="1107311" y="2750917"/>
            <a:ext cx="2257064" cy="435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텍스트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2567B7-D89C-41BD-AE0A-347A251FE5BC}"/>
              </a:ext>
            </a:extLst>
          </p:cNvPr>
          <p:cNvSpPr/>
          <p:nvPr/>
        </p:nvSpPr>
        <p:spPr>
          <a:xfrm>
            <a:off x="3364375" y="2750917"/>
            <a:ext cx="2257064" cy="435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 </a:t>
            </a:r>
            <a:r>
              <a:rPr lang="en-US" altLang="ko-KR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5A92ED-9166-4A57-B48A-2CEC7B8CE58C}"/>
              </a:ext>
            </a:extLst>
          </p:cNvPr>
          <p:cNvSpPr/>
          <p:nvPr/>
        </p:nvSpPr>
        <p:spPr>
          <a:xfrm>
            <a:off x="5621438" y="2750917"/>
            <a:ext cx="3630591" cy="435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핫 표현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612594-9C10-4C4F-8A25-FB285DBD3D4C}"/>
              </a:ext>
            </a:extLst>
          </p:cNvPr>
          <p:cNvSpPr/>
          <p:nvPr/>
        </p:nvSpPr>
        <p:spPr>
          <a:xfrm>
            <a:off x="1107311" y="3186896"/>
            <a:ext cx="2257064" cy="1266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E0A8C5-61D5-411E-88C9-E7C0AD0484EF}"/>
              </a:ext>
            </a:extLst>
          </p:cNvPr>
          <p:cNvSpPr/>
          <p:nvPr/>
        </p:nvSpPr>
        <p:spPr>
          <a:xfrm>
            <a:off x="3364375" y="3186896"/>
            <a:ext cx="2257064" cy="1266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7F926A-6204-44AD-9EF7-106B453BCFA8}"/>
              </a:ext>
            </a:extLst>
          </p:cNvPr>
          <p:cNvSpPr/>
          <p:nvPr/>
        </p:nvSpPr>
        <p:spPr>
          <a:xfrm>
            <a:off x="5621438" y="3186896"/>
            <a:ext cx="3630591" cy="1266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07B76B-9543-43E4-8841-1FE925F18D34}"/>
              </a:ext>
            </a:extLst>
          </p:cNvPr>
          <p:cNvSpPr txBox="1"/>
          <p:nvPr/>
        </p:nvSpPr>
        <p:spPr>
          <a:xfrm>
            <a:off x="667473" y="4702838"/>
            <a:ext cx="890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원 핫 표현으로 변환하는 방법</a:t>
            </a:r>
          </a:p>
          <a:p>
            <a:pPr algn="l"/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먼저 총 어휘 수만큼의 원소를 갖는 벡터를 준비하고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인덱스가 단어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ID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같은 원소를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나머지는 모두 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설정한다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이처럼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고적 길이 벡터로 변환하면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신경망의 입력층은 뉴런의 수를 고정할 수 있다</a:t>
            </a:r>
            <a:r>
              <a:rPr lang="en-US" altLang="ko-KR" sz="18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914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신경망에서의 단어 처리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AFB23F-10F4-4A29-9400-1FFE9B89453A}"/>
              </a:ext>
            </a:extLst>
          </p:cNvPr>
          <p:cNvSpPr/>
          <p:nvPr/>
        </p:nvSpPr>
        <p:spPr>
          <a:xfrm>
            <a:off x="1828801" y="2120791"/>
            <a:ext cx="461042" cy="309700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6414A7-F485-4179-8B0A-8FA5718521D7}"/>
              </a:ext>
            </a:extLst>
          </p:cNvPr>
          <p:cNvSpPr/>
          <p:nvPr/>
        </p:nvSpPr>
        <p:spPr>
          <a:xfrm>
            <a:off x="1881420" y="2219125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3D072-0055-402A-BE2B-67DFA02C81B5}"/>
              </a:ext>
            </a:extLst>
          </p:cNvPr>
          <p:cNvSpPr/>
          <p:nvPr/>
        </p:nvSpPr>
        <p:spPr>
          <a:xfrm>
            <a:off x="1881420" y="2645404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4CC627-751F-4C67-A96C-3E85D0DFD911}"/>
              </a:ext>
            </a:extLst>
          </p:cNvPr>
          <p:cNvSpPr/>
          <p:nvPr/>
        </p:nvSpPr>
        <p:spPr>
          <a:xfrm>
            <a:off x="1881420" y="3071683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7D96D-47DC-4767-863B-11C1119DC94F}"/>
              </a:ext>
            </a:extLst>
          </p:cNvPr>
          <p:cNvSpPr/>
          <p:nvPr/>
        </p:nvSpPr>
        <p:spPr>
          <a:xfrm>
            <a:off x="1881420" y="3497962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82141C-EB67-45B5-8D58-17F6A78A70E3}"/>
              </a:ext>
            </a:extLst>
          </p:cNvPr>
          <p:cNvSpPr/>
          <p:nvPr/>
        </p:nvSpPr>
        <p:spPr>
          <a:xfrm>
            <a:off x="1881420" y="3924241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AE8B38-6E72-44DF-B5FA-FCE1224EFB81}"/>
              </a:ext>
            </a:extLst>
          </p:cNvPr>
          <p:cNvSpPr/>
          <p:nvPr/>
        </p:nvSpPr>
        <p:spPr>
          <a:xfrm>
            <a:off x="1881420" y="4350520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F57908-7440-4DCB-AD77-09B93FC19DB7}"/>
              </a:ext>
            </a:extLst>
          </p:cNvPr>
          <p:cNvSpPr/>
          <p:nvPr/>
        </p:nvSpPr>
        <p:spPr>
          <a:xfrm>
            <a:off x="1881420" y="4776800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4D851-64AC-4012-A989-D57AEDCD7C78}"/>
              </a:ext>
            </a:extLst>
          </p:cNvPr>
          <p:cNvGrpSpPr/>
          <p:nvPr/>
        </p:nvGrpSpPr>
        <p:grpSpPr>
          <a:xfrm>
            <a:off x="3893357" y="2216005"/>
            <a:ext cx="355804" cy="2906574"/>
            <a:chOff x="3470734" y="1442260"/>
            <a:chExt cx="355804" cy="290657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A84BD8A-5020-40F5-A2A2-0D7E2DD67F64}"/>
                </a:ext>
              </a:extLst>
            </p:cNvPr>
            <p:cNvSpPr/>
            <p:nvPr/>
          </p:nvSpPr>
          <p:spPr>
            <a:xfrm>
              <a:off x="3470734" y="1442260"/>
              <a:ext cx="355804" cy="3558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5FAB999-0D62-4ED7-89E5-CDA3BAD2A756}"/>
                </a:ext>
              </a:extLst>
            </p:cNvPr>
            <p:cNvSpPr/>
            <p:nvPr/>
          </p:nvSpPr>
          <p:spPr>
            <a:xfrm>
              <a:off x="3470734" y="1867388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EE4E8E3-EC7A-4EA1-A036-F101C01AD9BD}"/>
                </a:ext>
              </a:extLst>
            </p:cNvPr>
            <p:cNvSpPr/>
            <p:nvPr/>
          </p:nvSpPr>
          <p:spPr>
            <a:xfrm>
              <a:off x="3470734" y="2292517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1A7C364-1D51-4997-AC12-A61148CEE6BB}"/>
                </a:ext>
              </a:extLst>
            </p:cNvPr>
            <p:cNvSpPr/>
            <p:nvPr/>
          </p:nvSpPr>
          <p:spPr>
            <a:xfrm>
              <a:off x="3470734" y="2717645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E045D08-455F-4F24-A3AA-C25E6294DFBF}"/>
                </a:ext>
              </a:extLst>
            </p:cNvPr>
            <p:cNvSpPr/>
            <p:nvPr/>
          </p:nvSpPr>
          <p:spPr>
            <a:xfrm>
              <a:off x="3470734" y="3142773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76AD53C-98BB-4B84-8D73-FCCE407549D6}"/>
                </a:ext>
              </a:extLst>
            </p:cNvPr>
            <p:cNvSpPr/>
            <p:nvPr/>
          </p:nvSpPr>
          <p:spPr>
            <a:xfrm>
              <a:off x="3470734" y="3567902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ACFD08-90C0-4986-8530-D6BBE2787933}"/>
                </a:ext>
              </a:extLst>
            </p:cNvPr>
            <p:cNvSpPr/>
            <p:nvPr/>
          </p:nvSpPr>
          <p:spPr>
            <a:xfrm>
              <a:off x="3470734" y="3993030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052DFD-425E-458B-829A-22A4649F3A4D}"/>
              </a:ext>
            </a:extLst>
          </p:cNvPr>
          <p:cNvGrpSpPr/>
          <p:nvPr/>
        </p:nvGrpSpPr>
        <p:grpSpPr>
          <a:xfrm>
            <a:off x="5786664" y="2216005"/>
            <a:ext cx="355804" cy="2906574"/>
            <a:chOff x="3470734" y="1442260"/>
            <a:chExt cx="355804" cy="290657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C413D44-B84E-42DE-9D83-6F205B7FDE77}"/>
                </a:ext>
              </a:extLst>
            </p:cNvPr>
            <p:cNvSpPr/>
            <p:nvPr/>
          </p:nvSpPr>
          <p:spPr>
            <a:xfrm>
              <a:off x="3470734" y="1442260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18DE5FF-2F3D-45F2-8240-2ED13BF03259}"/>
                </a:ext>
              </a:extLst>
            </p:cNvPr>
            <p:cNvSpPr/>
            <p:nvPr/>
          </p:nvSpPr>
          <p:spPr>
            <a:xfrm>
              <a:off x="3470734" y="1867388"/>
              <a:ext cx="355804" cy="3558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3000267-2CA3-4A4F-BDF3-07228BE2AFD2}"/>
                </a:ext>
              </a:extLst>
            </p:cNvPr>
            <p:cNvSpPr/>
            <p:nvPr/>
          </p:nvSpPr>
          <p:spPr>
            <a:xfrm>
              <a:off x="3470734" y="2292517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5A19E5D-EEED-453C-889B-E16ACC935CB1}"/>
                </a:ext>
              </a:extLst>
            </p:cNvPr>
            <p:cNvSpPr/>
            <p:nvPr/>
          </p:nvSpPr>
          <p:spPr>
            <a:xfrm>
              <a:off x="3470734" y="2717645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09067D-F937-4505-960C-75EE13F9B4D1}"/>
                </a:ext>
              </a:extLst>
            </p:cNvPr>
            <p:cNvSpPr/>
            <p:nvPr/>
          </p:nvSpPr>
          <p:spPr>
            <a:xfrm>
              <a:off x="3470734" y="3142773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273622-4E6A-4C61-A8AB-A4ADFBBA5261}"/>
                </a:ext>
              </a:extLst>
            </p:cNvPr>
            <p:cNvSpPr/>
            <p:nvPr/>
          </p:nvSpPr>
          <p:spPr>
            <a:xfrm>
              <a:off x="3470734" y="3567902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0473C8C-19B3-48A1-B20A-4AC6C2D18BE9}"/>
                </a:ext>
              </a:extLst>
            </p:cNvPr>
            <p:cNvSpPr/>
            <p:nvPr/>
          </p:nvSpPr>
          <p:spPr>
            <a:xfrm>
              <a:off x="3470734" y="3993030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BD7D185-7C32-4DBF-BEEC-C51A177D602C}"/>
              </a:ext>
            </a:extLst>
          </p:cNvPr>
          <p:cNvGrpSpPr/>
          <p:nvPr/>
        </p:nvGrpSpPr>
        <p:grpSpPr>
          <a:xfrm>
            <a:off x="7679971" y="2216005"/>
            <a:ext cx="355804" cy="2906574"/>
            <a:chOff x="3470734" y="1442260"/>
            <a:chExt cx="355804" cy="290657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A20AEE-1E08-413A-882C-B4963D00A63D}"/>
                </a:ext>
              </a:extLst>
            </p:cNvPr>
            <p:cNvSpPr/>
            <p:nvPr/>
          </p:nvSpPr>
          <p:spPr>
            <a:xfrm>
              <a:off x="3470734" y="1442260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3840C5-EA04-40CA-900F-32614FE175AF}"/>
                </a:ext>
              </a:extLst>
            </p:cNvPr>
            <p:cNvSpPr/>
            <p:nvPr/>
          </p:nvSpPr>
          <p:spPr>
            <a:xfrm>
              <a:off x="3470734" y="1867388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F53F49-53C9-4157-99B4-83685965D3E7}"/>
                </a:ext>
              </a:extLst>
            </p:cNvPr>
            <p:cNvSpPr/>
            <p:nvPr/>
          </p:nvSpPr>
          <p:spPr>
            <a:xfrm>
              <a:off x="3470734" y="2292517"/>
              <a:ext cx="355804" cy="3558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666B67B-9500-4D35-A773-34025C77271C}"/>
                </a:ext>
              </a:extLst>
            </p:cNvPr>
            <p:cNvSpPr/>
            <p:nvPr/>
          </p:nvSpPr>
          <p:spPr>
            <a:xfrm>
              <a:off x="3470734" y="2717645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BA98CE-07D6-445D-BD77-6020C722B924}"/>
                </a:ext>
              </a:extLst>
            </p:cNvPr>
            <p:cNvSpPr/>
            <p:nvPr/>
          </p:nvSpPr>
          <p:spPr>
            <a:xfrm>
              <a:off x="3470734" y="3142773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B5DFEF5-3C80-44F4-957D-C5E6646B9DC7}"/>
                </a:ext>
              </a:extLst>
            </p:cNvPr>
            <p:cNvSpPr/>
            <p:nvPr/>
          </p:nvSpPr>
          <p:spPr>
            <a:xfrm>
              <a:off x="3470734" y="3567902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1126A2F-D950-4722-87AD-97793DCE6D24}"/>
                </a:ext>
              </a:extLst>
            </p:cNvPr>
            <p:cNvSpPr/>
            <p:nvPr/>
          </p:nvSpPr>
          <p:spPr>
            <a:xfrm>
              <a:off x="3470734" y="3993030"/>
              <a:ext cx="355804" cy="355804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6BB788-53EA-46E2-980A-C094919D6EFE}"/>
              </a:ext>
            </a:extLst>
          </p:cNvPr>
          <p:cNvSpPr txBox="1"/>
          <p:nvPr/>
        </p:nvSpPr>
        <p:spPr>
          <a:xfrm>
            <a:off x="1021009" y="2227750"/>
            <a:ext cx="53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AFC8A-EBF4-498E-9D37-E58341134026}"/>
              </a:ext>
            </a:extLst>
          </p:cNvPr>
          <p:cNvSpPr txBox="1"/>
          <p:nvPr/>
        </p:nvSpPr>
        <p:spPr>
          <a:xfrm>
            <a:off x="1050568" y="2654029"/>
            <a:ext cx="50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C6547B-8A3D-4821-8CA0-CA7A87231EFC}"/>
              </a:ext>
            </a:extLst>
          </p:cNvPr>
          <p:cNvSpPr txBox="1"/>
          <p:nvPr/>
        </p:nvSpPr>
        <p:spPr>
          <a:xfrm>
            <a:off x="528182" y="3080308"/>
            <a:ext cx="102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923B7-49E1-40E5-B9C2-8926A8082432}"/>
              </a:ext>
            </a:extLst>
          </p:cNvPr>
          <p:cNvSpPr txBox="1"/>
          <p:nvPr/>
        </p:nvSpPr>
        <p:spPr>
          <a:xfrm>
            <a:off x="1018059" y="3506587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937B-8CDB-47D8-A41A-B1CF91982CA0}"/>
              </a:ext>
            </a:extLst>
          </p:cNvPr>
          <p:cNvSpPr txBox="1"/>
          <p:nvPr/>
        </p:nvSpPr>
        <p:spPr>
          <a:xfrm>
            <a:off x="1316218" y="3932866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70BFEB-AC5E-4639-BD7B-CF049D7BEA87}"/>
              </a:ext>
            </a:extLst>
          </p:cNvPr>
          <p:cNvSpPr txBox="1"/>
          <p:nvPr/>
        </p:nvSpPr>
        <p:spPr>
          <a:xfrm>
            <a:off x="921879" y="43591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67243F-31A8-4C4C-89BD-1597A03E6CEB}"/>
              </a:ext>
            </a:extLst>
          </p:cNvPr>
          <p:cNvSpPr txBox="1"/>
          <p:nvPr/>
        </p:nvSpPr>
        <p:spPr>
          <a:xfrm>
            <a:off x="1308202" y="4785425"/>
            <a:ext cx="24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7ACA2C-71AC-4495-A162-E86993D48E0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1552180" y="2397027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119511-7AE3-486B-B8FF-C3DFB874A5F4}"/>
              </a:ext>
            </a:extLst>
          </p:cNvPr>
          <p:cNvCxnSpPr>
            <a:cxnSpLocks/>
            <a:stCxn id="62" idx="3"/>
            <a:endCxn id="20" idx="2"/>
          </p:cNvCxnSpPr>
          <p:nvPr/>
        </p:nvCxnSpPr>
        <p:spPr>
          <a:xfrm>
            <a:off x="1552180" y="2823306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4AAD393-7C7C-468E-BA49-7B1E8606A5C8}"/>
              </a:ext>
            </a:extLst>
          </p:cNvPr>
          <p:cNvCxnSpPr>
            <a:cxnSpLocks/>
            <a:stCxn id="63" idx="3"/>
            <a:endCxn id="21" idx="2"/>
          </p:cNvCxnSpPr>
          <p:nvPr/>
        </p:nvCxnSpPr>
        <p:spPr>
          <a:xfrm>
            <a:off x="1552180" y="3249585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58BADF4-9518-48D6-A19E-B06F7703C77F}"/>
              </a:ext>
            </a:extLst>
          </p:cNvPr>
          <p:cNvCxnSpPr>
            <a:cxnSpLocks/>
            <a:stCxn id="64" idx="3"/>
            <a:endCxn id="22" idx="2"/>
          </p:cNvCxnSpPr>
          <p:nvPr/>
        </p:nvCxnSpPr>
        <p:spPr>
          <a:xfrm>
            <a:off x="1552180" y="3675864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41B5BC8-ADBE-4CFF-8B65-BB24B1D5F1ED}"/>
              </a:ext>
            </a:extLst>
          </p:cNvPr>
          <p:cNvCxnSpPr>
            <a:cxnSpLocks/>
            <a:stCxn id="65" idx="3"/>
            <a:endCxn id="23" idx="2"/>
          </p:cNvCxnSpPr>
          <p:nvPr/>
        </p:nvCxnSpPr>
        <p:spPr>
          <a:xfrm>
            <a:off x="1552180" y="4102143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A08185-0085-4D4A-9670-98B76C9C1532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>
            <a:off x="1552180" y="4528422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D1B5D3-5365-4ACE-A40A-26F23BB6E96E}"/>
              </a:ext>
            </a:extLst>
          </p:cNvPr>
          <p:cNvCxnSpPr>
            <a:cxnSpLocks/>
            <a:stCxn id="67" idx="3"/>
            <a:endCxn id="25" idx="2"/>
          </p:cNvCxnSpPr>
          <p:nvPr/>
        </p:nvCxnSpPr>
        <p:spPr>
          <a:xfrm>
            <a:off x="1552180" y="4954702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37AA5D-2FA5-4A83-B20A-42E4C4D1CF60}"/>
              </a:ext>
            </a:extLst>
          </p:cNvPr>
          <p:cNvSpPr txBox="1"/>
          <p:nvPr/>
        </p:nvSpPr>
        <p:spPr>
          <a:xfrm>
            <a:off x="3413066" y="1347675"/>
            <a:ext cx="13163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596DE9-C94B-45A9-A5CC-E559D5FB5F04}"/>
              </a:ext>
            </a:extLst>
          </p:cNvPr>
          <p:cNvSpPr txBox="1"/>
          <p:nvPr/>
        </p:nvSpPr>
        <p:spPr>
          <a:xfrm>
            <a:off x="5306373" y="1347675"/>
            <a:ext cx="13163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lvl="0" algn="ctr"/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(0, 1, 0, 0, 0, 0, 0)</a:t>
            </a:r>
            <a:endParaRPr lang="ko-KR" altLang="en-US" sz="2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0D6471-85F8-48AD-9ECD-DE08C0A0C406}"/>
              </a:ext>
            </a:extLst>
          </p:cNvPr>
          <p:cNvSpPr txBox="1"/>
          <p:nvPr/>
        </p:nvSpPr>
        <p:spPr>
          <a:xfrm>
            <a:off x="7081995" y="1347675"/>
            <a:ext cx="14484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lvl="0" algn="ctr"/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2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B2BC30-1E09-46D8-AC11-17F19D7A866D}"/>
              </a:ext>
            </a:extLst>
          </p:cNvPr>
          <p:cNvSpPr txBox="1"/>
          <p:nvPr/>
        </p:nvSpPr>
        <p:spPr>
          <a:xfrm>
            <a:off x="1716800" y="531050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747F126B-9731-4D13-977C-7E2BCEFA7F17}"/>
                  </a:ext>
                </a:extLst>
              </p:cNvPr>
              <p:cNvSpPr txBox="1"/>
              <p:nvPr/>
            </p:nvSpPr>
            <p:spPr>
              <a:xfrm>
                <a:off x="8828074" y="3517767"/>
                <a:ext cx="745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747F126B-9731-4D13-977C-7E2BCEFA7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74" y="3517767"/>
                <a:ext cx="74520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67F2634-5BE8-4B22-BEFE-224B80A92003}"/>
                  </a:ext>
                </a:extLst>
              </p:cNvPr>
              <p:cNvSpPr txBox="1"/>
              <p:nvPr/>
            </p:nvSpPr>
            <p:spPr>
              <a:xfrm>
                <a:off x="8828074" y="1393779"/>
                <a:ext cx="745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67F2634-5BE8-4B22-BEFE-224B80A92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74" y="1393779"/>
                <a:ext cx="74520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4211993-2CE2-406E-8A11-53A9FE25F205}"/>
                  </a:ext>
                </a:extLst>
              </p:cNvPr>
              <p:cNvSpPr txBox="1"/>
              <p:nvPr/>
            </p:nvSpPr>
            <p:spPr>
              <a:xfrm>
                <a:off x="8828074" y="1632295"/>
                <a:ext cx="745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⋯⋯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4211993-2CE2-406E-8A11-53A9FE25F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74" y="1632295"/>
                <a:ext cx="7452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81" name="직선 연결선 7180">
            <a:extLst>
              <a:ext uri="{FF2B5EF4-FFF2-40B4-BE49-F238E27FC236}">
                <a16:creationId xmlns:a16="http://schemas.microsoft.com/office/drawing/2014/main" id="{385023F0-D3B6-415C-AE59-7EF588FF3B5F}"/>
              </a:ext>
            </a:extLst>
          </p:cNvPr>
          <p:cNvCxnSpPr/>
          <p:nvPr/>
        </p:nvCxnSpPr>
        <p:spPr>
          <a:xfrm>
            <a:off x="2958353" y="1393779"/>
            <a:ext cx="0" cy="42552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257835" y="947751"/>
            <a:ext cx="810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입력층의 뉴런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뉴런이 각 단어에 대응한다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해당 뉴런이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이면 검은색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0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이면 흰색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0C1EFE-4692-407A-9F37-86ABCBB8EBBC}"/>
              </a:ext>
            </a:extLst>
          </p:cNvPr>
          <p:cNvSpPr txBox="1"/>
          <p:nvPr/>
        </p:nvSpPr>
        <p:spPr>
          <a:xfrm>
            <a:off x="748234" y="5889224"/>
            <a:ext cx="796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벡터로 나타낼 수 있고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신경망을 구성하는 계층들은 벡터를 처리할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다시 말해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단어를 신경망으로 처리할 수 있다는 뜻이다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6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17777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수학과 파이썬 복습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 b="1" u="sng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 추론</a:t>
            </a:r>
            <a:endParaRPr kumimoji="0" lang="en-US" altLang="ko-KR" sz="1800" b="1" u="sng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신경망의 학습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신경망으로 문제를 풀다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복습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55160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신경망에서의 단어 처리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6414A7-F485-4179-8B0A-8FA5718521D7}"/>
              </a:ext>
            </a:extLst>
          </p:cNvPr>
          <p:cNvSpPr/>
          <p:nvPr/>
        </p:nvSpPr>
        <p:spPr>
          <a:xfrm>
            <a:off x="2670035" y="1911764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3D072-0055-402A-BE2B-67DFA02C81B5}"/>
              </a:ext>
            </a:extLst>
          </p:cNvPr>
          <p:cNvSpPr/>
          <p:nvPr/>
        </p:nvSpPr>
        <p:spPr>
          <a:xfrm>
            <a:off x="2670035" y="2338043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4CC627-751F-4C67-A96C-3E85D0DFD911}"/>
              </a:ext>
            </a:extLst>
          </p:cNvPr>
          <p:cNvSpPr/>
          <p:nvPr/>
        </p:nvSpPr>
        <p:spPr>
          <a:xfrm>
            <a:off x="2670035" y="2764322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7D96D-47DC-4767-863B-11C1119DC94F}"/>
              </a:ext>
            </a:extLst>
          </p:cNvPr>
          <p:cNvSpPr/>
          <p:nvPr/>
        </p:nvSpPr>
        <p:spPr>
          <a:xfrm>
            <a:off x="2670035" y="3190601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82141C-EB67-45B5-8D58-17F6A78A70E3}"/>
              </a:ext>
            </a:extLst>
          </p:cNvPr>
          <p:cNvSpPr/>
          <p:nvPr/>
        </p:nvSpPr>
        <p:spPr>
          <a:xfrm>
            <a:off x="2670035" y="3616880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AE8B38-6E72-44DF-B5FA-FCE1224EFB81}"/>
              </a:ext>
            </a:extLst>
          </p:cNvPr>
          <p:cNvSpPr/>
          <p:nvPr/>
        </p:nvSpPr>
        <p:spPr>
          <a:xfrm>
            <a:off x="2670035" y="404315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F57908-7440-4DCB-AD77-09B93FC19DB7}"/>
              </a:ext>
            </a:extLst>
          </p:cNvPr>
          <p:cNvSpPr/>
          <p:nvPr/>
        </p:nvSpPr>
        <p:spPr>
          <a:xfrm>
            <a:off x="2670035" y="446943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E4E8E3-EC7A-4EA1-A036-F101C01AD9BD}"/>
              </a:ext>
            </a:extLst>
          </p:cNvPr>
          <p:cNvSpPr/>
          <p:nvPr/>
        </p:nvSpPr>
        <p:spPr>
          <a:xfrm>
            <a:off x="4681972" y="2758901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1A7C364-1D51-4997-AC12-A61148CEE6BB}"/>
              </a:ext>
            </a:extLst>
          </p:cNvPr>
          <p:cNvSpPr/>
          <p:nvPr/>
        </p:nvSpPr>
        <p:spPr>
          <a:xfrm>
            <a:off x="4681972" y="318402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045D08-455F-4F24-A3AA-C25E6294DFBF}"/>
              </a:ext>
            </a:extLst>
          </p:cNvPr>
          <p:cNvSpPr/>
          <p:nvPr/>
        </p:nvSpPr>
        <p:spPr>
          <a:xfrm>
            <a:off x="4681972" y="3609157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B788-53EA-46E2-980A-C094919D6EFE}"/>
              </a:ext>
            </a:extLst>
          </p:cNvPr>
          <p:cNvSpPr txBox="1"/>
          <p:nvPr/>
        </p:nvSpPr>
        <p:spPr>
          <a:xfrm>
            <a:off x="1809624" y="1920389"/>
            <a:ext cx="53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AFC8A-EBF4-498E-9D37-E58341134026}"/>
              </a:ext>
            </a:extLst>
          </p:cNvPr>
          <p:cNvSpPr txBox="1"/>
          <p:nvPr/>
        </p:nvSpPr>
        <p:spPr>
          <a:xfrm>
            <a:off x="1839183" y="2346668"/>
            <a:ext cx="50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C6547B-8A3D-4821-8CA0-CA7A87231EFC}"/>
              </a:ext>
            </a:extLst>
          </p:cNvPr>
          <p:cNvSpPr txBox="1"/>
          <p:nvPr/>
        </p:nvSpPr>
        <p:spPr>
          <a:xfrm>
            <a:off x="1316797" y="2772947"/>
            <a:ext cx="102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923B7-49E1-40E5-B9C2-8926A8082432}"/>
              </a:ext>
            </a:extLst>
          </p:cNvPr>
          <p:cNvSpPr txBox="1"/>
          <p:nvPr/>
        </p:nvSpPr>
        <p:spPr>
          <a:xfrm>
            <a:off x="1806674" y="3199226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937B-8CDB-47D8-A41A-B1CF91982CA0}"/>
              </a:ext>
            </a:extLst>
          </p:cNvPr>
          <p:cNvSpPr txBox="1"/>
          <p:nvPr/>
        </p:nvSpPr>
        <p:spPr>
          <a:xfrm>
            <a:off x="2104833" y="3625505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70BFEB-AC5E-4639-BD7B-CF049D7BEA87}"/>
              </a:ext>
            </a:extLst>
          </p:cNvPr>
          <p:cNvSpPr txBox="1"/>
          <p:nvPr/>
        </p:nvSpPr>
        <p:spPr>
          <a:xfrm>
            <a:off x="1710494" y="4051784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67243F-31A8-4C4C-89BD-1597A03E6CEB}"/>
              </a:ext>
            </a:extLst>
          </p:cNvPr>
          <p:cNvSpPr txBox="1"/>
          <p:nvPr/>
        </p:nvSpPr>
        <p:spPr>
          <a:xfrm>
            <a:off x="2096817" y="4478064"/>
            <a:ext cx="24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7ACA2C-71AC-4495-A162-E86993D48E0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2340795" y="2089666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119511-7AE3-486B-B8FF-C3DFB874A5F4}"/>
              </a:ext>
            </a:extLst>
          </p:cNvPr>
          <p:cNvCxnSpPr>
            <a:cxnSpLocks/>
            <a:stCxn id="62" idx="3"/>
            <a:endCxn id="20" idx="2"/>
          </p:cNvCxnSpPr>
          <p:nvPr/>
        </p:nvCxnSpPr>
        <p:spPr>
          <a:xfrm>
            <a:off x="2340795" y="2515945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4AAD393-7C7C-468E-BA49-7B1E8606A5C8}"/>
              </a:ext>
            </a:extLst>
          </p:cNvPr>
          <p:cNvCxnSpPr>
            <a:cxnSpLocks/>
            <a:stCxn id="63" idx="3"/>
            <a:endCxn id="21" idx="2"/>
          </p:cNvCxnSpPr>
          <p:nvPr/>
        </p:nvCxnSpPr>
        <p:spPr>
          <a:xfrm>
            <a:off x="2340795" y="2942224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58BADF4-9518-48D6-A19E-B06F7703C77F}"/>
              </a:ext>
            </a:extLst>
          </p:cNvPr>
          <p:cNvCxnSpPr>
            <a:cxnSpLocks/>
            <a:stCxn id="64" idx="3"/>
            <a:endCxn id="22" idx="2"/>
          </p:cNvCxnSpPr>
          <p:nvPr/>
        </p:nvCxnSpPr>
        <p:spPr>
          <a:xfrm>
            <a:off x="2340795" y="3368503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41B5BC8-ADBE-4CFF-8B65-BB24B1D5F1ED}"/>
              </a:ext>
            </a:extLst>
          </p:cNvPr>
          <p:cNvCxnSpPr>
            <a:cxnSpLocks/>
            <a:stCxn id="65" idx="3"/>
            <a:endCxn id="23" idx="2"/>
          </p:cNvCxnSpPr>
          <p:nvPr/>
        </p:nvCxnSpPr>
        <p:spPr>
          <a:xfrm>
            <a:off x="2340795" y="3794782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A08185-0085-4D4A-9670-98B76C9C1532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>
            <a:off x="2340795" y="4221061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D1B5D3-5365-4ACE-A40A-26F23BB6E96E}"/>
              </a:ext>
            </a:extLst>
          </p:cNvPr>
          <p:cNvCxnSpPr>
            <a:cxnSpLocks/>
            <a:stCxn id="67" idx="3"/>
            <a:endCxn id="25" idx="2"/>
          </p:cNvCxnSpPr>
          <p:nvPr/>
        </p:nvCxnSpPr>
        <p:spPr>
          <a:xfrm>
            <a:off x="2340795" y="4647341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B2BC30-1E09-46D8-AC11-17F19D7A866D}"/>
              </a:ext>
            </a:extLst>
          </p:cNvPr>
          <p:cNvSpPr txBox="1"/>
          <p:nvPr/>
        </p:nvSpPr>
        <p:spPr>
          <a:xfrm>
            <a:off x="2505415" y="500314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449047" y="1149693"/>
            <a:ext cx="967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완전연결층에 의한 변환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입력층의 각 뉴런은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단어 각각에 대응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뉴런은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개를 준비함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0C1EFE-4692-407A-9F37-86ABCBB8EBBC}"/>
              </a:ext>
            </a:extLst>
          </p:cNvPr>
          <p:cNvSpPr txBox="1"/>
          <p:nvPr/>
        </p:nvSpPr>
        <p:spPr>
          <a:xfrm>
            <a:off x="820916" y="5721081"/>
            <a:ext cx="843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화살표에는 가중치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매개변수가 존재하여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 뉴런과의 가중합이 은닉층 뉴런이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간단한 설명을 위해 완전연결계층에서는 편향을 생략했다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편향을 이용하지 않은 완전연결계층은 행렬 곱 계산에 해당한다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FF88AF-A01C-48A8-B93C-6C7776930D25}"/>
              </a:ext>
            </a:extLst>
          </p:cNvPr>
          <p:cNvCxnSpPr>
            <a:stCxn id="6" idx="6"/>
            <a:endCxn id="30" idx="2"/>
          </p:cNvCxnSpPr>
          <p:nvPr/>
        </p:nvCxnSpPr>
        <p:spPr>
          <a:xfrm>
            <a:off x="3025839" y="2089666"/>
            <a:ext cx="1656133" cy="8471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D98652B-9C71-475D-A781-E6A09B88022B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>
            <a:off x="3025839" y="2515945"/>
            <a:ext cx="1656133" cy="4208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8CB9E03-E3A3-41BF-A576-C0554F29AF37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3025839" y="2936803"/>
            <a:ext cx="1656133" cy="5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BA42CCB-36C2-4068-84C0-5F11C7A60741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3025839" y="2936803"/>
            <a:ext cx="1656133" cy="4317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607308-0E40-4A92-97F7-93A2AD21112F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V="1">
            <a:off x="3025839" y="2936803"/>
            <a:ext cx="1656133" cy="8579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85F924-22ED-448A-A534-B57A40C7E5A6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 flipV="1">
            <a:off x="3025839" y="2936803"/>
            <a:ext cx="1656133" cy="1284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26F08DD-EA82-408B-998E-641FAD0463D4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3025839" y="2936803"/>
            <a:ext cx="1656133" cy="1710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7192335-97E6-4F1A-9A49-417D7AD7F33B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3025839" y="2089666"/>
            <a:ext cx="1656133" cy="12722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229E2C-F574-42C5-A335-2B3EF3B642D9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>
            <a:off x="3025839" y="2515945"/>
            <a:ext cx="1656133" cy="8459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CCA5A6-BCA7-46C3-A385-9A4BB0F670FC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>
            <a:off x="3025839" y="2942224"/>
            <a:ext cx="1656133" cy="4197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77A1614-986D-4983-A206-7FB5B471CEC8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3025839" y="3361931"/>
            <a:ext cx="1656133" cy="65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57D8C00-EC10-4BAD-972F-DA7151546C94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3025839" y="3361931"/>
            <a:ext cx="1656133" cy="4328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9D9136-319E-4C86-B284-BC7E69FE881C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 flipV="1">
            <a:off x="3025839" y="3361931"/>
            <a:ext cx="1656133" cy="8591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D734E05-E8CB-4D1A-BC5E-55694A73275E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3025839" y="3361931"/>
            <a:ext cx="1656133" cy="12854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61960F6-914E-4CDE-B5C5-B5FE91CD9489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3025839" y="2089666"/>
            <a:ext cx="1656133" cy="16973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BEB4203-AB2B-4E23-8851-2682ACD41F5A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>
            <a:off x="3025839" y="2515945"/>
            <a:ext cx="1656133" cy="12711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1469404-3B30-43FC-A8E1-BC79D31218DD}"/>
              </a:ext>
            </a:extLst>
          </p:cNvPr>
          <p:cNvCxnSpPr>
            <a:cxnSpLocks/>
            <a:stCxn id="21" idx="6"/>
            <a:endCxn id="32" idx="2"/>
          </p:cNvCxnSpPr>
          <p:nvPr/>
        </p:nvCxnSpPr>
        <p:spPr>
          <a:xfrm>
            <a:off x="3025839" y="2942224"/>
            <a:ext cx="1656133" cy="8448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6D9C9E4-0820-4E57-ADE3-E80C78901DBF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>
            <a:off x="3025839" y="3368503"/>
            <a:ext cx="1656133" cy="4185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22448A9-3DBE-47DB-B39A-2C271C70AFE7}"/>
              </a:ext>
            </a:extLst>
          </p:cNvPr>
          <p:cNvCxnSpPr>
            <a:cxnSpLocks/>
            <a:stCxn id="23" idx="6"/>
            <a:endCxn id="32" idx="2"/>
          </p:cNvCxnSpPr>
          <p:nvPr/>
        </p:nvCxnSpPr>
        <p:spPr>
          <a:xfrm flipV="1">
            <a:off x="3025839" y="3787059"/>
            <a:ext cx="1656133" cy="77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83046D9-6023-4D12-A863-00A045A95C86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 flipV="1">
            <a:off x="3025839" y="3787059"/>
            <a:ext cx="1656133" cy="4340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639E29F-D5CE-49C7-A969-4185A07AFF36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 flipV="1">
            <a:off x="3025839" y="3787059"/>
            <a:ext cx="1656133" cy="860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85694A4-C180-45F2-9350-74C59FF22F63}"/>
              </a:ext>
            </a:extLst>
          </p:cNvPr>
          <p:cNvSpPr txBox="1"/>
          <p:nvPr/>
        </p:nvSpPr>
        <p:spPr>
          <a:xfrm>
            <a:off x="4549368" y="410332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</p:spTree>
    <p:extLst>
      <p:ext uri="{BB962C8B-B14F-4D97-AF65-F5344CB8AC3E}">
        <p14:creationId xmlns:p14="http://schemas.microsoft.com/office/powerpoint/2010/main" val="1769857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신경망에서의 단어 처리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6414A7-F485-4179-8B0A-8FA5718521D7}"/>
              </a:ext>
            </a:extLst>
          </p:cNvPr>
          <p:cNvSpPr/>
          <p:nvPr/>
        </p:nvSpPr>
        <p:spPr>
          <a:xfrm>
            <a:off x="2670035" y="1911764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3D072-0055-402A-BE2B-67DFA02C81B5}"/>
              </a:ext>
            </a:extLst>
          </p:cNvPr>
          <p:cNvSpPr/>
          <p:nvPr/>
        </p:nvSpPr>
        <p:spPr>
          <a:xfrm>
            <a:off x="2670035" y="2338043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4CC627-751F-4C67-A96C-3E85D0DFD911}"/>
              </a:ext>
            </a:extLst>
          </p:cNvPr>
          <p:cNvSpPr/>
          <p:nvPr/>
        </p:nvSpPr>
        <p:spPr>
          <a:xfrm>
            <a:off x="2670035" y="2764322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7D96D-47DC-4767-863B-11C1119DC94F}"/>
              </a:ext>
            </a:extLst>
          </p:cNvPr>
          <p:cNvSpPr/>
          <p:nvPr/>
        </p:nvSpPr>
        <p:spPr>
          <a:xfrm>
            <a:off x="2670035" y="3190601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82141C-EB67-45B5-8D58-17F6A78A70E3}"/>
              </a:ext>
            </a:extLst>
          </p:cNvPr>
          <p:cNvSpPr/>
          <p:nvPr/>
        </p:nvSpPr>
        <p:spPr>
          <a:xfrm>
            <a:off x="2670035" y="3616880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AE8B38-6E72-44DF-B5FA-FCE1224EFB81}"/>
              </a:ext>
            </a:extLst>
          </p:cNvPr>
          <p:cNvSpPr/>
          <p:nvPr/>
        </p:nvSpPr>
        <p:spPr>
          <a:xfrm>
            <a:off x="2670035" y="404315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F57908-7440-4DCB-AD77-09B93FC19DB7}"/>
              </a:ext>
            </a:extLst>
          </p:cNvPr>
          <p:cNvSpPr/>
          <p:nvPr/>
        </p:nvSpPr>
        <p:spPr>
          <a:xfrm>
            <a:off x="2670035" y="446943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E4E8E3-EC7A-4EA1-A036-F101C01AD9BD}"/>
              </a:ext>
            </a:extLst>
          </p:cNvPr>
          <p:cNvSpPr/>
          <p:nvPr/>
        </p:nvSpPr>
        <p:spPr>
          <a:xfrm>
            <a:off x="4681972" y="2758901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1A7C364-1D51-4997-AC12-A61148CEE6BB}"/>
              </a:ext>
            </a:extLst>
          </p:cNvPr>
          <p:cNvSpPr/>
          <p:nvPr/>
        </p:nvSpPr>
        <p:spPr>
          <a:xfrm>
            <a:off x="4681972" y="3184029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045D08-455F-4F24-A3AA-C25E6294DFBF}"/>
              </a:ext>
            </a:extLst>
          </p:cNvPr>
          <p:cNvSpPr/>
          <p:nvPr/>
        </p:nvSpPr>
        <p:spPr>
          <a:xfrm>
            <a:off x="4681972" y="3609157"/>
            <a:ext cx="355804" cy="355804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B788-53EA-46E2-980A-C094919D6EFE}"/>
              </a:ext>
            </a:extLst>
          </p:cNvPr>
          <p:cNvSpPr txBox="1"/>
          <p:nvPr/>
        </p:nvSpPr>
        <p:spPr>
          <a:xfrm>
            <a:off x="1809624" y="1920389"/>
            <a:ext cx="53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AFC8A-EBF4-498E-9D37-E58341134026}"/>
              </a:ext>
            </a:extLst>
          </p:cNvPr>
          <p:cNvSpPr txBox="1"/>
          <p:nvPr/>
        </p:nvSpPr>
        <p:spPr>
          <a:xfrm>
            <a:off x="1839183" y="2346668"/>
            <a:ext cx="50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C6547B-8A3D-4821-8CA0-CA7A87231EFC}"/>
              </a:ext>
            </a:extLst>
          </p:cNvPr>
          <p:cNvSpPr txBox="1"/>
          <p:nvPr/>
        </p:nvSpPr>
        <p:spPr>
          <a:xfrm>
            <a:off x="1316797" y="2772947"/>
            <a:ext cx="102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923B7-49E1-40E5-B9C2-8926A8082432}"/>
              </a:ext>
            </a:extLst>
          </p:cNvPr>
          <p:cNvSpPr txBox="1"/>
          <p:nvPr/>
        </p:nvSpPr>
        <p:spPr>
          <a:xfrm>
            <a:off x="1806674" y="3199226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937B-8CDB-47D8-A41A-B1CF91982CA0}"/>
              </a:ext>
            </a:extLst>
          </p:cNvPr>
          <p:cNvSpPr txBox="1"/>
          <p:nvPr/>
        </p:nvSpPr>
        <p:spPr>
          <a:xfrm>
            <a:off x="2104833" y="3625505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70BFEB-AC5E-4639-BD7B-CF049D7BEA87}"/>
              </a:ext>
            </a:extLst>
          </p:cNvPr>
          <p:cNvSpPr txBox="1"/>
          <p:nvPr/>
        </p:nvSpPr>
        <p:spPr>
          <a:xfrm>
            <a:off x="1710494" y="4051784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67243F-31A8-4C4C-89BD-1597A03E6CEB}"/>
              </a:ext>
            </a:extLst>
          </p:cNvPr>
          <p:cNvSpPr txBox="1"/>
          <p:nvPr/>
        </p:nvSpPr>
        <p:spPr>
          <a:xfrm>
            <a:off x="2096817" y="4478064"/>
            <a:ext cx="24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7ACA2C-71AC-4495-A162-E86993D48E0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2340795" y="2089666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119511-7AE3-486B-B8FF-C3DFB874A5F4}"/>
              </a:ext>
            </a:extLst>
          </p:cNvPr>
          <p:cNvCxnSpPr>
            <a:cxnSpLocks/>
            <a:stCxn id="62" idx="3"/>
            <a:endCxn id="20" idx="2"/>
          </p:cNvCxnSpPr>
          <p:nvPr/>
        </p:nvCxnSpPr>
        <p:spPr>
          <a:xfrm>
            <a:off x="2340795" y="2515945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4AAD393-7C7C-468E-BA49-7B1E8606A5C8}"/>
              </a:ext>
            </a:extLst>
          </p:cNvPr>
          <p:cNvCxnSpPr>
            <a:cxnSpLocks/>
            <a:stCxn id="63" idx="3"/>
            <a:endCxn id="21" idx="2"/>
          </p:cNvCxnSpPr>
          <p:nvPr/>
        </p:nvCxnSpPr>
        <p:spPr>
          <a:xfrm>
            <a:off x="2340795" y="2942224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58BADF4-9518-48D6-A19E-B06F7703C77F}"/>
              </a:ext>
            </a:extLst>
          </p:cNvPr>
          <p:cNvCxnSpPr>
            <a:cxnSpLocks/>
            <a:stCxn id="64" idx="3"/>
            <a:endCxn id="22" idx="2"/>
          </p:cNvCxnSpPr>
          <p:nvPr/>
        </p:nvCxnSpPr>
        <p:spPr>
          <a:xfrm>
            <a:off x="2340795" y="3368503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41B5BC8-ADBE-4CFF-8B65-BB24B1D5F1ED}"/>
              </a:ext>
            </a:extLst>
          </p:cNvPr>
          <p:cNvCxnSpPr>
            <a:cxnSpLocks/>
            <a:stCxn id="65" idx="3"/>
            <a:endCxn id="23" idx="2"/>
          </p:cNvCxnSpPr>
          <p:nvPr/>
        </p:nvCxnSpPr>
        <p:spPr>
          <a:xfrm>
            <a:off x="2340795" y="3794782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A08185-0085-4D4A-9670-98B76C9C1532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>
            <a:off x="2340795" y="4221061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D1B5D3-5365-4ACE-A40A-26F23BB6E96E}"/>
              </a:ext>
            </a:extLst>
          </p:cNvPr>
          <p:cNvCxnSpPr>
            <a:cxnSpLocks/>
            <a:stCxn id="67" idx="3"/>
            <a:endCxn id="25" idx="2"/>
          </p:cNvCxnSpPr>
          <p:nvPr/>
        </p:nvCxnSpPr>
        <p:spPr>
          <a:xfrm>
            <a:off x="2340795" y="4647341"/>
            <a:ext cx="329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B2BC30-1E09-46D8-AC11-17F19D7A866D}"/>
              </a:ext>
            </a:extLst>
          </p:cNvPr>
          <p:cNvSpPr txBox="1"/>
          <p:nvPr/>
        </p:nvSpPr>
        <p:spPr>
          <a:xfrm>
            <a:off x="2505415" y="500314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555656" y="1149693"/>
            <a:ext cx="946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완전연결층에 의한 변환을 단순화한 그림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완전연결계층의 가중치를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7x3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라는 행렬로 표현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5694A4-C180-45F2-9350-74C59FF22F63}"/>
              </a:ext>
            </a:extLst>
          </p:cNvPr>
          <p:cNvSpPr txBox="1"/>
          <p:nvPr/>
        </p:nvSpPr>
        <p:spPr>
          <a:xfrm>
            <a:off x="4549368" y="410332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9A58F0-B52F-43AC-8E60-49DA2F8F5EC5}"/>
              </a:ext>
            </a:extLst>
          </p:cNvPr>
          <p:cNvSpPr/>
          <p:nvPr/>
        </p:nvSpPr>
        <p:spPr>
          <a:xfrm>
            <a:off x="2617416" y="1813429"/>
            <a:ext cx="461042" cy="309700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8822C1-5099-4A2D-AC8F-6372B1D9B916}"/>
              </a:ext>
            </a:extLst>
          </p:cNvPr>
          <p:cNvSpPr/>
          <p:nvPr/>
        </p:nvSpPr>
        <p:spPr>
          <a:xfrm>
            <a:off x="4629353" y="2652758"/>
            <a:ext cx="461042" cy="139040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4C7EA6-868A-4B55-97A7-0D2D6B74B686}"/>
              </a:ext>
            </a:extLst>
          </p:cNvPr>
          <p:cNvCxnSpPr/>
          <p:nvPr/>
        </p:nvCxnSpPr>
        <p:spPr>
          <a:xfrm>
            <a:off x="3078458" y="1813429"/>
            <a:ext cx="1550895" cy="83932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5732C-6688-413D-A94A-C42ED8C455C7}"/>
              </a:ext>
            </a:extLst>
          </p:cNvPr>
          <p:cNvCxnSpPr>
            <a:cxnSpLocks/>
          </p:cNvCxnSpPr>
          <p:nvPr/>
        </p:nvCxnSpPr>
        <p:spPr>
          <a:xfrm flipV="1">
            <a:off x="3078458" y="4057674"/>
            <a:ext cx="1550895" cy="8527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E682CE-7236-4535-83BE-37A17F899A3C}"/>
                  </a:ext>
                </a:extLst>
              </p:cNvPr>
              <p:cNvSpPr txBox="1"/>
              <p:nvPr/>
            </p:nvSpPr>
            <p:spPr>
              <a:xfrm>
                <a:off x="3465530" y="2992598"/>
                <a:ext cx="793422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𝐖</m:t>
                      </m:r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E682CE-7236-4535-83BE-37A17F8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0" y="2992598"/>
                <a:ext cx="793422" cy="425758"/>
              </a:xfrm>
              <a:prstGeom prst="rect">
                <a:avLst/>
              </a:prstGeom>
              <a:blipFill>
                <a:blip r:embed="rId3"/>
                <a:stretch>
                  <a:fillRect t="-31429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33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ea typeface="-2002" pitchFamily="18" charset="-127"/>
              </a:rPr>
              <a:t>신경망에서의 단어 처리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 dirty="0">
                <a:solidFill>
                  <a:schemeClr val="tx1"/>
                </a:solidFill>
                <a:ea typeface="-2002" pitchFamily="18" charset="-127"/>
              </a:rPr>
              <a:t>추론 기반 기법과 신경망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3D072-0055-402A-BE2B-67DFA02C81B5}"/>
              </a:ext>
            </a:extLst>
          </p:cNvPr>
          <p:cNvSpPr/>
          <p:nvPr/>
        </p:nvSpPr>
        <p:spPr>
          <a:xfrm>
            <a:off x="4421987" y="2407199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4CC627-751F-4C67-A96C-3E85D0DFD911}"/>
              </a:ext>
            </a:extLst>
          </p:cNvPr>
          <p:cNvSpPr/>
          <p:nvPr/>
        </p:nvSpPr>
        <p:spPr>
          <a:xfrm>
            <a:off x="4421987" y="2833478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7D96D-47DC-4767-863B-11C1119DC94F}"/>
              </a:ext>
            </a:extLst>
          </p:cNvPr>
          <p:cNvSpPr/>
          <p:nvPr/>
        </p:nvSpPr>
        <p:spPr>
          <a:xfrm>
            <a:off x="4421987" y="3259757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82141C-EB67-45B5-8D58-17F6A78A70E3}"/>
              </a:ext>
            </a:extLst>
          </p:cNvPr>
          <p:cNvSpPr/>
          <p:nvPr/>
        </p:nvSpPr>
        <p:spPr>
          <a:xfrm>
            <a:off x="4421987" y="3686036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AE8B38-6E72-44DF-B5FA-FCE1224EFB81}"/>
              </a:ext>
            </a:extLst>
          </p:cNvPr>
          <p:cNvSpPr/>
          <p:nvPr/>
        </p:nvSpPr>
        <p:spPr>
          <a:xfrm>
            <a:off x="4421987" y="4112315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F57908-7440-4DCB-AD77-09B93FC19DB7}"/>
              </a:ext>
            </a:extLst>
          </p:cNvPr>
          <p:cNvSpPr/>
          <p:nvPr/>
        </p:nvSpPr>
        <p:spPr>
          <a:xfrm>
            <a:off x="4421987" y="4538595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B2BC30-1E09-46D8-AC11-17F19D7A866D}"/>
              </a:ext>
            </a:extLst>
          </p:cNvPr>
          <p:cNvSpPr txBox="1"/>
          <p:nvPr/>
        </p:nvSpPr>
        <p:spPr>
          <a:xfrm>
            <a:off x="4777791" y="5561023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596619" y="1066144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가중치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곱으로 해당 위치의 행벡터가 추출된다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요소의 가중치 크기는 흑백의 진하기로 표현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0DA43DE-0A91-4CFF-B5A4-828D2C64CD8A}"/>
              </a:ext>
            </a:extLst>
          </p:cNvPr>
          <p:cNvSpPr/>
          <p:nvPr/>
        </p:nvSpPr>
        <p:spPr>
          <a:xfrm>
            <a:off x="4867228" y="2408556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D1E6B0D-F423-4A61-A3E7-E88E74AADA2A}"/>
              </a:ext>
            </a:extLst>
          </p:cNvPr>
          <p:cNvSpPr/>
          <p:nvPr/>
        </p:nvSpPr>
        <p:spPr>
          <a:xfrm>
            <a:off x="4867228" y="2834835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50C28E-422E-4403-8D2A-D5D3E84A19AE}"/>
              </a:ext>
            </a:extLst>
          </p:cNvPr>
          <p:cNvSpPr/>
          <p:nvPr/>
        </p:nvSpPr>
        <p:spPr>
          <a:xfrm>
            <a:off x="4867228" y="3261114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A784AA0-EB65-47CB-BD0C-A998FF19361A}"/>
              </a:ext>
            </a:extLst>
          </p:cNvPr>
          <p:cNvSpPr/>
          <p:nvPr/>
        </p:nvSpPr>
        <p:spPr>
          <a:xfrm>
            <a:off x="4867228" y="3687393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BC6658-A8E8-495A-A66C-9161E81845AA}"/>
              </a:ext>
            </a:extLst>
          </p:cNvPr>
          <p:cNvSpPr/>
          <p:nvPr/>
        </p:nvSpPr>
        <p:spPr>
          <a:xfrm>
            <a:off x="4867228" y="4113672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D804B5-4BD4-43D1-B0AE-F653BA0456A0}"/>
              </a:ext>
            </a:extLst>
          </p:cNvPr>
          <p:cNvSpPr/>
          <p:nvPr/>
        </p:nvSpPr>
        <p:spPr>
          <a:xfrm>
            <a:off x="4867228" y="4539952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4BAA17D-1955-4308-AB46-269FE2504B8C}"/>
              </a:ext>
            </a:extLst>
          </p:cNvPr>
          <p:cNvSpPr/>
          <p:nvPr/>
        </p:nvSpPr>
        <p:spPr>
          <a:xfrm>
            <a:off x="5312469" y="2409913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7D161A4-8FDD-46F7-91B2-FFF0378D0FFC}"/>
              </a:ext>
            </a:extLst>
          </p:cNvPr>
          <p:cNvSpPr/>
          <p:nvPr/>
        </p:nvSpPr>
        <p:spPr>
          <a:xfrm>
            <a:off x="5312469" y="2836192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7064D7-0D32-4D49-87DE-E86DA2CA6008}"/>
              </a:ext>
            </a:extLst>
          </p:cNvPr>
          <p:cNvSpPr/>
          <p:nvPr/>
        </p:nvSpPr>
        <p:spPr>
          <a:xfrm>
            <a:off x="5312469" y="3262471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3D9F08-D0B8-42ED-A6B7-05108FDB30A1}"/>
              </a:ext>
            </a:extLst>
          </p:cNvPr>
          <p:cNvSpPr/>
          <p:nvPr/>
        </p:nvSpPr>
        <p:spPr>
          <a:xfrm>
            <a:off x="5312469" y="3688750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5735AFE-59D9-4504-959C-DC28D3BECF95}"/>
              </a:ext>
            </a:extLst>
          </p:cNvPr>
          <p:cNvSpPr/>
          <p:nvPr/>
        </p:nvSpPr>
        <p:spPr>
          <a:xfrm>
            <a:off x="5312469" y="4115029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949045E-CA98-4246-8ACF-3B8FAFEF1DAA}"/>
              </a:ext>
            </a:extLst>
          </p:cNvPr>
          <p:cNvSpPr/>
          <p:nvPr/>
        </p:nvSpPr>
        <p:spPr>
          <a:xfrm>
            <a:off x="5312469" y="4541309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04AA35-5E2B-4DAC-B966-0440CD423FC4}"/>
              </a:ext>
            </a:extLst>
          </p:cNvPr>
          <p:cNvCxnSpPr>
            <a:cxnSpLocks/>
          </p:cNvCxnSpPr>
          <p:nvPr/>
        </p:nvCxnSpPr>
        <p:spPr>
          <a:xfrm>
            <a:off x="4238382" y="2362000"/>
            <a:ext cx="0" cy="303219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95F027-D9D0-4958-9968-98D09A8A4EBD}"/>
              </a:ext>
            </a:extLst>
          </p:cNvPr>
          <p:cNvCxnSpPr>
            <a:cxnSpLocks/>
          </p:cNvCxnSpPr>
          <p:nvPr/>
        </p:nvCxnSpPr>
        <p:spPr>
          <a:xfrm flipH="1">
            <a:off x="4244441" y="2362877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1B92B7E-4F16-4EE3-B5FE-24267DC73B29}"/>
              </a:ext>
            </a:extLst>
          </p:cNvPr>
          <p:cNvCxnSpPr>
            <a:cxnSpLocks/>
          </p:cNvCxnSpPr>
          <p:nvPr/>
        </p:nvCxnSpPr>
        <p:spPr>
          <a:xfrm flipH="1">
            <a:off x="4243324" y="5394190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8A9329B-B413-472E-A3CA-F84C958F3778}"/>
              </a:ext>
            </a:extLst>
          </p:cNvPr>
          <p:cNvCxnSpPr>
            <a:cxnSpLocks/>
          </p:cNvCxnSpPr>
          <p:nvPr/>
        </p:nvCxnSpPr>
        <p:spPr>
          <a:xfrm flipH="1">
            <a:off x="5849568" y="2362000"/>
            <a:ext cx="0" cy="303219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8AEB29-D0A2-41E8-A3A7-DA7E74991799}"/>
              </a:ext>
            </a:extLst>
          </p:cNvPr>
          <p:cNvCxnSpPr>
            <a:cxnSpLocks/>
          </p:cNvCxnSpPr>
          <p:nvPr/>
        </p:nvCxnSpPr>
        <p:spPr>
          <a:xfrm>
            <a:off x="5735481" y="2362877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7B3B7F0-9D74-4C03-A751-F527DBFE284C}"/>
              </a:ext>
            </a:extLst>
          </p:cNvPr>
          <p:cNvCxnSpPr>
            <a:cxnSpLocks/>
          </p:cNvCxnSpPr>
          <p:nvPr/>
        </p:nvCxnSpPr>
        <p:spPr>
          <a:xfrm>
            <a:off x="5736599" y="5394190"/>
            <a:ext cx="1080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171AF18-0C40-4170-867D-D84F3DC6A008}"/>
              </a:ext>
            </a:extLst>
          </p:cNvPr>
          <p:cNvGrpSpPr/>
          <p:nvPr/>
        </p:nvGrpSpPr>
        <p:grpSpPr>
          <a:xfrm>
            <a:off x="6908459" y="2866742"/>
            <a:ext cx="147690" cy="568022"/>
            <a:chOff x="7783926" y="2236054"/>
            <a:chExt cx="130629" cy="2643307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400834B-D084-4024-8425-91BF830DA72C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292FD60-C3C6-4378-9726-365C27591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795E8D-8DAD-4FB5-B5DE-5DAD4E755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93A1A-D99B-46BF-B38C-FBBB632937E1}"/>
              </a:ext>
            </a:extLst>
          </p:cNvPr>
          <p:cNvGrpSpPr/>
          <p:nvPr/>
        </p:nvGrpSpPr>
        <p:grpSpPr>
          <a:xfrm flipH="1">
            <a:off x="8336065" y="2874745"/>
            <a:ext cx="147690" cy="568022"/>
            <a:chOff x="7783926" y="2236054"/>
            <a:chExt cx="130629" cy="264330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2612346-DD1E-4E14-AE31-715B9A04D0DF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E574AA5-B73F-4AC3-A351-D65B1690A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888C262-A797-4257-AB09-361BC2B6E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58F970-F826-4440-94DA-52F68C3AB6C0}"/>
              </a:ext>
            </a:extLst>
          </p:cNvPr>
          <p:cNvSpPr txBox="1"/>
          <p:nvPr/>
        </p:nvSpPr>
        <p:spPr>
          <a:xfrm>
            <a:off x="960998" y="3371248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1 0 0 0 0 0 0</a:t>
            </a:r>
            <a:endParaRPr lang="ko-KR" altLang="en-US" sz="2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6EBE7A1-18F5-4E99-B657-26FEA34368B4}"/>
              </a:ext>
            </a:extLst>
          </p:cNvPr>
          <p:cNvSpPr/>
          <p:nvPr/>
        </p:nvSpPr>
        <p:spPr>
          <a:xfrm>
            <a:off x="4421987" y="4983085"/>
            <a:ext cx="355804" cy="355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485920B-FA5E-4976-B67F-9924DD5A7B3D}"/>
              </a:ext>
            </a:extLst>
          </p:cNvPr>
          <p:cNvSpPr/>
          <p:nvPr/>
        </p:nvSpPr>
        <p:spPr>
          <a:xfrm>
            <a:off x="4867228" y="4984442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35C9CBA-C7DF-40BA-94D2-48C3EA3DBD74}"/>
              </a:ext>
            </a:extLst>
          </p:cNvPr>
          <p:cNvSpPr/>
          <p:nvPr/>
        </p:nvSpPr>
        <p:spPr>
          <a:xfrm>
            <a:off x="5312469" y="4985799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D78186-041A-4C07-BB5E-9F806E43601A}"/>
              </a:ext>
            </a:extLst>
          </p:cNvPr>
          <p:cNvSpPr/>
          <p:nvPr/>
        </p:nvSpPr>
        <p:spPr>
          <a:xfrm>
            <a:off x="4289880" y="2368820"/>
            <a:ext cx="1462312" cy="4262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A9D6D56-D8C4-460A-B2AA-872D24F8688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52192" y="2581937"/>
            <a:ext cx="1156267" cy="56802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FF97C6A7-0D19-4266-A431-9BD898F664AC}"/>
              </a:ext>
            </a:extLst>
          </p:cNvPr>
          <p:cNvSpPr/>
          <p:nvPr/>
        </p:nvSpPr>
        <p:spPr>
          <a:xfrm>
            <a:off x="7068314" y="2969343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C52670A-E0E1-4EBF-B6A9-FFB89F4889D5}"/>
              </a:ext>
            </a:extLst>
          </p:cNvPr>
          <p:cNvSpPr/>
          <p:nvPr/>
        </p:nvSpPr>
        <p:spPr>
          <a:xfrm>
            <a:off x="7513555" y="2970700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4F8B3-58E4-465F-8586-CBC0F4CFACD8}"/>
              </a:ext>
            </a:extLst>
          </p:cNvPr>
          <p:cNvSpPr/>
          <p:nvPr/>
        </p:nvSpPr>
        <p:spPr>
          <a:xfrm>
            <a:off x="7958796" y="2972057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251A18-1D88-43EF-A4ED-22FF029D2F5E}"/>
              </a:ext>
            </a:extLst>
          </p:cNvPr>
          <p:cNvSpPr txBox="1"/>
          <p:nvPr/>
        </p:nvSpPr>
        <p:spPr>
          <a:xfrm>
            <a:off x="2073642" y="5553241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4380DC-883E-4726-9583-2D7CAA5A97E5}"/>
              </a:ext>
            </a:extLst>
          </p:cNvPr>
          <p:cNvSpPr txBox="1"/>
          <p:nvPr/>
        </p:nvSpPr>
        <p:spPr>
          <a:xfrm>
            <a:off x="7513555" y="5553240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997EC2-4084-4FC5-9E97-5BCCE3F933BF}"/>
              </a:ext>
            </a:extLst>
          </p:cNvPr>
          <p:cNvSpPr txBox="1"/>
          <p:nvPr/>
        </p:nvSpPr>
        <p:spPr>
          <a:xfrm>
            <a:off x="6490773" y="5561023"/>
            <a:ext cx="75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endParaRPr lang="ko-KR" altLang="en-US" sz="3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EDBEF51-4447-4BCC-ACA4-979837BE018C}"/>
              </a:ext>
            </a:extLst>
          </p:cNvPr>
          <p:cNvGrpSpPr/>
          <p:nvPr/>
        </p:nvGrpSpPr>
        <p:grpSpPr>
          <a:xfrm>
            <a:off x="941907" y="3333811"/>
            <a:ext cx="147690" cy="568022"/>
            <a:chOff x="7783926" y="2236054"/>
            <a:chExt cx="130629" cy="2643307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A626F86-E295-40C2-8BAB-A6A9F1EA97D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EDA7DEF-2E73-4253-9196-02B9624EB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9F9B78C-095B-4911-973C-70109494E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95A3436-8381-4754-A015-B96216D76704}"/>
              </a:ext>
            </a:extLst>
          </p:cNvPr>
          <p:cNvGrpSpPr/>
          <p:nvPr/>
        </p:nvGrpSpPr>
        <p:grpSpPr>
          <a:xfrm flipH="1">
            <a:off x="3030337" y="3341814"/>
            <a:ext cx="147690" cy="568022"/>
            <a:chOff x="7783926" y="2236054"/>
            <a:chExt cx="130629" cy="2643307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1DF99C4-3419-496F-AA0B-2C5D59FB4CB0}"/>
                </a:ext>
              </a:extLst>
            </p:cNvPr>
            <p:cNvCxnSpPr>
              <a:cxnSpLocks/>
            </p:cNvCxnSpPr>
            <p:nvPr/>
          </p:nvCxnSpPr>
          <p:spPr>
            <a:xfrm>
              <a:off x="7783926" y="2236054"/>
              <a:ext cx="0" cy="264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FF84D48-8266-407A-B5B4-36DB10E66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64" y="2243517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80D9073-481D-456D-BD01-BD416726B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584" y="4879361"/>
              <a:ext cx="12369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625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추론 기반 기법과 신경망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</a:t>
            </a:r>
            <a:r>
              <a:rPr kumimoji="0" lang="en-US" altLang="ko-KR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 데이터 준비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CBOW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모델 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word2vec</a:t>
            </a:r>
          </a:p>
        </p:txBody>
      </p:sp>
    </p:spTree>
    <p:extLst>
      <p:ext uri="{BB962C8B-B14F-4D97-AF65-F5344CB8AC3E}">
        <p14:creationId xmlns:p14="http://schemas.microsoft.com/office/powerpoint/2010/main" val="31278084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596619" y="1066144"/>
            <a:ext cx="8789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절에서 추론 기반 기법을 배우고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신경망으로 단어를 처리하는 방법을 코드로 살펴보았다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이제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구현할 차례이다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지금부터 할 일은 모델을 신경망으로 구축하는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이번 절에서 사용할 신경망은 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제안하는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CBOW, continuous bag-of-words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30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추론 처리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366098" y="1027724"/>
            <a:ext cx="9958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모델은 맥락으로부터 타깃을 추측하는 용도의 신경망이다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타깃은 중앙 단어이고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주변 단어들이 맥락이다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우리는 이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가능한 한 정확하게 추론하도록 훈련시켜서 단어의 분산 표현을 얻어낼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입력은 맥락이다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가장 먼저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맥락을 원핫 표현으로 변환하여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모델이 처리할 수 있도록 준비한다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1957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추론 처리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3861076" y="973068"/>
            <a:ext cx="27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신경망 구조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C876A02-AD38-4591-BEC9-9C297CD4F444}"/>
              </a:ext>
            </a:extLst>
          </p:cNvPr>
          <p:cNvGrpSpPr/>
          <p:nvPr/>
        </p:nvGrpSpPr>
        <p:grpSpPr>
          <a:xfrm>
            <a:off x="938477" y="892135"/>
            <a:ext cx="871969" cy="736777"/>
            <a:chOff x="233340" y="1921826"/>
            <a:chExt cx="871969" cy="736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6BDA0-6D35-4C53-87C2-4CF869B8CA86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BF081D-DE1C-4B93-9A50-812306301AD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655BAC-5A65-4495-B4BC-576A110AC766}"/>
              </a:ext>
            </a:extLst>
          </p:cNvPr>
          <p:cNvGrpSpPr/>
          <p:nvPr/>
        </p:nvGrpSpPr>
        <p:grpSpPr>
          <a:xfrm>
            <a:off x="963834" y="1280625"/>
            <a:ext cx="842013" cy="343102"/>
            <a:chOff x="263296" y="2353832"/>
            <a:chExt cx="842013" cy="3431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F87A17-DF68-44E0-9652-A8EECEFC952F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753630F-E778-479B-8D39-CE6587F3E40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4C8DBB1-3670-4127-9783-F8E0A7884CF8}"/>
              </a:ext>
            </a:extLst>
          </p:cNvPr>
          <p:cNvGrpSpPr/>
          <p:nvPr/>
        </p:nvGrpSpPr>
        <p:grpSpPr>
          <a:xfrm>
            <a:off x="434431" y="1657222"/>
            <a:ext cx="1371416" cy="343102"/>
            <a:chOff x="-266107" y="2785837"/>
            <a:chExt cx="1371416" cy="3431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C4A03-F3E8-4C15-82EE-382BC2955647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4F479D-1C91-4CD6-B16F-3EF1D002B287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95C9BA-FB27-4E4B-A77F-00517201C0FC}"/>
              </a:ext>
            </a:extLst>
          </p:cNvPr>
          <p:cNvGrpSpPr/>
          <p:nvPr/>
        </p:nvGrpSpPr>
        <p:grpSpPr>
          <a:xfrm>
            <a:off x="929686" y="2034649"/>
            <a:ext cx="874958" cy="343102"/>
            <a:chOff x="230351" y="3217842"/>
            <a:chExt cx="874958" cy="3431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06194D-202D-4AAC-8367-DF83E00B16D3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00CBDB9-6CE7-40D5-AD72-67605A88FBE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D66D024-97EA-460D-AAD0-39BDF877E6B7}"/>
              </a:ext>
            </a:extLst>
          </p:cNvPr>
          <p:cNvGrpSpPr/>
          <p:nvPr/>
        </p:nvGrpSpPr>
        <p:grpSpPr>
          <a:xfrm>
            <a:off x="1240924" y="2411245"/>
            <a:ext cx="572794" cy="343102"/>
            <a:chOff x="532515" y="3649846"/>
            <a:chExt cx="572794" cy="3431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0BAEDE-940E-45BE-B906-0CD7B513BA6E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12316-7CBD-4C57-92A9-7FE8346A517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2C6CA-00C6-479B-AA8B-A047625F9881}"/>
              </a:ext>
            </a:extLst>
          </p:cNvPr>
          <p:cNvGrpSpPr/>
          <p:nvPr/>
        </p:nvGrpSpPr>
        <p:grpSpPr>
          <a:xfrm>
            <a:off x="841288" y="2784759"/>
            <a:ext cx="972430" cy="343102"/>
            <a:chOff x="132879" y="4081852"/>
            <a:chExt cx="972430" cy="3431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3A3458-F174-4DD7-A615-508DE9D6A796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7B79C25-C5F9-4212-875E-EB1B17569C5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3B3C1D8-84AF-4220-A168-0DE344C14BCF}"/>
              </a:ext>
            </a:extLst>
          </p:cNvPr>
          <p:cNvGrpSpPr/>
          <p:nvPr/>
        </p:nvGrpSpPr>
        <p:grpSpPr>
          <a:xfrm>
            <a:off x="1240924" y="3177161"/>
            <a:ext cx="580918" cy="343102"/>
            <a:chOff x="524391" y="4513859"/>
            <a:chExt cx="580918" cy="3431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94B02A-B0B8-479E-BAFE-DD2E907C0956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622374E-143A-4CA5-B2B2-025047449E0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42FBD77-A247-46C5-A2FA-69B0A4F3D267}"/>
              </a:ext>
            </a:extLst>
          </p:cNvPr>
          <p:cNvSpPr txBox="1"/>
          <p:nvPr/>
        </p:nvSpPr>
        <p:spPr>
          <a:xfrm>
            <a:off x="1384291" y="655497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C0E9C-761F-4930-B3AB-2F8FA52F9A62}"/>
              </a:ext>
            </a:extLst>
          </p:cNvPr>
          <p:cNvSpPr txBox="1"/>
          <p:nvPr/>
        </p:nvSpPr>
        <p:spPr>
          <a:xfrm>
            <a:off x="5818205" y="509925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1C95AD-D65E-434F-A0AF-A387CE24D132}"/>
              </a:ext>
            </a:extLst>
          </p:cNvPr>
          <p:cNvGrpSpPr/>
          <p:nvPr/>
        </p:nvGrpSpPr>
        <p:grpSpPr>
          <a:xfrm>
            <a:off x="1758909" y="812637"/>
            <a:ext cx="411278" cy="2762722"/>
            <a:chOff x="2304473" y="1511881"/>
            <a:chExt cx="411278" cy="276272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3707A3-4508-4C19-801B-E354AFC0CD08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C7A490A-3CAD-48B3-912F-999E4D64B0B4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3D1CF0B-C323-4546-A519-23A6351E8F32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6062EE-32BB-49B9-BCD8-8554559E46A7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3D87FEC-61AB-4BDF-8DB1-D40B0F17C058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459DE4-321F-4D04-B99F-63D06706AAD1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F930F54-4D22-4D18-8036-16C7BC0A5552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57478E-4848-4209-8205-B61BB00B4381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91C7725-EBCF-40ED-A323-B04770ECFE5E}"/>
              </a:ext>
            </a:extLst>
          </p:cNvPr>
          <p:cNvGrpSpPr/>
          <p:nvPr/>
        </p:nvGrpSpPr>
        <p:grpSpPr>
          <a:xfrm>
            <a:off x="3761293" y="3010007"/>
            <a:ext cx="411278" cy="1240326"/>
            <a:chOff x="3553685" y="1561371"/>
            <a:chExt cx="411278" cy="124032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86F2AD-722D-4D75-9D34-B71454EE53D6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30E351B-1127-44D4-82BD-D7C59E550291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738A6F-AEF2-44DD-949A-58B3451C43AB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ADF4970-16D2-4191-BDC6-349ED84E3BE0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668FE18-84C1-4DD9-A52E-B9B7920FF946}"/>
              </a:ext>
            </a:extLst>
          </p:cNvPr>
          <p:cNvCxnSpPr>
            <a:cxnSpLocks/>
          </p:cNvCxnSpPr>
          <p:nvPr/>
        </p:nvCxnSpPr>
        <p:spPr>
          <a:xfrm>
            <a:off x="2170189" y="812637"/>
            <a:ext cx="1591104" cy="21954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E5B3A1-ED88-4835-B640-D0F5F16EADAB}"/>
              </a:ext>
            </a:extLst>
          </p:cNvPr>
          <p:cNvCxnSpPr>
            <a:cxnSpLocks/>
          </p:cNvCxnSpPr>
          <p:nvPr/>
        </p:nvCxnSpPr>
        <p:spPr>
          <a:xfrm>
            <a:off x="2170189" y="3575362"/>
            <a:ext cx="1591102" cy="6642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926A59-8538-4C40-BA9F-16E8C05D930E}"/>
                  </a:ext>
                </a:extLst>
              </p:cNvPr>
              <p:cNvSpPr txBox="1"/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926A59-8538-4C40-BA9F-16E8C05D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blipFill>
                <a:blip r:embed="rId3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742C6B-CF7C-48C6-97F8-66CFB49F5836}"/>
              </a:ext>
            </a:extLst>
          </p:cNvPr>
          <p:cNvGrpSpPr/>
          <p:nvPr/>
        </p:nvGrpSpPr>
        <p:grpSpPr>
          <a:xfrm>
            <a:off x="1758911" y="3780407"/>
            <a:ext cx="411278" cy="2762722"/>
            <a:chOff x="2304473" y="1511881"/>
            <a:chExt cx="411278" cy="276272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C244571-899B-4D98-98E9-11ADA56FB1EF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F2BFBAC-937E-4B48-9E03-1CA3EC3B02FA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F93DB7-DB2D-4E9C-9EA6-126A3F211389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912DCFA-7C11-449C-8B9D-71D332F64671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8B0DAB-C0B4-494A-8499-08BA8019FEA6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424DB78-951E-4F57-AC5F-FBDD6AB1B07E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B3CE792-F3DD-415A-ADF2-A9A0053B6295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CC0379-CAA2-4B2D-9541-A440C4F5601F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D54E8D-05BE-484F-BE62-44EBF52D1CD3}"/>
              </a:ext>
            </a:extLst>
          </p:cNvPr>
          <p:cNvGrpSpPr/>
          <p:nvPr/>
        </p:nvGrpSpPr>
        <p:grpSpPr>
          <a:xfrm>
            <a:off x="930608" y="3851139"/>
            <a:ext cx="871969" cy="736777"/>
            <a:chOff x="233340" y="1921826"/>
            <a:chExt cx="871969" cy="7367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C789D6-92DF-4384-8C61-120F52BCE9F7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D74558-7A2E-4E49-8746-86CEA869FE7E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75B7260-88C0-4A3F-A182-15E3B73F8B24}"/>
              </a:ext>
            </a:extLst>
          </p:cNvPr>
          <p:cNvGrpSpPr/>
          <p:nvPr/>
        </p:nvGrpSpPr>
        <p:grpSpPr>
          <a:xfrm>
            <a:off x="955965" y="4239629"/>
            <a:ext cx="842013" cy="343102"/>
            <a:chOff x="263296" y="2353832"/>
            <a:chExt cx="842013" cy="3431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55373D-98C1-4244-AF93-AF422FF9E607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36CE893-C5B6-4DF0-872A-40B88CC1911D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106D6D-AFB0-419C-A815-F7EDBC65FD15}"/>
              </a:ext>
            </a:extLst>
          </p:cNvPr>
          <p:cNvGrpSpPr/>
          <p:nvPr/>
        </p:nvGrpSpPr>
        <p:grpSpPr>
          <a:xfrm>
            <a:off x="426562" y="4616226"/>
            <a:ext cx="1371416" cy="343102"/>
            <a:chOff x="-266107" y="2785837"/>
            <a:chExt cx="1371416" cy="34310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6026D05-E05B-4E37-AE0A-65FE92E5578C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C03DE68-9CB6-48A1-8794-7391E74D7B0A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6E24574-1F10-4C81-84EF-949D39AE5E2F}"/>
              </a:ext>
            </a:extLst>
          </p:cNvPr>
          <p:cNvGrpSpPr/>
          <p:nvPr/>
        </p:nvGrpSpPr>
        <p:grpSpPr>
          <a:xfrm>
            <a:off x="921817" y="4993653"/>
            <a:ext cx="874958" cy="343102"/>
            <a:chOff x="230351" y="3217842"/>
            <a:chExt cx="874958" cy="3431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C49FAE-9C8F-4B54-9E39-9218A36A91D9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E9CDCBB-98A4-4749-BF22-2F50FA4CF637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D641514-29A0-49FC-99FD-D9DCB71A13F4}"/>
              </a:ext>
            </a:extLst>
          </p:cNvPr>
          <p:cNvGrpSpPr/>
          <p:nvPr/>
        </p:nvGrpSpPr>
        <p:grpSpPr>
          <a:xfrm>
            <a:off x="1233055" y="5370249"/>
            <a:ext cx="572794" cy="343102"/>
            <a:chOff x="532515" y="3649846"/>
            <a:chExt cx="572794" cy="3431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A2F0D-F2BF-4031-8AF6-A98E6DE681EC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BC857FD-2350-4DC1-A950-D583F4359FE8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9A35EBE-FEA6-4715-9956-7D681B2B85B0}"/>
              </a:ext>
            </a:extLst>
          </p:cNvPr>
          <p:cNvGrpSpPr/>
          <p:nvPr/>
        </p:nvGrpSpPr>
        <p:grpSpPr>
          <a:xfrm>
            <a:off x="833419" y="5743763"/>
            <a:ext cx="972430" cy="343102"/>
            <a:chOff x="132879" y="4081852"/>
            <a:chExt cx="972430" cy="34310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48D01C-7FA7-44CC-9E41-624940796D55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27B281F-B3D2-487F-ADBC-225825D67A7C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8539997-A47E-48B3-B953-6D069C77EE54}"/>
              </a:ext>
            </a:extLst>
          </p:cNvPr>
          <p:cNvGrpSpPr/>
          <p:nvPr/>
        </p:nvGrpSpPr>
        <p:grpSpPr>
          <a:xfrm>
            <a:off x="1233055" y="6136165"/>
            <a:ext cx="580918" cy="343102"/>
            <a:chOff x="524391" y="4513859"/>
            <a:chExt cx="580918" cy="34310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AAD062-CE09-459A-8204-2D9A3B1DFB49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7B42EEF-7CCB-47E4-923A-02D28E3FBE0C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990BF5C-C4BD-4117-9AA3-BBF4DB69A8F0}"/>
              </a:ext>
            </a:extLst>
          </p:cNvPr>
          <p:cNvCxnSpPr>
            <a:cxnSpLocks/>
          </p:cNvCxnSpPr>
          <p:nvPr/>
        </p:nvCxnSpPr>
        <p:spPr>
          <a:xfrm flipV="1">
            <a:off x="2170187" y="3026669"/>
            <a:ext cx="1591104" cy="77272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F8D8292-7AFB-48EB-A6D8-C56753801B6D}"/>
              </a:ext>
            </a:extLst>
          </p:cNvPr>
          <p:cNvCxnSpPr>
            <a:cxnSpLocks/>
          </p:cNvCxnSpPr>
          <p:nvPr/>
        </p:nvCxnSpPr>
        <p:spPr>
          <a:xfrm flipV="1">
            <a:off x="2170187" y="4239629"/>
            <a:ext cx="1591104" cy="23035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7758532-248A-49BE-8B8D-65AFF223D65A}"/>
              </a:ext>
            </a:extLst>
          </p:cNvPr>
          <p:cNvSpPr txBox="1"/>
          <p:nvPr/>
        </p:nvSpPr>
        <p:spPr>
          <a:xfrm>
            <a:off x="3647656" y="4310238"/>
            <a:ext cx="74761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7642569-AE2E-4036-B7A0-01FAE103A432}"/>
              </a:ext>
            </a:extLst>
          </p:cNvPr>
          <p:cNvGrpSpPr/>
          <p:nvPr/>
        </p:nvGrpSpPr>
        <p:grpSpPr>
          <a:xfrm>
            <a:off x="5986372" y="2248809"/>
            <a:ext cx="411278" cy="2762722"/>
            <a:chOff x="2304473" y="1511881"/>
            <a:chExt cx="411278" cy="2762722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EAA8CDB-F614-471A-8EBF-50CB869F70AE}"/>
                </a:ext>
              </a:extLst>
            </p:cNvPr>
            <p:cNvSpPr/>
            <p:nvPr/>
          </p:nvSpPr>
          <p:spPr>
            <a:xfrm>
              <a:off x="2351413" y="1599602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CDB6E53-4613-443A-A2FA-E321026EF49B}"/>
                </a:ext>
              </a:extLst>
            </p:cNvPr>
            <p:cNvSpPr/>
            <p:nvPr/>
          </p:nvSpPr>
          <p:spPr>
            <a:xfrm>
              <a:off x="2351413" y="197987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9D0D5C5E-49C7-4A30-AA08-3E7FF0DD8F64}"/>
                </a:ext>
              </a:extLst>
            </p:cNvPr>
            <p:cNvSpPr/>
            <p:nvPr/>
          </p:nvSpPr>
          <p:spPr>
            <a:xfrm>
              <a:off x="2351413" y="2360138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29DB7BC-DB9D-4A2A-B8DA-2C5CBCAD068C}"/>
                </a:ext>
              </a:extLst>
            </p:cNvPr>
            <p:cNvSpPr/>
            <p:nvPr/>
          </p:nvSpPr>
          <p:spPr>
            <a:xfrm>
              <a:off x="2351413" y="2740405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A09B011-1F4C-4D78-969E-964B03419755}"/>
                </a:ext>
              </a:extLst>
            </p:cNvPr>
            <p:cNvSpPr/>
            <p:nvPr/>
          </p:nvSpPr>
          <p:spPr>
            <a:xfrm>
              <a:off x="2351413" y="3120673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335CAA1-37BD-4AA6-BDF0-C881793F6FC2}"/>
                </a:ext>
              </a:extLst>
            </p:cNvPr>
            <p:cNvSpPr/>
            <p:nvPr/>
          </p:nvSpPr>
          <p:spPr>
            <a:xfrm>
              <a:off x="2351413" y="3500940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A61E349-786F-49DE-B461-B4D41AB85479}"/>
                </a:ext>
              </a:extLst>
            </p:cNvPr>
            <p:cNvSpPr/>
            <p:nvPr/>
          </p:nvSpPr>
          <p:spPr>
            <a:xfrm>
              <a:off x="2351413" y="3881209"/>
              <a:ext cx="317400" cy="317399"/>
            </a:xfrm>
            <a:prstGeom prst="ellips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2903E44-1D6D-4AF1-B49B-800CF7A7C2DC}"/>
                </a:ext>
              </a:extLst>
            </p:cNvPr>
            <p:cNvSpPr/>
            <p:nvPr/>
          </p:nvSpPr>
          <p:spPr>
            <a:xfrm>
              <a:off x="2304473" y="1511881"/>
              <a:ext cx="411278" cy="276272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A1E99E6-B1EB-49C3-ABD3-8877D6226F00}"/>
              </a:ext>
            </a:extLst>
          </p:cNvPr>
          <p:cNvCxnSpPr>
            <a:cxnSpLocks/>
          </p:cNvCxnSpPr>
          <p:nvPr/>
        </p:nvCxnSpPr>
        <p:spPr>
          <a:xfrm flipV="1">
            <a:off x="4172571" y="2248809"/>
            <a:ext cx="1813801" cy="7581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6987AA7-346C-40FF-8816-DE367AE8C309}"/>
              </a:ext>
            </a:extLst>
          </p:cNvPr>
          <p:cNvCxnSpPr>
            <a:cxnSpLocks/>
          </p:cNvCxnSpPr>
          <p:nvPr/>
        </p:nvCxnSpPr>
        <p:spPr>
          <a:xfrm>
            <a:off x="4172567" y="4248397"/>
            <a:ext cx="1813803" cy="75000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9CC9D-A112-439D-8076-9E121FB01416}"/>
              </a:ext>
            </a:extLst>
          </p:cNvPr>
          <p:cNvSpPr txBox="1"/>
          <p:nvPr/>
        </p:nvSpPr>
        <p:spPr>
          <a:xfrm>
            <a:off x="6676720" y="2292903"/>
            <a:ext cx="538305" cy="7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8EB2954-068E-4DB4-8A15-637E12486591}"/>
              </a:ext>
            </a:extLst>
          </p:cNvPr>
          <p:cNvCxnSpPr>
            <a:cxnSpLocks/>
          </p:cNvCxnSpPr>
          <p:nvPr/>
        </p:nvCxnSpPr>
        <p:spPr>
          <a:xfrm>
            <a:off x="6359003" y="2487506"/>
            <a:ext cx="33366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5B42500-3ACE-4834-ADAE-3A15381F21E9}"/>
              </a:ext>
            </a:extLst>
          </p:cNvPr>
          <p:cNvSpPr txBox="1"/>
          <p:nvPr/>
        </p:nvSpPr>
        <p:spPr>
          <a:xfrm>
            <a:off x="6676720" y="2681393"/>
            <a:ext cx="508350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F0E03EA-0577-4674-978C-674A5F7A569C}"/>
              </a:ext>
            </a:extLst>
          </p:cNvPr>
          <p:cNvCxnSpPr>
            <a:cxnSpLocks/>
          </p:cNvCxnSpPr>
          <p:nvPr/>
        </p:nvCxnSpPr>
        <p:spPr>
          <a:xfrm>
            <a:off x="6354405" y="2875995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99E3-72DB-41BC-BDF3-0936B024CB8A}"/>
              </a:ext>
            </a:extLst>
          </p:cNvPr>
          <p:cNvSpPr txBox="1"/>
          <p:nvPr/>
        </p:nvSpPr>
        <p:spPr>
          <a:xfrm>
            <a:off x="6676720" y="3057990"/>
            <a:ext cx="1037754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932BBED-66B7-4908-A0FF-B26ED1DFEB88}"/>
              </a:ext>
            </a:extLst>
          </p:cNvPr>
          <p:cNvCxnSpPr>
            <a:cxnSpLocks/>
          </p:cNvCxnSpPr>
          <p:nvPr/>
        </p:nvCxnSpPr>
        <p:spPr>
          <a:xfrm>
            <a:off x="6354405" y="325259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F5E0C41-6E65-4F36-B563-F213EB0192B5}"/>
              </a:ext>
            </a:extLst>
          </p:cNvPr>
          <p:cNvSpPr txBox="1"/>
          <p:nvPr/>
        </p:nvSpPr>
        <p:spPr>
          <a:xfrm>
            <a:off x="6676720" y="3435417"/>
            <a:ext cx="541297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1C8590D-82D7-4421-8EE8-CB45C6FB411A}"/>
              </a:ext>
            </a:extLst>
          </p:cNvPr>
          <p:cNvCxnSpPr>
            <a:cxnSpLocks/>
          </p:cNvCxnSpPr>
          <p:nvPr/>
        </p:nvCxnSpPr>
        <p:spPr>
          <a:xfrm>
            <a:off x="6353202" y="3630019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746A521-8C8D-4675-A4C1-4EAFA1CD2CA3}"/>
              </a:ext>
            </a:extLst>
          </p:cNvPr>
          <p:cNvSpPr txBox="1"/>
          <p:nvPr/>
        </p:nvSpPr>
        <p:spPr>
          <a:xfrm>
            <a:off x="6676720" y="3812013"/>
            <a:ext cx="23913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1DB02C0-28EA-4BF6-B575-C80283948AEF}"/>
              </a:ext>
            </a:extLst>
          </p:cNvPr>
          <p:cNvCxnSpPr>
            <a:cxnSpLocks/>
          </p:cNvCxnSpPr>
          <p:nvPr/>
        </p:nvCxnSpPr>
        <p:spPr>
          <a:xfrm>
            <a:off x="6362276" y="4006616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B0067D8-0521-459E-8E19-A4BBB8A4C1FD}"/>
              </a:ext>
            </a:extLst>
          </p:cNvPr>
          <p:cNvSpPr txBox="1"/>
          <p:nvPr/>
        </p:nvSpPr>
        <p:spPr>
          <a:xfrm>
            <a:off x="6676720" y="4185527"/>
            <a:ext cx="638768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E994046-9B58-43CD-AD5B-9997BDC076DE}"/>
              </a:ext>
            </a:extLst>
          </p:cNvPr>
          <p:cNvCxnSpPr>
            <a:cxnSpLocks/>
          </p:cNvCxnSpPr>
          <p:nvPr/>
        </p:nvCxnSpPr>
        <p:spPr>
          <a:xfrm>
            <a:off x="6362276" y="4380131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4DCC97B-7502-4501-BF62-12CD87DDD21C}"/>
              </a:ext>
            </a:extLst>
          </p:cNvPr>
          <p:cNvSpPr txBox="1"/>
          <p:nvPr/>
        </p:nvSpPr>
        <p:spPr>
          <a:xfrm>
            <a:off x="6676720" y="4577929"/>
            <a:ext cx="247255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78D38C-4559-4DDC-8351-C19C32087413}"/>
              </a:ext>
            </a:extLst>
          </p:cNvPr>
          <p:cNvCxnSpPr>
            <a:cxnSpLocks/>
          </p:cNvCxnSpPr>
          <p:nvPr/>
        </p:nvCxnSpPr>
        <p:spPr>
          <a:xfrm>
            <a:off x="6370400" y="477253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6895CE-AF7E-4A2C-8A1B-1D5695DF3F57}"/>
                  </a:ext>
                </a:extLst>
              </p:cNvPr>
              <p:cNvSpPr txBox="1"/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6895CE-AF7E-4A2C-8A1B-1D5695DF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blipFill>
                <a:blip r:embed="rId4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90368-B19E-4FD7-B429-68CB8A23BE72}"/>
                  </a:ext>
                </a:extLst>
              </p:cNvPr>
              <p:cNvSpPr txBox="1"/>
              <p:nvPr/>
            </p:nvSpPr>
            <p:spPr>
              <a:xfrm>
                <a:off x="4841536" y="344304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90368-B19E-4FD7-B429-68CB8A23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6" y="3443044"/>
                <a:ext cx="778871" cy="579646"/>
              </a:xfrm>
              <a:prstGeom prst="rect">
                <a:avLst/>
              </a:prstGeom>
              <a:blipFill>
                <a:blip r:embed="rId5"/>
                <a:stretch>
                  <a:fillRect l="-3906" t="-12632" r="-15625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211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추론 처리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3861076" y="973068"/>
            <a:ext cx="27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신경망 구조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EFB250-64C5-4F06-B88F-6E7019064292}"/>
              </a:ext>
            </a:extLst>
          </p:cNvPr>
          <p:cNvGrpSpPr/>
          <p:nvPr/>
        </p:nvGrpSpPr>
        <p:grpSpPr>
          <a:xfrm>
            <a:off x="292146" y="1073895"/>
            <a:ext cx="4938824" cy="4174300"/>
            <a:chOff x="426562" y="812638"/>
            <a:chExt cx="4938824" cy="41743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876A02-AD38-4591-BEC9-9C297CD4F444}"/>
                </a:ext>
              </a:extLst>
            </p:cNvPr>
            <p:cNvGrpSpPr/>
            <p:nvPr/>
          </p:nvGrpSpPr>
          <p:grpSpPr>
            <a:xfrm>
              <a:off x="778611" y="867310"/>
              <a:ext cx="596500" cy="235542"/>
              <a:chOff x="233340" y="1921826"/>
              <a:chExt cx="812026" cy="514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16BDA0-6D35-4C53-87C2-4CF869B8CA86}"/>
                  </a:ext>
                </a:extLst>
              </p:cNvPr>
              <p:cNvSpPr txBox="1"/>
              <p:nvPr/>
            </p:nvSpPr>
            <p:spPr>
              <a:xfrm>
                <a:off x="233340" y="1921826"/>
                <a:ext cx="538306" cy="514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you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1BF081D-DE1C-4B93-9A50-812306301AD0}"/>
                  </a:ext>
                </a:extLst>
              </p:cNvPr>
              <p:cNvCxnSpPr>
                <a:cxnSpLocks/>
                <a:stCxn id="15" idx="3"/>
                <a:endCxn id="5" idx="2"/>
              </p:cNvCxnSpPr>
              <p:nvPr/>
            </p:nvCxnSpPr>
            <p:spPr>
              <a:xfrm flipV="1">
                <a:off x="771646" y="2172662"/>
                <a:ext cx="273720" cy="65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0655BAC-5A65-4495-B4BC-576A110AC766}"/>
                </a:ext>
              </a:extLst>
            </p:cNvPr>
            <p:cNvGrpSpPr/>
            <p:nvPr/>
          </p:nvGrpSpPr>
          <p:grpSpPr>
            <a:xfrm>
              <a:off x="796049" y="1134478"/>
              <a:ext cx="579060" cy="225243"/>
              <a:chOff x="263296" y="2353832"/>
              <a:chExt cx="842013" cy="32752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F87A17-DF68-44E0-9652-A8EECEFC952F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26868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753630F-E778-479B-8D39-CE6587F3E403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790164" y="2517595"/>
                <a:ext cx="315145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4C8DBB1-3670-4127-9783-F8E0A7884CF8}"/>
                </a:ext>
              </a:extLst>
            </p:cNvPr>
            <p:cNvGrpSpPr/>
            <p:nvPr/>
          </p:nvGrpSpPr>
          <p:grpSpPr>
            <a:xfrm>
              <a:off x="431974" y="1393467"/>
              <a:ext cx="943137" cy="225243"/>
              <a:chOff x="-266107" y="2785837"/>
              <a:chExt cx="1371418" cy="32752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8C4A03-F3E8-4C15-82EE-382BC2955647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931401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04F479D-1C91-4CD6-B16F-3EF1D002B287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65294" y="2949600"/>
                <a:ext cx="44001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595C9BA-FB27-4E4B-A77F-00517201C0FC}"/>
                </a:ext>
              </a:extLst>
            </p:cNvPr>
            <p:cNvGrpSpPr/>
            <p:nvPr/>
          </p:nvGrpSpPr>
          <p:grpSpPr>
            <a:xfrm>
              <a:off x="772565" y="1653027"/>
              <a:ext cx="601717" cy="225243"/>
              <a:chOff x="230351" y="3217842"/>
              <a:chExt cx="874958" cy="32752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6194D-202D-4AAC-8367-DF83E00B16D3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8799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700CBDB9-6CE7-40D5-AD72-67605A88FBE6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779150" y="3381605"/>
                <a:ext cx="326159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D66D024-97EA-460D-AAD0-39BDF877E6B7}"/>
                </a:ext>
              </a:extLst>
            </p:cNvPr>
            <p:cNvGrpSpPr/>
            <p:nvPr/>
          </p:nvGrpSpPr>
          <p:grpSpPr>
            <a:xfrm>
              <a:off x="986606" y="1912016"/>
              <a:ext cx="393916" cy="225243"/>
              <a:chOff x="532515" y="3649846"/>
              <a:chExt cx="572794" cy="32752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0BAEDE-940E-45BE-B906-0CD7B513BA6E}"/>
                  </a:ext>
                </a:extLst>
              </p:cNvPr>
              <p:cNvSpPr txBox="1"/>
              <p:nvPr/>
            </p:nvSpPr>
            <p:spPr>
              <a:xfrm>
                <a:off x="532515" y="3649846"/>
                <a:ext cx="319727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i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2712316-7CBD-4C57-92A9-7FE8346A517A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852242" y="3813609"/>
                <a:ext cx="25306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4A2C6CA-00C6-479B-AA8B-A047625F9881}"/>
                </a:ext>
              </a:extLst>
            </p:cNvPr>
            <p:cNvGrpSpPr/>
            <p:nvPr/>
          </p:nvGrpSpPr>
          <p:grpSpPr>
            <a:xfrm>
              <a:off x="711773" y="2168885"/>
              <a:ext cx="668749" cy="225243"/>
              <a:chOff x="132879" y="4081852"/>
              <a:chExt cx="972430" cy="32752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3A3458-F174-4DD7-A615-508DE9D6A796}"/>
                  </a:ext>
                </a:extLst>
              </p:cNvPr>
              <p:cNvSpPr txBox="1"/>
              <p:nvPr/>
            </p:nvSpPr>
            <p:spPr>
              <a:xfrm>
                <a:off x="132879" y="4081852"/>
                <a:ext cx="619472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hello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7B79C25-C5F9-4212-875E-EB1B17569C58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752351" y="4245615"/>
                <a:ext cx="352958" cy="779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3B3C1D8-84AF-4220-A168-0DE344C14BCF}"/>
                </a:ext>
              </a:extLst>
            </p:cNvPr>
            <p:cNvGrpSpPr/>
            <p:nvPr/>
          </p:nvGrpSpPr>
          <p:grpSpPr>
            <a:xfrm>
              <a:off x="986606" y="2438743"/>
              <a:ext cx="399503" cy="225243"/>
              <a:chOff x="524391" y="4513859"/>
              <a:chExt cx="580918" cy="32752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94B02A-B0B8-479E-BAFE-DD2E907C0956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324601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622374E-143A-4CA5-B2B2-025047449E07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848992" y="4677622"/>
                <a:ext cx="25631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2FBD77-A247-46C5-A2FA-69B0A4F3D267}"/>
                </a:ext>
              </a:extLst>
            </p:cNvPr>
            <p:cNvSpPr txBox="1"/>
            <p:nvPr/>
          </p:nvSpPr>
          <p:spPr>
            <a:xfrm>
              <a:off x="1085201" y="4761695"/>
              <a:ext cx="742763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입력층</a:t>
              </a:r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맥락</a:t>
              </a:r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CC0E9C-761F-4930-B3AB-2F8FA52F9A62}"/>
                </a:ext>
              </a:extLst>
            </p:cNvPr>
            <p:cNvSpPr txBox="1"/>
            <p:nvPr/>
          </p:nvSpPr>
          <p:spPr>
            <a:xfrm>
              <a:off x="4134445" y="3760582"/>
              <a:ext cx="742763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출력층</a:t>
              </a:r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점수</a:t>
              </a:r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1C95AD-D65E-434F-A0AF-A387CE24D132}"/>
                </a:ext>
              </a:extLst>
            </p:cNvPr>
            <p:cNvGrpSpPr/>
            <p:nvPr/>
          </p:nvGrpSpPr>
          <p:grpSpPr>
            <a:xfrm>
              <a:off x="1342830" y="812638"/>
              <a:ext cx="282840" cy="1899950"/>
              <a:chOff x="2304473" y="1511881"/>
              <a:chExt cx="411278" cy="2762722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3707A3-4508-4C19-801B-E354AFC0CD08}"/>
                  </a:ext>
                </a:extLst>
              </p:cNvPr>
              <p:cNvSpPr/>
              <p:nvPr/>
            </p:nvSpPr>
            <p:spPr>
              <a:xfrm>
                <a:off x="2351413" y="1599602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C7A490A-3CAD-48B3-912F-999E4D64B0B4}"/>
                  </a:ext>
                </a:extLst>
              </p:cNvPr>
              <p:cNvSpPr/>
              <p:nvPr/>
            </p:nvSpPr>
            <p:spPr>
              <a:xfrm>
                <a:off x="2351413" y="197987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3D1CF0B-C323-4546-A519-23A6351E8F32}"/>
                  </a:ext>
                </a:extLst>
              </p:cNvPr>
              <p:cNvSpPr/>
              <p:nvPr/>
            </p:nvSpPr>
            <p:spPr>
              <a:xfrm>
                <a:off x="2351413" y="2360138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26062EE-32BB-49B9-BCD8-8554559E46A7}"/>
                  </a:ext>
                </a:extLst>
              </p:cNvPr>
              <p:cNvSpPr/>
              <p:nvPr/>
            </p:nvSpPr>
            <p:spPr>
              <a:xfrm>
                <a:off x="2351413" y="2740405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3D87FEC-61AB-4BDF-8DB1-D40B0F17C058}"/>
                  </a:ext>
                </a:extLst>
              </p:cNvPr>
              <p:cNvSpPr/>
              <p:nvPr/>
            </p:nvSpPr>
            <p:spPr>
              <a:xfrm>
                <a:off x="2351413" y="3120673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1459DE4-321F-4D04-B99F-63D06706AAD1}"/>
                  </a:ext>
                </a:extLst>
              </p:cNvPr>
              <p:cNvSpPr/>
              <p:nvPr/>
            </p:nvSpPr>
            <p:spPr>
              <a:xfrm>
                <a:off x="2351413" y="350094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F930F54-4D22-4D18-8036-16C7BC0A5552}"/>
                  </a:ext>
                </a:extLst>
              </p:cNvPr>
              <p:cNvSpPr/>
              <p:nvPr/>
            </p:nvSpPr>
            <p:spPr>
              <a:xfrm>
                <a:off x="2351413" y="3881209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457478E-4848-4209-8205-B61BB00B4381}"/>
                  </a:ext>
                </a:extLst>
              </p:cNvPr>
              <p:cNvSpPr/>
              <p:nvPr/>
            </p:nvSpPr>
            <p:spPr>
              <a:xfrm>
                <a:off x="2304473" y="1511881"/>
                <a:ext cx="411278" cy="2762722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91C7725-EBCF-40ED-A323-B04770ECFE5E}"/>
                </a:ext>
              </a:extLst>
            </p:cNvPr>
            <p:cNvGrpSpPr/>
            <p:nvPr/>
          </p:nvGrpSpPr>
          <p:grpSpPr>
            <a:xfrm>
              <a:off x="2719888" y="2323790"/>
              <a:ext cx="282840" cy="852984"/>
              <a:chOff x="3553685" y="1561371"/>
              <a:chExt cx="411278" cy="124032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586F2AD-722D-4D75-9D34-B71454EE53D6}"/>
                  </a:ext>
                </a:extLst>
              </p:cNvPr>
              <p:cNvSpPr/>
              <p:nvPr/>
            </p:nvSpPr>
            <p:spPr>
              <a:xfrm>
                <a:off x="3600623" y="1656057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30E351B-1127-44D4-82BD-D7C59E550291}"/>
                  </a:ext>
                </a:extLst>
              </p:cNvPr>
              <p:cNvSpPr/>
              <p:nvPr/>
            </p:nvSpPr>
            <p:spPr>
              <a:xfrm>
                <a:off x="3600623" y="2035298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6738A6F-AEF2-44DD-949A-58B3451C43AB}"/>
                  </a:ext>
                </a:extLst>
              </p:cNvPr>
              <p:cNvSpPr/>
              <p:nvPr/>
            </p:nvSpPr>
            <p:spPr>
              <a:xfrm>
                <a:off x="3600623" y="2414539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ADF4970-16D2-4191-BDC6-349ED84E3BE0}"/>
                  </a:ext>
                </a:extLst>
              </p:cNvPr>
              <p:cNvSpPr/>
              <p:nvPr/>
            </p:nvSpPr>
            <p:spPr>
              <a:xfrm>
                <a:off x="3553685" y="1561371"/>
                <a:ext cx="411278" cy="1240326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668FE18-84C1-4DD9-A52E-B9B7920FF946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71" y="812638"/>
              <a:ext cx="1094217" cy="1509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1E5B3A1-ED88-4835-B640-D0F5F16EADAB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71" y="2712590"/>
              <a:ext cx="1094216" cy="45682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7926A59-8538-4C40-BA9F-16E8C05D930E}"/>
                    </a:ext>
                  </a:extLst>
                </p:cNvPr>
                <p:cNvSpPr txBox="1"/>
                <p:nvPr/>
              </p:nvSpPr>
              <p:spPr>
                <a:xfrm>
                  <a:off x="1785309" y="1979864"/>
                  <a:ext cx="535636" cy="60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(7</m:t>
                        </m:r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×3)</m:t>
                        </m:r>
                      </m:oMath>
                    </m:oMathPara>
                  </a14:m>
                  <a:endParaRPr lang="ko-KR" altLang="en-US" sz="7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7926A59-8538-4C40-BA9F-16E8C05D9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309" y="1979864"/>
                  <a:ext cx="535636" cy="6060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C742C6B-CF7C-48C6-97F8-66CFB49F5836}"/>
                </a:ext>
              </a:extLst>
            </p:cNvPr>
            <p:cNvGrpSpPr/>
            <p:nvPr/>
          </p:nvGrpSpPr>
          <p:grpSpPr>
            <a:xfrm>
              <a:off x="1342831" y="2853601"/>
              <a:ext cx="282840" cy="1899950"/>
              <a:chOff x="2304473" y="1511881"/>
              <a:chExt cx="411278" cy="2762722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C244571-899B-4D98-98E9-11ADA56FB1EF}"/>
                  </a:ext>
                </a:extLst>
              </p:cNvPr>
              <p:cNvSpPr/>
              <p:nvPr/>
            </p:nvSpPr>
            <p:spPr>
              <a:xfrm>
                <a:off x="2351413" y="1599602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F2BFBAC-937E-4B48-9E03-1CA3EC3B02FA}"/>
                  </a:ext>
                </a:extLst>
              </p:cNvPr>
              <p:cNvSpPr/>
              <p:nvPr/>
            </p:nvSpPr>
            <p:spPr>
              <a:xfrm>
                <a:off x="2351413" y="197987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FF93DB7-DB2D-4E9C-9EA6-126A3F211389}"/>
                  </a:ext>
                </a:extLst>
              </p:cNvPr>
              <p:cNvSpPr/>
              <p:nvPr/>
            </p:nvSpPr>
            <p:spPr>
              <a:xfrm>
                <a:off x="2351413" y="2360138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912DCFA-7C11-449C-8B9D-71D332F64671}"/>
                  </a:ext>
                </a:extLst>
              </p:cNvPr>
              <p:cNvSpPr/>
              <p:nvPr/>
            </p:nvSpPr>
            <p:spPr>
              <a:xfrm>
                <a:off x="2351413" y="2740405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08B0DAB-C0B4-494A-8499-08BA8019FEA6}"/>
                  </a:ext>
                </a:extLst>
              </p:cNvPr>
              <p:cNvSpPr/>
              <p:nvPr/>
            </p:nvSpPr>
            <p:spPr>
              <a:xfrm>
                <a:off x="2351413" y="3120673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424DB78-951E-4F57-AC5F-FBDD6AB1B07E}"/>
                  </a:ext>
                </a:extLst>
              </p:cNvPr>
              <p:cNvSpPr/>
              <p:nvPr/>
            </p:nvSpPr>
            <p:spPr>
              <a:xfrm>
                <a:off x="2351413" y="350094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B3CE792-F3DD-415A-ADF2-A9A0053B6295}"/>
                  </a:ext>
                </a:extLst>
              </p:cNvPr>
              <p:cNvSpPr/>
              <p:nvPr/>
            </p:nvSpPr>
            <p:spPr>
              <a:xfrm>
                <a:off x="2351413" y="3881209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0CC0379-CAA2-4B2D-9541-A440C4F5601F}"/>
                  </a:ext>
                </a:extLst>
              </p:cNvPr>
              <p:cNvSpPr/>
              <p:nvPr/>
            </p:nvSpPr>
            <p:spPr>
              <a:xfrm>
                <a:off x="2304473" y="1511881"/>
                <a:ext cx="411278" cy="2762722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C789D6-92DF-4384-8C61-120F52BCE9F7}"/>
                </a:ext>
              </a:extLst>
            </p:cNvPr>
            <p:cNvSpPr txBox="1"/>
            <p:nvPr/>
          </p:nvSpPr>
          <p:spPr>
            <a:xfrm>
              <a:off x="773199" y="2902244"/>
              <a:ext cx="370198" cy="353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D74558-7A2E-4E49-8746-86CEA869FE7E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1143397" y="3017225"/>
              <a:ext cx="229463" cy="300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75B7260-88C0-4A3F-A182-15E3B73F8B24}"/>
                </a:ext>
              </a:extLst>
            </p:cNvPr>
            <p:cNvGrpSpPr/>
            <p:nvPr/>
          </p:nvGrpSpPr>
          <p:grpSpPr>
            <a:xfrm>
              <a:off x="790637" y="3169412"/>
              <a:ext cx="579060" cy="225243"/>
              <a:chOff x="263296" y="2353832"/>
              <a:chExt cx="842013" cy="32752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255373D-98C1-4244-AF93-AF422FF9E607}"/>
                  </a:ext>
                </a:extLst>
              </p:cNvPr>
              <p:cNvSpPr txBox="1"/>
              <p:nvPr/>
            </p:nvSpPr>
            <p:spPr>
              <a:xfrm>
                <a:off x="263296" y="2353832"/>
                <a:ext cx="526868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say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36CE893-C5B6-4DF0-872A-40B88CC1911D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790164" y="2517595"/>
                <a:ext cx="315145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F106D6D-AFB0-419C-A815-F7EDBC65FD15}"/>
                </a:ext>
              </a:extLst>
            </p:cNvPr>
            <p:cNvGrpSpPr/>
            <p:nvPr/>
          </p:nvGrpSpPr>
          <p:grpSpPr>
            <a:xfrm>
              <a:off x="426562" y="3428402"/>
              <a:ext cx="943137" cy="225243"/>
              <a:chOff x="-266107" y="2785837"/>
              <a:chExt cx="1371418" cy="32752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026D05-E05B-4E37-AE0A-65FE92E5578C}"/>
                  </a:ext>
                </a:extLst>
              </p:cNvPr>
              <p:cNvSpPr txBox="1"/>
              <p:nvPr/>
            </p:nvSpPr>
            <p:spPr>
              <a:xfrm>
                <a:off x="-266107" y="2785837"/>
                <a:ext cx="931401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goodbye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C03DE68-9CB6-48A1-8794-7391E74D7B0A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>
                <a:off x="665294" y="2949600"/>
                <a:ext cx="44001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6E24574-1F10-4C81-84EF-949D39AE5E2F}"/>
                </a:ext>
              </a:extLst>
            </p:cNvPr>
            <p:cNvGrpSpPr/>
            <p:nvPr/>
          </p:nvGrpSpPr>
          <p:grpSpPr>
            <a:xfrm>
              <a:off x="767154" y="3687962"/>
              <a:ext cx="601717" cy="225243"/>
              <a:chOff x="230351" y="3217842"/>
              <a:chExt cx="874958" cy="327526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C49FAE-9C8F-4B54-9E39-9218A36A91D9}"/>
                  </a:ext>
                </a:extLst>
              </p:cNvPr>
              <p:cNvSpPr txBox="1"/>
              <p:nvPr/>
            </p:nvSpPr>
            <p:spPr>
              <a:xfrm>
                <a:off x="230351" y="3217842"/>
                <a:ext cx="548799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and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E9CDCBB-98A4-4749-BF22-2F50FA4CF637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779150" y="3381605"/>
                <a:ext cx="326159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D641514-29A0-49FC-99FD-D9DCB71A13F4}"/>
                </a:ext>
              </a:extLst>
            </p:cNvPr>
            <p:cNvGrpSpPr/>
            <p:nvPr/>
          </p:nvGrpSpPr>
          <p:grpSpPr>
            <a:xfrm>
              <a:off x="981195" y="3946950"/>
              <a:ext cx="393916" cy="225243"/>
              <a:chOff x="532515" y="3649846"/>
              <a:chExt cx="572794" cy="32752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AA2F0D-F2BF-4031-8AF6-A98E6DE681EC}"/>
                  </a:ext>
                </a:extLst>
              </p:cNvPr>
              <p:cNvSpPr txBox="1"/>
              <p:nvPr/>
            </p:nvSpPr>
            <p:spPr>
              <a:xfrm>
                <a:off x="532515" y="3649846"/>
                <a:ext cx="319727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i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BC857FD-2350-4DC1-A950-D583F4359FE8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852242" y="3813609"/>
                <a:ext cx="25306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9A35EBE-FEA6-4715-9956-7D681B2B85B0}"/>
                </a:ext>
              </a:extLst>
            </p:cNvPr>
            <p:cNvGrpSpPr/>
            <p:nvPr/>
          </p:nvGrpSpPr>
          <p:grpSpPr>
            <a:xfrm>
              <a:off x="706361" y="4203819"/>
              <a:ext cx="668749" cy="225243"/>
              <a:chOff x="132879" y="4081852"/>
              <a:chExt cx="972430" cy="32752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48D01C-7FA7-44CC-9E41-624940796D55}"/>
                  </a:ext>
                </a:extLst>
              </p:cNvPr>
              <p:cNvSpPr txBox="1"/>
              <p:nvPr/>
            </p:nvSpPr>
            <p:spPr>
              <a:xfrm>
                <a:off x="132879" y="4081852"/>
                <a:ext cx="619472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hello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027B281F-B3D2-487F-ADBC-225825D67A7C}"/>
                  </a:ext>
                </a:extLst>
              </p:cNvPr>
              <p:cNvCxnSpPr>
                <a:cxnSpLocks/>
                <a:stCxn id="76" idx="3"/>
              </p:cNvCxnSpPr>
              <p:nvPr/>
            </p:nvCxnSpPr>
            <p:spPr>
              <a:xfrm>
                <a:off x="752351" y="4245615"/>
                <a:ext cx="352958" cy="779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8539997-A47E-48B3-B953-6D069C77EE54}"/>
                </a:ext>
              </a:extLst>
            </p:cNvPr>
            <p:cNvGrpSpPr/>
            <p:nvPr/>
          </p:nvGrpSpPr>
          <p:grpSpPr>
            <a:xfrm>
              <a:off x="981195" y="4473678"/>
              <a:ext cx="399503" cy="225243"/>
              <a:chOff x="524391" y="4513859"/>
              <a:chExt cx="580918" cy="32752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AAD062-CE09-459A-8204-2D9A3B1DFB49}"/>
                  </a:ext>
                </a:extLst>
              </p:cNvPr>
              <p:cNvSpPr txBox="1"/>
              <p:nvPr/>
            </p:nvSpPr>
            <p:spPr>
              <a:xfrm>
                <a:off x="524391" y="4513859"/>
                <a:ext cx="324601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07B42EEF-7CCB-47E4-923A-02D28E3FBE0C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848992" y="4677622"/>
                <a:ext cx="256317" cy="779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990BF5C-C4BD-4117-9AA3-BBF4DB69A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669" y="2335248"/>
              <a:ext cx="1094217" cy="531412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F8D8292-7AFB-48EB-A6D8-C56753801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669" y="3169412"/>
              <a:ext cx="1094217" cy="158413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758532-248A-49BE-8B8D-65AFF223D65A}"/>
                </a:ext>
              </a:extLst>
            </p:cNvPr>
            <p:cNvSpPr txBox="1"/>
            <p:nvPr/>
          </p:nvSpPr>
          <p:spPr>
            <a:xfrm>
              <a:off x="2641739" y="3217971"/>
              <a:ext cx="481321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은닉층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7642569-AE2E-4036-B7A0-01FAE103A432}"/>
                </a:ext>
              </a:extLst>
            </p:cNvPr>
            <p:cNvGrpSpPr/>
            <p:nvPr/>
          </p:nvGrpSpPr>
          <p:grpSpPr>
            <a:xfrm>
              <a:off x="4250095" y="1800307"/>
              <a:ext cx="282840" cy="1899950"/>
              <a:chOff x="2304473" y="1511881"/>
              <a:chExt cx="411278" cy="2762722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FEAA8CDB-F614-471A-8EBF-50CB869F70AE}"/>
                  </a:ext>
                </a:extLst>
              </p:cNvPr>
              <p:cNvSpPr/>
              <p:nvPr/>
            </p:nvSpPr>
            <p:spPr>
              <a:xfrm>
                <a:off x="2351413" y="1599602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6CDB6E53-4613-443A-A2FA-E321026EF49B}"/>
                  </a:ext>
                </a:extLst>
              </p:cNvPr>
              <p:cNvSpPr/>
              <p:nvPr/>
            </p:nvSpPr>
            <p:spPr>
              <a:xfrm>
                <a:off x="2351413" y="197987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9D0D5C5E-49C7-4A30-AA08-3E7FF0DD8F64}"/>
                  </a:ext>
                </a:extLst>
              </p:cNvPr>
              <p:cNvSpPr/>
              <p:nvPr/>
            </p:nvSpPr>
            <p:spPr>
              <a:xfrm>
                <a:off x="2351413" y="2360138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D29DB7BC-DB9D-4A2A-B8DA-2C5CBCAD068C}"/>
                  </a:ext>
                </a:extLst>
              </p:cNvPr>
              <p:cNvSpPr/>
              <p:nvPr/>
            </p:nvSpPr>
            <p:spPr>
              <a:xfrm>
                <a:off x="2351413" y="2740405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2A09B011-1F4C-4D78-969E-964B03419755}"/>
                  </a:ext>
                </a:extLst>
              </p:cNvPr>
              <p:cNvSpPr/>
              <p:nvPr/>
            </p:nvSpPr>
            <p:spPr>
              <a:xfrm>
                <a:off x="2351413" y="3120673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335CAA1-37BD-4AA6-BDF0-C881793F6FC2}"/>
                  </a:ext>
                </a:extLst>
              </p:cNvPr>
              <p:cNvSpPr/>
              <p:nvPr/>
            </p:nvSpPr>
            <p:spPr>
              <a:xfrm>
                <a:off x="2351413" y="3500940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4A61E349-786F-49DE-B461-B4D41AB85479}"/>
                  </a:ext>
                </a:extLst>
              </p:cNvPr>
              <p:cNvSpPr/>
              <p:nvPr/>
            </p:nvSpPr>
            <p:spPr>
              <a:xfrm>
                <a:off x="2351413" y="3881209"/>
                <a:ext cx="317400" cy="317399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2903E44-1D6D-4AF1-B49B-800CF7A7C2DC}"/>
                  </a:ext>
                </a:extLst>
              </p:cNvPr>
              <p:cNvSpPr/>
              <p:nvPr/>
            </p:nvSpPr>
            <p:spPr>
              <a:xfrm>
                <a:off x="2304473" y="1511881"/>
                <a:ext cx="411278" cy="2762722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1E99E6-B1EB-49C3-ABD3-8877D622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727" y="1800307"/>
              <a:ext cx="1247368" cy="521375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6987AA7-346C-40FF-8816-DE367AE8C309}"/>
                </a:ext>
              </a:extLst>
            </p:cNvPr>
            <p:cNvCxnSpPr>
              <a:cxnSpLocks/>
            </p:cNvCxnSpPr>
            <p:nvPr/>
          </p:nvCxnSpPr>
          <p:spPr>
            <a:xfrm>
              <a:off x="3002725" y="3175442"/>
              <a:ext cx="1247369" cy="51578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B9CC9D-A112-439D-8076-9E121FB01416}"/>
                </a:ext>
              </a:extLst>
            </p:cNvPr>
            <p:cNvSpPr txBox="1"/>
            <p:nvPr/>
          </p:nvSpPr>
          <p:spPr>
            <a:xfrm>
              <a:off x="4724853" y="1830631"/>
              <a:ext cx="370197" cy="353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8EB2954-068E-4DB4-8A15-637E12486591}"/>
                </a:ext>
              </a:extLst>
            </p:cNvPr>
            <p:cNvCxnSpPr>
              <a:cxnSpLocks/>
            </p:cNvCxnSpPr>
            <p:nvPr/>
          </p:nvCxnSpPr>
          <p:spPr>
            <a:xfrm>
              <a:off x="4506357" y="1964461"/>
              <a:ext cx="2294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5B42500-3ACE-4834-ADAE-3A15381F21E9}"/>
                </a:ext>
              </a:extLst>
            </p:cNvPr>
            <p:cNvSpPr txBox="1"/>
            <p:nvPr/>
          </p:nvSpPr>
          <p:spPr>
            <a:xfrm>
              <a:off x="4724853" y="2097798"/>
              <a:ext cx="362332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F0E03EA-0577-4674-978C-674A5F7A569C}"/>
                </a:ext>
              </a:extLst>
            </p:cNvPr>
            <p:cNvCxnSpPr>
              <a:cxnSpLocks/>
            </p:cNvCxnSpPr>
            <p:nvPr/>
          </p:nvCxnSpPr>
          <p:spPr>
            <a:xfrm>
              <a:off x="4503195" y="2231629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2D199E3-72DB-41BC-BDF3-0936B024CB8A}"/>
                </a:ext>
              </a:extLst>
            </p:cNvPr>
            <p:cNvSpPr txBox="1"/>
            <p:nvPr/>
          </p:nvSpPr>
          <p:spPr>
            <a:xfrm>
              <a:off x="4724853" y="2356788"/>
              <a:ext cx="640533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932BBED-66B7-4908-A0FF-B26ED1DFEB8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195" y="2490618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5E0C41-6E65-4F36-B563-F213EB0192B5}"/>
                </a:ext>
              </a:extLst>
            </p:cNvPr>
            <p:cNvSpPr txBox="1"/>
            <p:nvPr/>
          </p:nvSpPr>
          <p:spPr>
            <a:xfrm>
              <a:off x="4724856" y="2616349"/>
              <a:ext cx="377414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1C8590D-82D7-4421-8EE8-CB45C6FB411A}"/>
                </a:ext>
              </a:extLst>
            </p:cNvPr>
            <p:cNvCxnSpPr>
              <a:cxnSpLocks/>
            </p:cNvCxnSpPr>
            <p:nvPr/>
          </p:nvCxnSpPr>
          <p:spPr>
            <a:xfrm>
              <a:off x="4502368" y="2750178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46A521-8C8D-4675-A4C1-4EAFA1CD2CA3}"/>
                </a:ext>
              </a:extLst>
            </p:cNvPr>
            <p:cNvSpPr txBox="1"/>
            <p:nvPr/>
          </p:nvSpPr>
          <p:spPr>
            <a:xfrm>
              <a:off x="4724856" y="2875338"/>
              <a:ext cx="219879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DB02C0-28EA-4BF6-B575-C80283948AEF}"/>
                </a:ext>
              </a:extLst>
            </p:cNvPr>
            <p:cNvCxnSpPr>
              <a:cxnSpLocks/>
            </p:cNvCxnSpPr>
            <p:nvPr/>
          </p:nvCxnSpPr>
          <p:spPr>
            <a:xfrm>
              <a:off x="4508608" y="3009167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B0067D8-0521-459E-8E19-A4BBB8A4C1FD}"/>
                </a:ext>
              </a:extLst>
            </p:cNvPr>
            <p:cNvSpPr txBox="1"/>
            <p:nvPr/>
          </p:nvSpPr>
          <p:spPr>
            <a:xfrm>
              <a:off x="4724856" y="3132206"/>
              <a:ext cx="426017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8E994046-9B58-43CD-AD5B-9997BDC076DE}"/>
                </a:ext>
              </a:extLst>
            </p:cNvPr>
            <p:cNvCxnSpPr>
              <a:cxnSpLocks/>
            </p:cNvCxnSpPr>
            <p:nvPr/>
          </p:nvCxnSpPr>
          <p:spPr>
            <a:xfrm>
              <a:off x="4508608" y="3266037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4DCC97B-7502-4501-BF62-12CD87DDD21C}"/>
                </a:ext>
              </a:extLst>
            </p:cNvPr>
            <p:cNvSpPr txBox="1"/>
            <p:nvPr/>
          </p:nvSpPr>
          <p:spPr>
            <a:xfrm>
              <a:off x="4724856" y="3402064"/>
              <a:ext cx="223231" cy="225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 sz="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278D38C-4559-4DDC-8351-C19C32087413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95" y="3535895"/>
              <a:ext cx="2294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56895CE-AF7E-4A2C-8A1B-1D5695DF3F57}"/>
                    </a:ext>
                  </a:extLst>
                </p:cNvPr>
                <p:cNvSpPr txBox="1"/>
                <p:nvPr/>
              </p:nvSpPr>
              <p:spPr>
                <a:xfrm>
                  <a:off x="1843403" y="3320728"/>
                  <a:ext cx="535636" cy="60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(7</m:t>
                        </m:r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×3)</m:t>
                        </m:r>
                      </m:oMath>
                    </m:oMathPara>
                  </a14:m>
                  <a:endParaRPr lang="ko-KR" altLang="en-US" sz="7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56895CE-AF7E-4A2C-8A1B-1D5695DF3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403" y="3320728"/>
                  <a:ext cx="535636" cy="6060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F190368-B19E-4FD7-B429-68CB8A23BE72}"/>
                    </a:ext>
                  </a:extLst>
                </p:cNvPr>
                <p:cNvSpPr txBox="1"/>
                <p:nvPr/>
              </p:nvSpPr>
              <p:spPr>
                <a:xfrm>
                  <a:off x="3462781" y="2621594"/>
                  <a:ext cx="535636" cy="60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  <a:p>
                  <a:pPr algn="l">
                    <a:lnSpc>
                      <a:spcPts val="19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  <m:t>(7</m:t>
                        </m:r>
                        <m:r>
                          <a:rPr lang="en-US" altLang="ko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×3)</m:t>
                        </m:r>
                      </m:oMath>
                    </m:oMathPara>
                  </a14:m>
                  <a:endParaRPr lang="ko-KR" altLang="en-US" sz="7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F190368-B19E-4FD7-B429-68CB8A23B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781" y="2621594"/>
                  <a:ext cx="535636" cy="6060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46D1EB6-D256-4B8F-A4E0-D8B06F24DE58}"/>
              </a:ext>
            </a:extLst>
          </p:cNvPr>
          <p:cNvSpPr txBox="1"/>
          <p:nvPr/>
        </p:nvSpPr>
        <p:spPr>
          <a:xfrm>
            <a:off x="2186529" y="4439147"/>
            <a:ext cx="8392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그림에서 입력층이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개인 이유는 맥락으로 고려할 단어를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개로 정했기 때문이다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은닉층에 주목해보자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뉴런은 입력층의 완전연결계층에 의해 변환된 값이 되는데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입력층이 여러 개이면 전체를 평균하면 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그림에서 출력층의 뉴런은 총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개인데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중요한 것은 이 뉴런 하나하나가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각각의 단어에 대응한다는 점이다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출력층 뉴런은 각 단어의 점수를 뜻하며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값이 높을수록 대응 단어의 출현 확률도 높아진다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여기서 점수란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확률로 해석되기 전의 값이고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점수에 소프트맥스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적용해서 확률을 얻을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계층에 통과시킨 후의 뉴런을 출력층이라고도 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24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추론 처리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193551" y="833829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가중치의 각 행의 해당 단어의 분산 표현이다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6D1EB6-D256-4B8F-A4E0-D8B06F24DE58}"/>
              </a:ext>
            </a:extLst>
          </p:cNvPr>
          <p:cNvSpPr txBox="1"/>
          <p:nvPr/>
        </p:nvSpPr>
        <p:spPr>
          <a:xfrm>
            <a:off x="807881" y="5168790"/>
            <a:ext cx="7205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뉴런 수를 입력 층의 뉴런 수보다 적게 하는 것이 중요한 핵심이다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이렇게 해야 은닉층에는 단어 예측에 필요한 정보를 간결하게 담게 되며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결과적으로 밀집벡터 표현을 얻을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은닉층 정보는 인간이 이해할 수 없는 코드로 쓰여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인코딩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한편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은닉층의 정보로부터 원하는 결과를 얻는 작업은 디코딩이라고 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디코딩이란 인코딩된 정보를 인간이 이해할 수 있는 표현으로 복원하는 작업이다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082B8FF-7D42-4298-8D1D-E96C20762B72}"/>
              </a:ext>
            </a:extLst>
          </p:cNvPr>
          <p:cNvSpPr/>
          <p:nvPr/>
        </p:nvSpPr>
        <p:spPr>
          <a:xfrm>
            <a:off x="4340127" y="1426886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722FF61-1616-4AC0-809A-0C1B5608387C}"/>
              </a:ext>
            </a:extLst>
          </p:cNvPr>
          <p:cNvSpPr/>
          <p:nvPr/>
        </p:nvSpPr>
        <p:spPr>
          <a:xfrm>
            <a:off x="4340127" y="1853165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5AE4EEA-CB1D-4DE7-BD04-6898CA525A7A}"/>
              </a:ext>
            </a:extLst>
          </p:cNvPr>
          <p:cNvSpPr/>
          <p:nvPr/>
        </p:nvSpPr>
        <p:spPr>
          <a:xfrm>
            <a:off x="4340127" y="2279444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011FFE1-0B84-4F8B-A81A-E526C38BFB3A}"/>
              </a:ext>
            </a:extLst>
          </p:cNvPr>
          <p:cNvSpPr/>
          <p:nvPr/>
        </p:nvSpPr>
        <p:spPr>
          <a:xfrm>
            <a:off x="4340127" y="2705723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00206CE-889F-470B-85C9-01DEE304A70F}"/>
              </a:ext>
            </a:extLst>
          </p:cNvPr>
          <p:cNvSpPr/>
          <p:nvPr/>
        </p:nvSpPr>
        <p:spPr>
          <a:xfrm>
            <a:off x="4340127" y="3132002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15D2EF0-D9C3-43E0-90EB-2080F186B57A}"/>
              </a:ext>
            </a:extLst>
          </p:cNvPr>
          <p:cNvSpPr/>
          <p:nvPr/>
        </p:nvSpPr>
        <p:spPr>
          <a:xfrm>
            <a:off x="4340127" y="3558282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B0C0A5-D61B-474C-8620-D18C96E90212}"/>
              </a:ext>
            </a:extLst>
          </p:cNvPr>
          <p:cNvSpPr/>
          <p:nvPr/>
        </p:nvSpPr>
        <p:spPr>
          <a:xfrm>
            <a:off x="4785368" y="1428243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8093509-F918-4E0D-BF17-1D47E5E7C00F}"/>
              </a:ext>
            </a:extLst>
          </p:cNvPr>
          <p:cNvSpPr/>
          <p:nvPr/>
        </p:nvSpPr>
        <p:spPr>
          <a:xfrm>
            <a:off x="4785368" y="1854522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22FA367-5814-479D-B08C-8C3198D7C8DC}"/>
              </a:ext>
            </a:extLst>
          </p:cNvPr>
          <p:cNvSpPr/>
          <p:nvPr/>
        </p:nvSpPr>
        <p:spPr>
          <a:xfrm>
            <a:off x="4785368" y="2280801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382A64D-21C5-48B6-BD9B-3B3BCEDD406E}"/>
              </a:ext>
            </a:extLst>
          </p:cNvPr>
          <p:cNvSpPr/>
          <p:nvPr/>
        </p:nvSpPr>
        <p:spPr>
          <a:xfrm>
            <a:off x="4785368" y="2707080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A6C1D7-CFC1-473A-9841-06A8000818FD}"/>
              </a:ext>
            </a:extLst>
          </p:cNvPr>
          <p:cNvSpPr/>
          <p:nvPr/>
        </p:nvSpPr>
        <p:spPr>
          <a:xfrm>
            <a:off x="4785368" y="3133359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78ECE2B-C4A2-4226-85AA-8F29E9465FB7}"/>
              </a:ext>
            </a:extLst>
          </p:cNvPr>
          <p:cNvSpPr/>
          <p:nvPr/>
        </p:nvSpPr>
        <p:spPr>
          <a:xfrm>
            <a:off x="4785368" y="3559639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84854AC-5824-4A24-8723-087B9BFAF95B}"/>
              </a:ext>
            </a:extLst>
          </p:cNvPr>
          <p:cNvSpPr/>
          <p:nvPr/>
        </p:nvSpPr>
        <p:spPr>
          <a:xfrm>
            <a:off x="5230609" y="1429600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4D0780-A0E2-4CE5-BE5F-BAEBF8964960}"/>
              </a:ext>
            </a:extLst>
          </p:cNvPr>
          <p:cNvSpPr/>
          <p:nvPr/>
        </p:nvSpPr>
        <p:spPr>
          <a:xfrm>
            <a:off x="5230609" y="1855879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60C8865-7F0F-4A5C-8998-32D03F42F45B}"/>
              </a:ext>
            </a:extLst>
          </p:cNvPr>
          <p:cNvSpPr/>
          <p:nvPr/>
        </p:nvSpPr>
        <p:spPr>
          <a:xfrm>
            <a:off x="5230609" y="2282158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B104F60-9512-49D7-97A5-B20DF0E11432}"/>
              </a:ext>
            </a:extLst>
          </p:cNvPr>
          <p:cNvSpPr/>
          <p:nvPr/>
        </p:nvSpPr>
        <p:spPr>
          <a:xfrm>
            <a:off x="5230609" y="2708437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690B1F2-34BE-4729-935A-EC55D28BE6B6}"/>
              </a:ext>
            </a:extLst>
          </p:cNvPr>
          <p:cNvSpPr/>
          <p:nvPr/>
        </p:nvSpPr>
        <p:spPr>
          <a:xfrm>
            <a:off x="5230609" y="3134716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2116EE6-2481-4A81-B3F8-2DB4287C5866}"/>
              </a:ext>
            </a:extLst>
          </p:cNvPr>
          <p:cNvSpPr/>
          <p:nvPr/>
        </p:nvSpPr>
        <p:spPr>
          <a:xfrm>
            <a:off x="5230609" y="3560996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69" name="그룹 7168">
            <a:extLst>
              <a:ext uri="{FF2B5EF4-FFF2-40B4-BE49-F238E27FC236}">
                <a16:creationId xmlns:a16="http://schemas.microsoft.com/office/drawing/2014/main" id="{E14EDEDA-D49D-461B-A682-250663EDE56C}"/>
              </a:ext>
            </a:extLst>
          </p:cNvPr>
          <p:cNvGrpSpPr/>
          <p:nvPr/>
        </p:nvGrpSpPr>
        <p:grpSpPr>
          <a:xfrm>
            <a:off x="4153780" y="1381687"/>
            <a:ext cx="109145" cy="3039874"/>
            <a:chOff x="4153780" y="1381687"/>
            <a:chExt cx="109145" cy="303987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D783B6B-0EA5-40B0-83DD-ED4BBC30215B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5E48866-37E0-4010-9D00-A3F7A493F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BE5B337-FFC0-4F6B-A778-B9245EF4E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DAFADC7C-BE3A-4A6F-A97D-685A8358967C}"/>
              </a:ext>
            </a:extLst>
          </p:cNvPr>
          <p:cNvGrpSpPr/>
          <p:nvPr/>
        </p:nvGrpSpPr>
        <p:grpSpPr>
          <a:xfrm>
            <a:off x="5653621" y="1381687"/>
            <a:ext cx="114087" cy="3032190"/>
            <a:chOff x="5653621" y="1381687"/>
            <a:chExt cx="114087" cy="3032190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CE58125-BE79-4E86-9F82-DADFADEA9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E784BC4-1667-48D6-BC30-4137A79A4AF9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006A395-4B0A-48A8-9F4D-11A092C7941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타원 146">
            <a:extLst>
              <a:ext uri="{FF2B5EF4-FFF2-40B4-BE49-F238E27FC236}">
                <a16:creationId xmlns:a16="http://schemas.microsoft.com/office/drawing/2014/main" id="{522F5836-AD4F-461D-A83B-B03AC0A8355A}"/>
              </a:ext>
            </a:extLst>
          </p:cNvPr>
          <p:cNvSpPr/>
          <p:nvPr/>
        </p:nvSpPr>
        <p:spPr>
          <a:xfrm>
            <a:off x="4340127" y="4002772"/>
            <a:ext cx="355804" cy="355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CE2CF-5DCB-4A9E-95ED-60ECE673A67B}"/>
              </a:ext>
            </a:extLst>
          </p:cNvPr>
          <p:cNvSpPr/>
          <p:nvPr/>
        </p:nvSpPr>
        <p:spPr>
          <a:xfrm>
            <a:off x="4785368" y="4004129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4E5E9E28-4058-4B23-A289-57807028E52A}"/>
              </a:ext>
            </a:extLst>
          </p:cNvPr>
          <p:cNvSpPr/>
          <p:nvPr/>
        </p:nvSpPr>
        <p:spPr>
          <a:xfrm>
            <a:off x="5230609" y="4005486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F616AD7-6495-43E7-A821-68F959D2BC08}"/>
              </a:ext>
            </a:extLst>
          </p:cNvPr>
          <p:cNvSpPr txBox="1"/>
          <p:nvPr/>
        </p:nvSpPr>
        <p:spPr>
          <a:xfrm>
            <a:off x="3183720" y="1426886"/>
            <a:ext cx="538305" cy="7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86E79B4-3D2A-4563-B8EE-3BF4671F1749}"/>
              </a:ext>
            </a:extLst>
          </p:cNvPr>
          <p:cNvCxnSpPr>
            <a:cxnSpLocks/>
            <a:stCxn id="152" idx="3"/>
            <a:endCxn id="106" idx="2"/>
          </p:cNvCxnSpPr>
          <p:nvPr/>
        </p:nvCxnSpPr>
        <p:spPr>
          <a:xfrm flipV="1">
            <a:off x="3722025" y="1604788"/>
            <a:ext cx="618102" cy="67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CCB9B7C-6A05-4BBD-9D8E-F19E25DF5CC1}"/>
              </a:ext>
            </a:extLst>
          </p:cNvPr>
          <p:cNvSpPr txBox="1"/>
          <p:nvPr/>
        </p:nvSpPr>
        <p:spPr>
          <a:xfrm>
            <a:off x="3209077" y="1861480"/>
            <a:ext cx="508350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9D14400-091D-4D80-85BC-FB5879E48C5B}"/>
              </a:ext>
            </a:extLst>
          </p:cNvPr>
          <p:cNvCxnSpPr>
            <a:cxnSpLocks/>
            <a:stCxn id="155" idx="3"/>
            <a:endCxn id="107" idx="2"/>
          </p:cNvCxnSpPr>
          <p:nvPr/>
        </p:nvCxnSpPr>
        <p:spPr>
          <a:xfrm flipV="1">
            <a:off x="3717427" y="2031067"/>
            <a:ext cx="622700" cy="196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C929F68-5855-473E-B51C-55095EA5FB38}"/>
              </a:ext>
            </a:extLst>
          </p:cNvPr>
          <p:cNvSpPr txBox="1"/>
          <p:nvPr/>
        </p:nvSpPr>
        <p:spPr>
          <a:xfrm>
            <a:off x="2679674" y="2284181"/>
            <a:ext cx="1037754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09AE014-7308-479D-A3C5-1431C5240172}"/>
              </a:ext>
            </a:extLst>
          </p:cNvPr>
          <p:cNvCxnSpPr>
            <a:cxnSpLocks/>
            <a:stCxn id="158" idx="3"/>
            <a:endCxn id="108" idx="2"/>
          </p:cNvCxnSpPr>
          <p:nvPr/>
        </p:nvCxnSpPr>
        <p:spPr>
          <a:xfrm>
            <a:off x="3717428" y="2455732"/>
            <a:ext cx="622699" cy="16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5C2B670-494D-4D5E-B91C-7A7B71426984}"/>
              </a:ext>
            </a:extLst>
          </p:cNvPr>
          <p:cNvSpPr txBox="1"/>
          <p:nvPr/>
        </p:nvSpPr>
        <p:spPr>
          <a:xfrm>
            <a:off x="3174929" y="2707712"/>
            <a:ext cx="541297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0E79E48-D9BC-4A9F-9EDF-25B9172946F6}"/>
              </a:ext>
            </a:extLst>
          </p:cNvPr>
          <p:cNvCxnSpPr>
            <a:cxnSpLocks/>
            <a:stCxn id="161" idx="3"/>
            <a:endCxn id="114" idx="2"/>
          </p:cNvCxnSpPr>
          <p:nvPr/>
        </p:nvCxnSpPr>
        <p:spPr>
          <a:xfrm>
            <a:off x="3716226" y="2879263"/>
            <a:ext cx="623901" cy="436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2C5279-026A-4BDB-8016-5CCF592CDDD3}"/>
              </a:ext>
            </a:extLst>
          </p:cNvPr>
          <p:cNvSpPr txBox="1"/>
          <p:nvPr/>
        </p:nvSpPr>
        <p:spPr>
          <a:xfrm>
            <a:off x="3486167" y="3138096"/>
            <a:ext cx="23913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0FB7BA7-C96E-4327-9F1F-F2AE36615D64}"/>
              </a:ext>
            </a:extLst>
          </p:cNvPr>
          <p:cNvCxnSpPr>
            <a:cxnSpLocks/>
            <a:stCxn id="164" idx="3"/>
            <a:endCxn id="117" idx="2"/>
          </p:cNvCxnSpPr>
          <p:nvPr/>
        </p:nvCxnSpPr>
        <p:spPr>
          <a:xfrm>
            <a:off x="3725299" y="3309647"/>
            <a:ext cx="614828" cy="2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4404FD0-4439-4AD0-A0FB-7992085234EF}"/>
              </a:ext>
            </a:extLst>
          </p:cNvPr>
          <p:cNvSpPr txBox="1"/>
          <p:nvPr/>
        </p:nvSpPr>
        <p:spPr>
          <a:xfrm>
            <a:off x="3086531" y="3565398"/>
            <a:ext cx="638768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C3B14DD-7010-4A70-8BE0-5502FA966478}"/>
              </a:ext>
            </a:extLst>
          </p:cNvPr>
          <p:cNvCxnSpPr>
            <a:cxnSpLocks/>
            <a:stCxn id="167" idx="3"/>
            <a:endCxn id="120" idx="2"/>
          </p:cNvCxnSpPr>
          <p:nvPr/>
        </p:nvCxnSpPr>
        <p:spPr>
          <a:xfrm flipV="1">
            <a:off x="3725299" y="3736184"/>
            <a:ext cx="614828" cy="7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4C9740E-13DD-456C-AB32-564C232DC15F}"/>
              </a:ext>
            </a:extLst>
          </p:cNvPr>
          <p:cNvSpPr txBox="1"/>
          <p:nvPr/>
        </p:nvSpPr>
        <p:spPr>
          <a:xfrm>
            <a:off x="3486167" y="4011588"/>
            <a:ext cx="247255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07B2DC4-6BEA-40D5-9455-E2F10CEAE1A9}"/>
              </a:ext>
            </a:extLst>
          </p:cNvPr>
          <p:cNvCxnSpPr>
            <a:cxnSpLocks/>
            <a:stCxn id="170" idx="3"/>
            <a:endCxn id="147" idx="2"/>
          </p:cNvCxnSpPr>
          <p:nvPr/>
        </p:nvCxnSpPr>
        <p:spPr>
          <a:xfrm flipV="1">
            <a:off x="3733422" y="4180674"/>
            <a:ext cx="606705" cy="24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BA9425-43E5-4DE8-BC3A-D97226BC3A3C}"/>
                  </a:ext>
                </a:extLst>
              </p:cNvPr>
              <p:cNvSpPr txBox="1"/>
              <p:nvPr/>
            </p:nvSpPr>
            <p:spPr>
              <a:xfrm>
                <a:off x="4566559" y="4614727"/>
                <a:ext cx="793422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𝐖</m:t>
                      </m:r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BA9425-43E5-4DE8-BC3A-D97226BC3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559" y="4614727"/>
                <a:ext cx="793422" cy="425758"/>
              </a:xfrm>
              <a:prstGeom prst="rect">
                <a:avLst/>
              </a:prstGeom>
              <a:blipFill>
                <a:blip r:embed="rId3"/>
                <a:stretch>
                  <a:fillRect t="-31429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345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추론 처리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182524" y="910401"/>
            <a:ext cx="447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관점에서 본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신경망 구성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06BA54-AB1F-4003-898E-BD53CDE6044D}"/>
              </a:ext>
            </a:extLst>
          </p:cNvPr>
          <p:cNvSpPr/>
          <p:nvPr/>
        </p:nvSpPr>
        <p:spPr>
          <a:xfrm>
            <a:off x="2896874" y="1422288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87C5FD-E5B9-416F-8642-65FF18D24BE0}"/>
              </a:ext>
            </a:extLst>
          </p:cNvPr>
          <p:cNvSpPr/>
          <p:nvPr/>
        </p:nvSpPr>
        <p:spPr>
          <a:xfrm>
            <a:off x="2896876" y="4390058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25160E-F67C-40E9-9BD5-5C84B47DF89F}"/>
              </a:ext>
            </a:extLst>
          </p:cNvPr>
          <p:cNvSpPr/>
          <p:nvPr/>
        </p:nvSpPr>
        <p:spPr>
          <a:xfrm>
            <a:off x="7124337" y="2796988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558F12E-BE7D-46EA-9ED6-D7A41A73B03A}"/>
                  </a:ext>
                </a:extLst>
              </p:cNvPr>
              <p:cNvSpPr/>
              <p:nvPr/>
            </p:nvSpPr>
            <p:spPr>
              <a:xfrm>
                <a:off x="2927612" y="3273509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558F12E-BE7D-46EA-9ED6-D7A41A73B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12" y="3273509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B7F9FB5-933F-48AE-B248-CBA606649177}"/>
                  </a:ext>
                </a:extLst>
              </p:cNvPr>
              <p:cNvSpPr/>
              <p:nvPr/>
            </p:nvSpPr>
            <p:spPr>
              <a:xfrm>
                <a:off x="2927612" y="6247119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B7F9FB5-933F-48AE-B248-CBA606649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12" y="6247119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3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4BDBF266-577B-45B6-8D2F-1CD75537FBD8}"/>
                  </a:ext>
                </a:extLst>
              </p:cNvPr>
              <p:cNvSpPr/>
              <p:nvPr/>
            </p:nvSpPr>
            <p:spPr>
              <a:xfrm>
                <a:off x="7155075" y="4654448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4BDBF266-577B-45B6-8D2F-1CD75537F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75" y="4654448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10000" b="-5797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6CE33146-4734-4108-A7B5-7591AEDB9190}"/>
              </a:ext>
            </a:extLst>
          </p:cNvPr>
          <p:cNvSpPr/>
          <p:nvPr/>
        </p:nvSpPr>
        <p:spPr>
          <a:xfrm>
            <a:off x="4579683" y="3687781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DD5F3-B37F-4ECB-A4CB-0F41CC3F2A2C}"/>
                  </a:ext>
                </a:extLst>
              </p:cNvPr>
              <p:cNvSpPr txBox="1"/>
              <p:nvPr/>
            </p:nvSpPr>
            <p:spPr>
              <a:xfrm>
                <a:off x="4697858" y="3791584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DD5F3-B37F-4ECB-A4CB-0F41CC3F2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58" y="3791584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909" r="-1818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CAF217FE-CD7B-414B-ADE9-EF96103F9A59}"/>
              </a:ext>
            </a:extLst>
          </p:cNvPr>
          <p:cNvSpPr/>
          <p:nvPr/>
        </p:nvSpPr>
        <p:spPr>
          <a:xfrm>
            <a:off x="5801565" y="3687781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93ACF9-67CA-4EA2-9EA1-712BC9DCE782}"/>
                  </a:ext>
                </a:extLst>
              </p:cNvPr>
              <p:cNvSpPr txBox="1"/>
              <p:nvPr/>
            </p:nvSpPr>
            <p:spPr>
              <a:xfrm>
                <a:off x="5919740" y="3791584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93ACF9-67CA-4EA2-9EA1-712BC9DCE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740" y="3791584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9A9738E-DEC0-4714-ADA2-191ED3DF7ECA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48564" y="2569680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7A325B7-0072-4015-9F27-343292608322}"/>
              </a:ext>
            </a:extLst>
          </p:cNvPr>
          <p:cNvCxnSpPr>
            <a:cxnSpLocks/>
            <a:stCxn id="65" idx="3"/>
            <a:endCxn id="3" idx="3"/>
          </p:cNvCxnSpPr>
          <p:nvPr/>
        </p:nvCxnSpPr>
        <p:spPr>
          <a:xfrm flipV="1">
            <a:off x="3748566" y="4127690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24BDF4-F46D-4F48-9AC6-E561956732E6}"/>
              </a:ext>
            </a:extLst>
          </p:cNvPr>
          <p:cNvCxnSpPr>
            <a:cxnSpLocks/>
            <a:stCxn id="3" idx="6"/>
            <a:endCxn id="80" idx="2"/>
          </p:cNvCxnSpPr>
          <p:nvPr/>
        </p:nvCxnSpPr>
        <p:spPr>
          <a:xfrm>
            <a:off x="5095068" y="3945474"/>
            <a:ext cx="70649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6904D9F-62E8-4A7E-8A1C-B712457B1791}"/>
              </a:ext>
            </a:extLst>
          </p:cNvPr>
          <p:cNvCxnSpPr>
            <a:cxnSpLocks/>
            <a:stCxn id="80" idx="6"/>
            <a:endCxn id="74" idx="1"/>
          </p:cNvCxnSpPr>
          <p:nvPr/>
        </p:nvCxnSpPr>
        <p:spPr>
          <a:xfrm flipV="1">
            <a:off x="6316950" y="3944380"/>
            <a:ext cx="8073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F810F-9F59-455A-84E0-69950CF15106}"/>
              </a:ext>
            </a:extLst>
          </p:cNvPr>
          <p:cNvSpPr txBox="1"/>
          <p:nvPr/>
        </p:nvSpPr>
        <p:spPr>
          <a:xfrm>
            <a:off x="8586100" y="3760765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score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EDD67BA-F998-4205-9A92-9E2926598CE9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7976027" y="3944380"/>
            <a:ext cx="610073" cy="10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AC01EB6-BE2D-4AF8-9F74-94335533676F}"/>
              </a:ext>
            </a:extLst>
          </p:cNvPr>
          <p:cNvSpPr txBox="1"/>
          <p:nvPr/>
        </p:nvSpPr>
        <p:spPr>
          <a:xfrm>
            <a:off x="634244" y="229268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584C32E-C3F1-462B-BAD4-2B813DEF8E70}"/>
              </a:ext>
            </a:extLst>
          </p:cNvPr>
          <p:cNvCxnSpPr>
            <a:cxnSpLocks/>
            <a:stCxn id="100" idx="3"/>
            <a:endCxn id="56" idx="1"/>
          </p:cNvCxnSpPr>
          <p:nvPr/>
        </p:nvCxnSpPr>
        <p:spPr>
          <a:xfrm>
            <a:off x="2043604" y="2569680"/>
            <a:ext cx="8532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6FC6186-5F57-45C6-B220-5BD4D31727D9}"/>
              </a:ext>
            </a:extLst>
          </p:cNvPr>
          <p:cNvSpPr txBox="1"/>
          <p:nvPr/>
        </p:nvSpPr>
        <p:spPr>
          <a:xfrm>
            <a:off x="634244" y="526045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72591AF-33F3-4258-B1F5-AC0C848C2F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043604" y="5537450"/>
            <a:ext cx="8532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2A89BF-FCBE-440C-AF62-7CB21D87D75A}"/>
              </a:ext>
            </a:extLst>
          </p:cNvPr>
          <p:cNvSpPr txBox="1"/>
          <p:nvPr/>
        </p:nvSpPr>
        <p:spPr>
          <a:xfrm>
            <a:off x="4842134" y="447860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223746-61E5-472B-83DD-A9FC5B03A412}"/>
              </a:ext>
            </a:extLst>
          </p:cNvPr>
          <p:cNvCxnSpPr/>
          <p:nvPr/>
        </p:nvCxnSpPr>
        <p:spPr>
          <a:xfrm>
            <a:off x="4613510" y="4832570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C18A01-C307-48F7-8E10-8EB870BA5C90}"/>
              </a:ext>
            </a:extLst>
          </p:cNvPr>
          <p:cNvCxnSpPr>
            <a:cxnSpLocks/>
          </p:cNvCxnSpPr>
          <p:nvPr/>
        </p:nvCxnSpPr>
        <p:spPr>
          <a:xfrm flipV="1">
            <a:off x="5435646" y="4178127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ADFFC7F-A447-4003-9336-AE4670F4B6BC}"/>
              </a:ext>
            </a:extLst>
          </p:cNvPr>
          <p:cNvSpPr txBox="1"/>
          <p:nvPr/>
        </p:nvSpPr>
        <p:spPr>
          <a:xfrm>
            <a:off x="4601838" y="5543489"/>
            <a:ext cx="401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편향을 사용하지 않는 완전연결계층의 처리는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계층의 순전파와 같다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계층은 내부에서 행렬 곱을 계산한다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61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추론 전체 그림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1.2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신경망 추론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085E712-BC76-4EB8-9867-8F2914300890}"/>
              </a:ext>
            </a:extLst>
          </p:cNvPr>
          <p:cNvSpPr txBox="1"/>
          <p:nvPr/>
        </p:nvSpPr>
        <p:spPr>
          <a:xfrm>
            <a:off x="192280" y="104501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신경망의 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CFE3B8-7281-40D6-BD3B-73F8BA4BE88F}"/>
              </a:ext>
            </a:extLst>
          </p:cNvPr>
          <p:cNvSpPr/>
          <p:nvPr/>
        </p:nvSpPr>
        <p:spPr>
          <a:xfrm>
            <a:off x="1306285" y="2324979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F8ECF8-54B4-4C34-A672-52346F74B16D}"/>
              </a:ext>
            </a:extLst>
          </p:cNvPr>
          <p:cNvSpPr/>
          <p:nvPr/>
        </p:nvSpPr>
        <p:spPr>
          <a:xfrm>
            <a:off x="1306285" y="3086978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D950A3-BA9A-4F2D-925C-09BEB13D6685}"/>
              </a:ext>
            </a:extLst>
          </p:cNvPr>
          <p:cNvSpPr/>
          <p:nvPr/>
        </p:nvSpPr>
        <p:spPr>
          <a:xfrm>
            <a:off x="3104349" y="1575465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46171B-C65B-4824-91D5-6B875555A759}"/>
              </a:ext>
            </a:extLst>
          </p:cNvPr>
          <p:cNvSpPr/>
          <p:nvPr/>
        </p:nvSpPr>
        <p:spPr>
          <a:xfrm>
            <a:off x="3104349" y="2329141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FE9F913-0723-41A4-A722-4477262D611F}"/>
              </a:ext>
            </a:extLst>
          </p:cNvPr>
          <p:cNvSpPr/>
          <p:nvPr/>
        </p:nvSpPr>
        <p:spPr>
          <a:xfrm>
            <a:off x="3104349" y="3082817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E81897-CE8D-4ADE-995E-4671639496F3}"/>
              </a:ext>
            </a:extLst>
          </p:cNvPr>
          <p:cNvSpPr/>
          <p:nvPr/>
        </p:nvSpPr>
        <p:spPr>
          <a:xfrm>
            <a:off x="3104349" y="3836492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BDF399-B866-40D7-8C26-C8FB6DE5FA30}"/>
              </a:ext>
            </a:extLst>
          </p:cNvPr>
          <p:cNvSpPr/>
          <p:nvPr/>
        </p:nvSpPr>
        <p:spPr>
          <a:xfrm>
            <a:off x="4902413" y="1952302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FE3C7B-CBCF-41AD-8254-73E2A499525F}"/>
              </a:ext>
            </a:extLst>
          </p:cNvPr>
          <p:cNvSpPr/>
          <p:nvPr/>
        </p:nvSpPr>
        <p:spPr>
          <a:xfrm>
            <a:off x="4902413" y="2705978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4635A2-2534-42B2-AF9A-5ACB834B90DE}"/>
              </a:ext>
            </a:extLst>
          </p:cNvPr>
          <p:cNvSpPr/>
          <p:nvPr/>
        </p:nvSpPr>
        <p:spPr>
          <a:xfrm>
            <a:off x="4902413" y="3459654"/>
            <a:ext cx="522514" cy="5225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541C48-E3B9-43F1-B29F-6FF3F5394794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1828799" y="1836722"/>
            <a:ext cx="1275550" cy="74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503718-FF77-46D3-8441-164648FE68BA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1828799" y="2586236"/>
            <a:ext cx="1275550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D78C01-1645-402D-A8A8-3D370193E918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1828799" y="2586236"/>
            <a:ext cx="1275550" cy="151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F75F4D-304A-42B7-8BF3-4AAA805881AA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1828799" y="3348235"/>
            <a:ext cx="1275550" cy="74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B37D67-E90C-4D94-8CED-24B2B833013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828799" y="2590398"/>
            <a:ext cx="1275550" cy="757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A2BA38-ED00-48BF-BDEC-71F4D9BF3752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1828799" y="2586236"/>
            <a:ext cx="1275550" cy="757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87D2163-787C-4A49-BD41-68E71E73410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1828799" y="3344074"/>
            <a:ext cx="1275550" cy="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A923871-3CD0-420A-BB4F-0D99662BDB1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828799" y="1836722"/>
            <a:ext cx="1275550" cy="151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E9944-C129-40F8-991A-8F88408105E8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626863" y="1836722"/>
            <a:ext cx="1275550" cy="37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8BE387-0AD4-454A-B266-EA5C08A941B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3626863" y="2590398"/>
            <a:ext cx="1275550" cy="37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9CD90DF-6185-40EE-800E-3E84527C810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3626863" y="3344074"/>
            <a:ext cx="1275550" cy="37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B22D538-826D-46BE-BC03-4DD5C7BB7906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3626863" y="2213559"/>
            <a:ext cx="1275550" cy="188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108D92E-AEA1-4F27-9B90-4E9239FFD45B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3626863" y="2967235"/>
            <a:ext cx="1275550" cy="113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50761CD-85E1-4773-95B7-17A0BC2B9542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3626863" y="3720911"/>
            <a:ext cx="1275550" cy="37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D2A23A5-BBCD-4DC1-A8DA-A31CFB21D6FF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3626863" y="2967235"/>
            <a:ext cx="1275550" cy="37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902AA9-F749-45A2-A448-432A17364A8A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3626863" y="2213559"/>
            <a:ext cx="1275550" cy="1130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7874BFA-C767-4AF2-B11A-55E4FBF2CF42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3626863" y="2590398"/>
            <a:ext cx="1275550" cy="113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56AB74B-D4DC-4456-B9B4-10E6DC1A79B0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626863" y="2213559"/>
            <a:ext cx="1275550" cy="37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DE3E9BD-8B63-428D-B9DF-C1D310C657ED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3626863" y="1836722"/>
            <a:ext cx="1275550" cy="113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2C09F6D-8745-42E8-8446-D1574502E34D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3626863" y="1836722"/>
            <a:ext cx="1275550" cy="1884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3CAA32-6B66-4323-80EE-3106F06F9ECC}"/>
              </a:ext>
            </a:extLst>
          </p:cNvPr>
          <p:cNvSpPr txBox="1"/>
          <p:nvPr/>
        </p:nvSpPr>
        <p:spPr>
          <a:xfrm>
            <a:off x="1306285" y="45145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491942-FF67-4A42-BCCD-884BDB4918C2}"/>
              </a:ext>
            </a:extLst>
          </p:cNvPr>
          <p:cNvSpPr txBox="1"/>
          <p:nvPr/>
        </p:nvSpPr>
        <p:spPr>
          <a:xfrm>
            <a:off x="3035193" y="45145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C59ABA-3C3F-497D-85C4-7B0BFF2C501C}"/>
              </a:ext>
            </a:extLst>
          </p:cNvPr>
          <p:cNvSpPr txBox="1"/>
          <p:nvPr/>
        </p:nvSpPr>
        <p:spPr>
          <a:xfrm>
            <a:off x="4812369" y="45145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36953604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학습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F1C8E0-449A-427B-992B-0E427D386286}"/>
              </a:ext>
            </a:extLst>
          </p:cNvPr>
          <p:cNvSpPr txBox="1"/>
          <p:nvPr/>
        </p:nvSpPr>
        <p:spPr>
          <a:xfrm>
            <a:off x="3811326" y="981717"/>
            <a:ext cx="281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구체적인 예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D1E5DE-5DB5-4FD1-9202-F384746F9FAD}"/>
              </a:ext>
            </a:extLst>
          </p:cNvPr>
          <p:cNvGrpSpPr/>
          <p:nvPr/>
        </p:nvGrpSpPr>
        <p:grpSpPr>
          <a:xfrm>
            <a:off x="938477" y="892135"/>
            <a:ext cx="871969" cy="736777"/>
            <a:chOff x="233340" y="1921826"/>
            <a:chExt cx="871969" cy="736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41A5D-93E3-4906-AE9C-D41D74EC2745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0D48E70-9DB2-402F-AC51-9DDE844F2C7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3B9218-DC56-4EA0-81C7-23F8586EB322}"/>
              </a:ext>
            </a:extLst>
          </p:cNvPr>
          <p:cNvGrpSpPr/>
          <p:nvPr/>
        </p:nvGrpSpPr>
        <p:grpSpPr>
          <a:xfrm>
            <a:off x="963834" y="1280625"/>
            <a:ext cx="842013" cy="343102"/>
            <a:chOff x="263296" y="2353832"/>
            <a:chExt cx="842013" cy="3431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74DCB1-8333-4107-AF8D-0105B26C6E17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48B21C7-5CF3-4383-B9B8-387FC432BAE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548AFF-EA44-4652-B094-580DBAAFDE0E}"/>
              </a:ext>
            </a:extLst>
          </p:cNvPr>
          <p:cNvGrpSpPr/>
          <p:nvPr/>
        </p:nvGrpSpPr>
        <p:grpSpPr>
          <a:xfrm>
            <a:off x="434431" y="1657222"/>
            <a:ext cx="1371416" cy="343102"/>
            <a:chOff x="-266107" y="2785837"/>
            <a:chExt cx="1371416" cy="3431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B5A26C-7D50-4FB9-929C-62CE4908D261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D365A85-4326-4C3A-AB28-6B13C76A2B67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BECCA1D-5DC8-4557-9467-A27B3EDAF054}"/>
              </a:ext>
            </a:extLst>
          </p:cNvPr>
          <p:cNvGrpSpPr/>
          <p:nvPr/>
        </p:nvGrpSpPr>
        <p:grpSpPr>
          <a:xfrm>
            <a:off x="929686" y="2034649"/>
            <a:ext cx="874958" cy="343102"/>
            <a:chOff x="230351" y="3217842"/>
            <a:chExt cx="874958" cy="3431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08EE83-D2D4-4A4B-86E2-207ED84B4849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0C0366-C942-42CA-85BB-2E81E47D8B5A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CFF8ED-92B7-41F9-9CA4-B0C09A60AE82}"/>
              </a:ext>
            </a:extLst>
          </p:cNvPr>
          <p:cNvGrpSpPr/>
          <p:nvPr/>
        </p:nvGrpSpPr>
        <p:grpSpPr>
          <a:xfrm>
            <a:off x="1240924" y="2411245"/>
            <a:ext cx="572794" cy="343102"/>
            <a:chOff x="532515" y="3649846"/>
            <a:chExt cx="572794" cy="3431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107386-F6ED-46F8-855C-7CAB49FE97CD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42F1539-4BAD-4394-BB5D-6DA5E9E314F9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10C480A-1EBD-4C33-B33D-D2E0B8EF60CD}"/>
              </a:ext>
            </a:extLst>
          </p:cNvPr>
          <p:cNvGrpSpPr/>
          <p:nvPr/>
        </p:nvGrpSpPr>
        <p:grpSpPr>
          <a:xfrm>
            <a:off x="841288" y="2784759"/>
            <a:ext cx="972430" cy="343102"/>
            <a:chOff x="132879" y="4081852"/>
            <a:chExt cx="972430" cy="3431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78D51D-F3E5-489F-998A-886EAD35D558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797779B-AB1B-4B1B-AE0A-39081C0E046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5CF1D75-60EF-42A8-826C-C4B2C8EB7B53}"/>
              </a:ext>
            </a:extLst>
          </p:cNvPr>
          <p:cNvGrpSpPr/>
          <p:nvPr/>
        </p:nvGrpSpPr>
        <p:grpSpPr>
          <a:xfrm>
            <a:off x="1240924" y="3177161"/>
            <a:ext cx="580918" cy="343102"/>
            <a:chOff x="524391" y="4513859"/>
            <a:chExt cx="580918" cy="3431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51D8EA-D58C-4A42-91E1-D3BD605679D7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1D49DD8-F049-4D55-A297-CD1DB97CCB5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F7F9F8D-8BB1-413F-B122-CE860D130715}"/>
              </a:ext>
            </a:extLst>
          </p:cNvPr>
          <p:cNvSpPr txBox="1"/>
          <p:nvPr/>
        </p:nvSpPr>
        <p:spPr>
          <a:xfrm>
            <a:off x="7502714" y="508095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F07E8D-9785-42BE-853B-F7244A0A6355}"/>
              </a:ext>
            </a:extLst>
          </p:cNvPr>
          <p:cNvGrpSpPr/>
          <p:nvPr/>
        </p:nvGrpSpPr>
        <p:grpSpPr>
          <a:xfrm>
            <a:off x="1805849" y="900358"/>
            <a:ext cx="317400" cy="2599006"/>
            <a:chOff x="1805849" y="900358"/>
            <a:chExt cx="317400" cy="2599006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9EAA4D7-A036-4DD8-9D48-9A13C38BF026}"/>
                </a:ext>
              </a:extLst>
            </p:cNvPr>
            <p:cNvSpPr/>
            <p:nvPr/>
          </p:nvSpPr>
          <p:spPr>
            <a:xfrm>
              <a:off x="1805849" y="900358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B3F6D63-E793-47D7-BFD1-2752EE5F26E0}"/>
                </a:ext>
              </a:extLst>
            </p:cNvPr>
            <p:cNvSpPr/>
            <p:nvPr/>
          </p:nvSpPr>
          <p:spPr>
            <a:xfrm>
              <a:off x="1805849" y="128062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40ECFBA-AC00-4042-866F-2F18EFE42532}"/>
                </a:ext>
              </a:extLst>
            </p:cNvPr>
            <p:cNvSpPr/>
            <p:nvPr/>
          </p:nvSpPr>
          <p:spPr>
            <a:xfrm>
              <a:off x="1805849" y="1660894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D6E4100-0B77-461E-839C-87BD84CD7BCE}"/>
                </a:ext>
              </a:extLst>
            </p:cNvPr>
            <p:cNvSpPr/>
            <p:nvPr/>
          </p:nvSpPr>
          <p:spPr>
            <a:xfrm>
              <a:off x="1805849" y="2041161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025CDD1-C645-4B9E-A46F-1523D6892EC7}"/>
                </a:ext>
              </a:extLst>
            </p:cNvPr>
            <p:cNvSpPr/>
            <p:nvPr/>
          </p:nvSpPr>
          <p:spPr>
            <a:xfrm>
              <a:off x="1805849" y="2421429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049DBAA-DE07-4C39-93F5-4CDEE8F6CFBE}"/>
                </a:ext>
              </a:extLst>
            </p:cNvPr>
            <p:cNvSpPr/>
            <p:nvPr/>
          </p:nvSpPr>
          <p:spPr>
            <a:xfrm>
              <a:off x="1805849" y="2801696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4F2C33B-32ED-48A8-BB8A-357E636DA372}"/>
                </a:ext>
              </a:extLst>
            </p:cNvPr>
            <p:cNvSpPr/>
            <p:nvPr/>
          </p:nvSpPr>
          <p:spPr>
            <a:xfrm>
              <a:off x="1805849" y="3181965"/>
              <a:ext cx="317400" cy="317399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0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CB7337-ED73-4E32-BD99-44E12AC0975B}"/>
              </a:ext>
            </a:extLst>
          </p:cNvPr>
          <p:cNvSpPr/>
          <p:nvPr/>
        </p:nvSpPr>
        <p:spPr>
          <a:xfrm>
            <a:off x="1758909" y="81263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E0F65BA-760E-49DE-ACF1-5FC84938CEBB}"/>
              </a:ext>
            </a:extLst>
          </p:cNvPr>
          <p:cNvGrpSpPr/>
          <p:nvPr/>
        </p:nvGrpSpPr>
        <p:grpSpPr>
          <a:xfrm>
            <a:off x="3761293" y="3010007"/>
            <a:ext cx="411278" cy="1240326"/>
            <a:chOff x="3553685" y="1561371"/>
            <a:chExt cx="411278" cy="124032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012303D-82A9-4A73-9913-49FE9D44CE36}"/>
                </a:ext>
              </a:extLst>
            </p:cNvPr>
            <p:cNvSpPr/>
            <p:nvPr/>
          </p:nvSpPr>
          <p:spPr>
            <a:xfrm>
              <a:off x="3600623" y="1656057"/>
              <a:ext cx="317400" cy="317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56CCED3-1BA2-47C0-A7F4-1A02AF7CCC4A}"/>
                </a:ext>
              </a:extLst>
            </p:cNvPr>
            <p:cNvSpPr/>
            <p:nvPr/>
          </p:nvSpPr>
          <p:spPr>
            <a:xfrm>
              <a:off x="3600623" y="2035298"/>
              <a:ext cx="317400" cy="3173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BC2462D-47C6-470B-9604-E970F6B52BA3}"/>
                </a:ext>
              </a:extLst>
            </p:cNvPr>
            <p:cNvSpPr/>
            <p:nvPr/>
          </p:nvSpPr>
          <p:spPr>
            <a:xfrm>
              <a:off x="3600623" y="2414539"/>
              <a:ext cx="317400" cy="3173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8A0AFEE-37BC-4FFB-9F2B-BFB707C55BB2}"/>
                </a:ext>
              </a:extLst>
            </p:cNvPr>
            <p:cNvSpPr/>
            <p:nvPr/>
          </p:nvSpPr>
          <p:spPr>
            <a:xfrm>
              <a:off x="3553685" y="1561371"/>
              <a:ext cx="411278" cy="1240326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AE6CB27-0932-4E45-9540-0E06B12DE3D1}"/>
              </a:ext>
            </a:extLst>
          </p:cNvPr>
          <p:cNvCxnSpPr>
            <a:cxnSpLocks/>
          </p:cNvCxnSpPr>
          <p:nvPr/>
        </p:nvCxnSpPr>
        <p:spPr>
          <a:xfrm>
            <a:off x="2170189" y="812637"/>
            <a:ext cx="1591104" cy="21954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60721C-885F-4CAB-AC33-65568C7E956E}"/>
              </a:ext>
            </a:extLst>
          </p:cNvPr>
          <p:cNvCxnSpPr>
            <a:cxnSpLocks/>
          </p:cNvCxnSpPr>
          <p:nvPr/>
        </p:nvCxnSpPr>
        <p:spPr>
          <a:xfrm>
            <a:off x="2170189" y="3575362"/>
            <a:ext cx="1591102" cy="6642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76533C-2C04-4D27-8DF8-D4A538D9C023}"/>
                  </a:ext>
                </a:extLst>
              </p:cNvPr>
              <p:cNvSpPr txBox="1"/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76533C-2C04-4D27-8DF8-D4A538D9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19" y="2509904"/>
                <a:ext cx="778871" cy="579646"/>
              </a:xfrm>
              <a:prstGeom prst="rect">
                <a:avLst/>
              </a:prstGeom>
              <a:blipFill>
                <a:blip r:embed="rId3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E9B74BF0-61B1-43D5-9719-7988EBDF52DD}"/>
              </a:ext>
            </a:extLst>
          </p:cNvPr>
          <p:cNvSpPr/>
          <p:nvPr/>
        </p:nvSpPr>
        <p:spPr>
          <a:xfrm>
            <a:off x="9566111" y="2348993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E45B92A-1023-49AC-A2CF-6E7AAB574B20}"/>
              </a:ext>
            </a:extLst>
          </p:cNvPr>
          <p:cNvSpPr/>
          <p:nvPr/>
        </p:nvSpPr>
        <p:spPr>
          <a:xfrm>
            <a:off x="9566111" y="272926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E9E6751-59A5-48F9-BA87-3C904195DE4F}"/>
              </a:ext>
            </a:extLst>
          </p:cNvPr>
          <p:cNvSpPr/>
          <p:nvPr/>
        </p:nvSpPr>
        <p:spPr>
          <a:xfrm>
            <a:off x="9566111" y="310952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264A25C-4D32-4BB5-9B97-F3DAEB1B8C93}"/>
              </a:ext>
            </a:extLst>
          </p:cNvPr>
          <p:cNvSpPr/>
          <p:nvPr/>
        </p:nvSpPr>
        <p:spPr>
          <a:xfrm>
            <a:off x="9566111" y="3489796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3DCCBD4-9857-4514-A205-7B4A46469E7C}"/>
              </a:ext>
            </a:extLst>
          </p:cNvPr>
          <p:cNvSpPr/>
          <p:nvPr/>
        </p:nvSpPr>
        <p:spPr>
          <a:xfrm>
            <a:off x="9566111" y="3870064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CF2D086-99D2-4020-A2F9-7EE021C8E206}"/>
              </a:ext>
            </a:extLst>
          </p:cNvPr>
          <p:cNvSpPr/>
          <p:nvPr/>
        </p:nvSpPr>
        <p:spPr>
          <a:xfrm>
            <a:off x="9566111" y="425033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7C59F22-B3C5-4EF5-896B-DE458FEFDC8A}"/>
              </a:ext>
            </a:extLst>
          </p:cNvPr>
          <p:cNvSpPr/>
          <p:nvPr/>
        </p:nvSpPr>
        <p:spPr>
          <a:xfrm>
            <a:off x="9566111" y="4630600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6D42754-293C-4931-B75A-2C846182587A}"/>
              </a:ext>
            </a:extLst>
          </p:cNvPr>
          <p:cNvSpPr/>
          <p:nvPr/>
        </p:nvSpPr>
        <p:spPr>
          <a:xfrm>
            <a:off x="9519171" y="2261272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07018C-2909-4566-BB90-98D8C2ADA3BD}"/>
              </a:ext>
            </a:extLst>
          </p:cNvPr>
          <p:cNvGrpSpPr/>
          <p:nvPr/>
        </p:nvGrpSpPr>
        <p:grpSpPr>
          <a:xfrm>
            <a:off x="930608" y="3851139"/>
            <a:ext cx="871969" cy="736777"/>
            <a:chOff x="233340" y="1921826"/>
            <a:chExt cx="871969" cy="736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A019AE4-7093-4E30-98B7-5C7230AA071E}"/>
                </a:ext>
              </a:extLst>
            </p:cNvPr>
            <p:cNvSpPr txBox="1"/>
            <p:nvPr/>
          </p:nvSpPr>
          <p:spPr>
            <a:xfrm>
              <a:off x="233340" y="1921826"/>
              <a:ext cx="538305" cy="7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A9DF268-3D1E-473F-A2FB-95865C5B142A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771645" y="2093377"/>
              <a:ext cx="33366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EB37F4C-448A-4003-8AE4-0B4D7710E912}"/>
              </a:ext>
            </a:extLst>
          </p:cNvPr>
          <p:cNvGrpSpPr/>
          <p:nvPr/>
        </p:nvGrpSpPr>
        <p:grpSpPr>
          <a:xfrm>
            <a:off x="955965" y="4239629"/>
            <a:ext cx="842013" cy="343102"/>
            <a:chOff x="263296" y="2353832"/>
            <a:chExt cx="842013" cy="34310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0E34B1-6C63-4655-AB48-5190C8DC7CF8}"/>
                </a:ext>
              </a:extLst>
            </p:cNvPr>
            <p:cNvSpPr txBox="1"/>
            <p:nvPr/>
          </p:nvSpPr>
          <p:spPr>
            <a:xfrm>
              <a:off x="263296" y="2353832"/>
              <a:ext cx="508350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DBA12DF-2BC7-456C-91A1-91370DB26822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771646" y="252538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B96EBF8-6707-4A62-B453-1EEF9E638D81}"/>
              </a:ext>
            </a:extLst>
          </p:cNvPr>
          <p:cNvGrpSpPr/>
          <p:nvPr/>
        </p:nvGrpSpPr>
        <p:grpSpPr>
          <a:xfrm>
            <a:off x="426562" y="4616226"/>
            <a:ext cx="1371416" cy="343102"/>
            <a:chOff x="-266107" y="2785837"/>
            <a:chExt cx="1371416" cy="34310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845C618-AAC9-42C8-8348-64763AF25159}"/>
                </a:ext>
              </a:extLst>
            </p:cNvPr>
            <p:cNvSpPr txBox="1"/>
            <p:nvPr/>
          </p:nvSpPr>
          <p:spPr>
            <a:xfrm>
              <a:off x="-266107" y="2785837"/>
              <a:ext cx="1037754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112DCC8-34B8-421E-B645-713975093FCF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771646" y="295738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125E354-2430-4E04-A8A7-5E1EA516CDC9}"/>
              </a:ext>
            </a:extLst>
          </p:cNvPr>
          <p:cNvGrpSpPr/>
          <p:nvPr/>
        </p:nvGrpSpPr>
        <p:grpSpPr>
          <a:xfrm>
            <a:off x="921817" y="4993653"/>
            <a:ext cx="874958" cy="343102"/>
            <a:chOff x="230351" y="3217842"/>
            <a:chExt cx="874958" cy="34310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5C321A-319D-489E-8181-95BC955EA324}"/>
                </a:ext>
              </a:extLst>
            </p:cNvPr>
            <p:cNvSpPr txBox="1"/>
            <p:nvPr/>
          </p:nvSpPr>
          <p:spPr>
            <a:xfrm>
              <a:off x="230351" y="3217842"/>
              <a:ext cx="541297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337FC17-88D1-443F-A7F4-A31209E0B7F0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771646" y="3389392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1A33246-B282-465F-A899-865E5A8DA064}"/>
              </a:ext>
            </a:extLst>
          </p:cNvPr>
          <p:cNvGrpSpPr/>
          <p:nvPr/>
        </p:nvGrpSpPr>
        <p:grpSpPr>
          <a:xfrm>
            <a:off x="1233055" y="5370249"/>
            <a:ext cx="572794" cy="343102"/>
            <a:chOff x="532515" y="3649846"/>
            <a:chExt cx="572794" cy="34310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281BFB-2A4D-4FB4-9D08-CC63966DA57B}"/>
                </a:ext>
              </a:extLst>
            </p:cNvPr>
            <p:cNvSpPr txBox="1"/>
            <p:nvPr/>
          </p:nvSpPr>
          <p:spPr>
            <a:xfrm>
              <a:off x="532515" y="3649846"/>
              <a:ext cx="239132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998E88A-5F50-4FCF-873F-F61AF23B8333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771646" y="3821397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661C33C-80F7-4935-9FB9-1F5BDCDA0D3C}"/>
              </a:ext>
            </a:extLst>
          </p:cNvPr>
          <p:cNvGrpSpPr/>
          <p:nvPr/>
        </p:nvGrpSpPr>
        <p:grpSpPr>
          <a:xfrm>
            <a:off x="833419" y="5743763"/>
            <a:ext cx="972430" cy="343102"/>
            <a:chOff x="132879" y="4081852"/>
            <a:chExt cx="972430" cy="34310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2CA33EB-1343-464A-A5F7-A57FB647F365}"/>
                </a:ext>
              </a:extLst>
            </p:cNvPr>
            <p:cNvSpPr txBox="1"/>
            <p:nvPr/>
          </p:nvSpPr>
          <p:spPr>
            <a:xfrm>
              <a:off x="132879" y="4081852"/>
              <a:ext cx="638768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81C27D5-637B-45D3-935B-A72E0792C5D3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771646" y="4253404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E6B41CE-35C0-4557-8AD5-E59C8CA9104A}"/>
              </a:ext>
            </a:extLst>
          </p:cNvPr>
          <p:cNvGrpSpPr/>
          <p:nvPr/>
        </p:nvGrpSpPr>
        <p:grpSpPr>
          <a:xfrm>
            <a:off x="1233055" y="6136165"/>
            <a:ext cx="580918" cy="343102"/>
            <a:chOff x="524391" y="4513859"/>
            <a:chExt cx="580918" cy="34310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07FEE1E-9B1C-4D00-B672-259D7B29D2D7}"/>
                </a:ext>
              </a:extLst>
            </p:cNvPr>
            <p:cNvSpPr txBox="1"/>
            <p:nvPr/>
          </p:nvSpPr>
          <p:spPr>
            <a:xfrm>
              <a:off x="524391" y="4513859"/>
              <a:ext cx="247255" cy="34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959B551-6CA6-4356-AB73-B2E3257BDC26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>
              <a:off x="771646" y="4685410"/>
              <a:ext cx="3336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C8A9A60-2331-4307-A2BB-A90A7D556F62}"/>
              </a:ext>
            </a:extLst>
          </p:cNvPr>
          <p:cNvCxnSpPr>
            <a:cxnSpLocks/>
          </p:cNvCxnSpPr>
          <p:nvPr/>
        </p:nvCxnSpPr>
        <p:spPr>
          <a:xfrm flipV="1">
            <a:off x="2162332" y="3026671"/>
            <a:ext cx="1598959" cy="7600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B71E2A7-0816-419C-8FAC-DBDDA3FA4CD8}"/>
              </a:ext>
            </a:extLst>
          </p:cNvPr>
          <p:cNvCxnSpPr>
            <a:cxnSpLocks/>
          </p:cNvCxnSpPr>
          <p:nvPr/>
        </p:nvCxnSpPr>
        <p:spPr>
          <a:xfrm flipV="1">
            <a:off x="2170187" y="4239629"/>
            <a:ext cx="1591104" cy="23035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41A82B-E53C-49E7-8B1D-0A186D05C50B}"/>
              </a:ext>
            </a:extLst>
          </p:cNvPr>
          <p:cNvSpPr txBox="1"/>
          <p:nvPr/>
        </p:nvSpPr>
        <p:spPr>
          <a:xfrm>
            <a:off x="3647656" y="4310238"/>
            <a:ext cx="74761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D9E8B3F-EE63-46DE-83F0-AEA27F6D7FBB}"/>
              </a:ext>
            </a:extLst>
          </p:cNvPr>
          <p:cNvSpPr/>
          <p:nvPr/>
        </p:nvSpPr>
        <p:spPr>
          <a:xfrm>
            <a:off x="7623900" y="2336530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82E1EAF-F0E9-4BCC-8BA6-DA400EC402BF}"/>
              </a:ext>
            </a:extLst>
          </p:cNvPr>
          <p:cNvSpPr/>
          <p:nvPr/>
        </p:nvSpPr>
        <p:spPr>
          <a:xfrm>
            <a:off x="7623900" y="2716798"/>
            <a:ext cx="317400" cy="317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0839FDC-60D6-495E-B60D-725A1500DD70}"/>
              </a:ext>
            </a:extLst>
          </p:cNvPr>
          <p:cNvSpPr/>
          <p:nvPr/>
        </p:nvSpPr>
        <p:spPr>
          <a:xfrm>
            <a:off x="7623900" y="3097066"/>
            <a:ext cx="317400" cy="3173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73A2273-51EB-4579-95FE-390A28B79ECF}"/>
              </a:ext>
            </a:extLst>
          </p:cNvPr>
          <p:cNvSpPr/>
          <p:nvPr/>
        </p:nvSpPr>
        <p:spPr>
          <a:xfrm>
            <a:off x="7623900" y="3477333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B6170D6-94BB-4E3A-B5C0-1B2B137D6423}"/>
              </a:ext>
            </a:extLst>
          </p:cNvPr>
          <p:cNvSpPr/>
          <p:nvPr/>
        </p:nvSpPr>
        <p:spPr>
          <a:xfrm>
            <a:off x="7623900" y="3857601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8A1F1D-EEFC-4725-AB32-74CC14E24A67}"/>
              </a:ext>
            </a:extLst>
          </p:cNvPr>
          <p:cNvSpPr/>
          <p:nvPr/>
        </p:nvSpPr>
        <p:spPr>
          <a:xfrm>
            <a:off x="7623900" y="4237868"/>
            <a:ext cx="317400" cy="317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B2D802E-9BCC-4CD2-9526-0287DAD6933D}"/>
              </a:ext>
            </a:extLst>
          </p:cNvPr>
          <p:cNvSpPr/>
          <p:nvPr/>
        </p:nvSpPr>
        <p:spPr>
          <a:xfrm>
            <a:off x="7623900" y="4618137"/>
            <a:ext cx="317400" cy="3173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8A605D5-A3F7-4191-B61D-4A8AAE07B616}"/>
              </a:ext>
            </a:extLst>
          </p:cNvPr>
          <p:cNvSpPr/>
          <p:nvPr/>
        </p:nvSpPr>
        <p:spPr>
          <a:xfrm>
            <a:off x="7576960" y="2248809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AE80FFE-2FD4-4B87-AF1A-9115924525EE}"/>
              </a:ext>
            </a:extLst>
          </p:cNvPr>
          <p:cNvCxnSpPr>
            <a:cxnSpLocks/>
          </p:cNvCxnSpPr>
          <p:nvPr/>
        </p:nvCxnSpPr>
        <p:spPr>
          <a:xfrm flipV="1">
            <a:off x="4172571" y="2248809"/>
            <a:ext cx="1813801" cy="75813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599C6CA-442F-4181-B4F0-6730EDAAC83E}"/>
              </a:ext>
            </a:extLst>
          </p:cNvPr>
          <p:cNvCxnSpPr>
            <a:cxnSpLocks/>
          </p:cNvCxnSpPr>
          <p:nvPr/>
        </p:nvCxnSpPr>
        <p:spPr>
          <a:xfrm>
            <a:off x="4172567" y="4248397"/>
            <a:ext cx="1813803" cy="75000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71D076-FD76-4AC9-89C4-3209FF69364D}"/>
              </a:ext>
            </a:extLst>
          </p:cNvPr>
          <p:cNvSpPr txBox="1"/>
          <p:nvPr/>
        </p:nvSpPr>
        <p:spPr>
          <a:xfrm>
            <a:off x="8267308" y="2292903"/>
            <a:ext cx="538305" cy="7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2C00D38-72BE-479A-8996-C36DCF171DF1}"/>
              </a:ext>
            </a:extLst>
          </p:cNvPr>
          <p:cNvCxnSpPr>
            <a:cxnSpLocks/>
          </p:cNvCxnSpPr>
          <p:nvPr/>
        </p:nvCxnSpPr>
        <p:spPr>
          <a:xfrm>
            <a:off x="7949591" y="2487506"/>
            <a:ext cx="33366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BF0A446-DD60-4A84-B5F4-2CA568688F59}"/>
              </a:ext>
            </a:extLst>
          </p:cNvPr>
          <p:cNvSpPr txBox="1"/>
          <p:nvPr/>
        </p:nvSpPr>
        <p:spPr>
          <a:xfrm>
            <a:off x="8267308" y="2681393"/>
            <a:ext cx="508350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BDE312A-DC07-412E-987A-568E4188AC01}"/>
              </a:ext>
            </a:extLst>
          </p:cNvPr>
          <p:cNvCxnSpPr>
            <a:cxnSpLocks/>
          </p:cNvCxnSpPr>
          <p:nvPr/>
        </p:nvCxnSpPr>
        <p:spPr>
          <a:xfrm>
            <a:off x="7944993" y="2875995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0369CC7-11D0-45D9-918C-208636BA24EF}"/>
              </a:ext>
            </a:extLst>
          </p:cNvPr>
          <p:cNvSpPr txBox="1"/>
          <p:nvPr/>
        </p:nvSpPr>
        <p:spPr>
          <a:xfrm>
            <a:off x="8267308" y="3057990"/>
            <a:ext cx="1037754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114D2F2-1E85-4027-9351-92EAD0EDE12A}"/>
              </a:ext>
            </a:extLst>
          </p:cNvPr>
          <p:cNvCxnSpPr>
            <a:cxnSpLocks/>
          </p:cNvCxnSpPr>
          <p:nvPr/>
        </p:nvCxnSpPr>
        <p:spPr>
          <a:xfrm>
            <a:off x="7944993" y="325259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CFA981-5E74-4369-8127-A70A9CF945CF}"/>
              </a:ext>
            </a:extLst>
          </p:cNvPr>
          <p:cNvSpPr txBox="1"/>
          <p:nvPr/>
        </p:nvSpPr>
        <p:spPr>
          <a:xfrm>
            <a:off x="8267308" y="3435417"/>
            <a:ext cx="541297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901F04E-16A3-4A37-991E-46E28CECB078}"/>
              </a:ext>
            </a:extLst>
          </p:cNvPr>
          <p:cNvCxnSpPr>
            <a:cxnSpLocks/>
          </p:cNvCxnSpPr>
          <p:nvPr/>
        </p:nvCxnSpPr>
        <p:spPr>
          <a:xfrm>
            <a:off x="7943790" y="3630019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80EBF01-0139-4466-9B4C-2E56C61E2320}"/>
              </a:ext>
            </a:extLst>
          </p:cNvPr>
          <p:cNvSpPr txBox="1"/>
          <p:nvPr/>
        </p:nvSpPr>
        <p:spPr>
          <a:xfrm>
            <a:off x="8267308" y="3812013"/>
            <a:ext cx="23913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51C5258-595A-4F9E-AEEB-8D8CD916D955}"/>
              </a:ext>
            </a:extLst>
          </p:cNvPr>
          <p:cNvCxnSpPr>
            <a:cxnSpLocks/>
          </p:cNvCxnSpPr>
          <p:nvPr/>
        </p:nvCxnSpPr>
        <p:spPr>
          <a:xfrm>
            <a:off x="7952864" y="4006616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92E81-7C82-4B8E-BF0A-2B962EC56ACB}"/>
              </a:ext>
            </a:extLst>
          </p:cNvPr>
          <p:cNvSpPr txBox="1"/>
          <p:nvPr/>
        </p:nvSpPr>
        <p:spPr>
          <a:xfrm>
            <a:off x="8267308" y="4185527"/>
            <a:ext cx="638768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D1A0C8E-C4B3-4634-8657-08A2EA4C7CFB}"/>
              </a:ext>
            </a:extLst>
          </p:cNvPr>
          <p:cNvCxnSpPr>
            <a:cxnSpLocks/>
          </p:cNvCxnSpPr>
          <p:nvPr/>
        </p:nvCxnSpPr>
        <p:spPr>
          <a:xfrm>
            <a:off x="7952864" y="4380131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D0664DB-2A23-4E11-8DC1-EEEBBCCE5BE4}"/>
              </a:ext>
            </a:extLst>
          </p:cNvPr>
          <p:cNvSpPr txBox="1"/>
          <p:nvPr/>
        </p:nvSpPr>
        <p:spPr>
          <a:xfrm>
            <a:off x="8267308" y="4577929"/>
            <a:ext cx="247255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567EA0D-00EB-46DC-AAF5-00E2966BCA3C}"/>
              </a:ext>
            </a:extLst>
          </p:cNvPr>
          <p:cNvCxnSpPr>
            <a:cxnSpLocks/>
          </p:cNvCxnSpPr>
          <p:nvPr/>
        </p:nvCxnSpPr>
        <p:spPr>
          <a:xfrm>
            <a:off x="7960988" y="4772532"/>
            <a:ext cx="33366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19206B-FA37-47DD-9936-2D86E73AE69D}"/>
                  </a:ext>
                </a:extLst>
              </p:cNvPr>
              <p:cNvSpPr txBox="1"/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19206B-FA37-47DD-9936-2D86E73A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5" y="4459657"/>
                <a:ext cx="778871" cy="579646"/>
              </a:xfrm>
              <a:prstGeom prst="rect">
                <a:avLst/>
              </a:prstGeom>
              <a:blipFill>
                <a:blip r:embed="rId4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4EDF5BC-9DA9-4C7F-A9EE-3B53F4BF6043}"/>
                  </a:ext>
                </a:extLst>
              </p:cNvPr>
              <p:cNvSpPr txBox="1"/>
              <p:nvPr/>
            </p:nvSpPr>
            <p:spPr>
              <a:xfrm>
                <a:off x="4191187" y="3473451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4EDF5BC-9DA9-4C7F-A9EE-3B53F4BF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87" y="3473451"/>
                <a:ext cx="778871" cy="579646"/>
              </a:xfrm>
              <a:prstGeom prst="rect">
                <a:avLst/>
              </a:prstGeom>
              <a:blipFill>
                <a:blip r:embed="rId5"/>
                <a:stretch>
                  <a:fillRect l="-3937" t="-12632" r="-15748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EA23AEAB-E3C7-4B59-99AA-1F511D503D42}"/>
              </a:ext>
            </a:extLst>
          </p:cNvPr>
          <p:cNvSpPr txBox="1"/>
          <p:nvPr/>
        </p:nvSpPr>
        <p:spPr>
          <a:xfrm>
            <a:off x="1371774" y="653567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EB358993-CE12-4F80-92E9-4D098F8C66F5}"/>
              </a:ext>
            </a:extLst>
          </p:cNvPr>
          <p:cNvSpPr/>
          <p:nvPr/>
        </p:nvSpPr>
        <p:spPr>
          <a:xfrm>
            <a:off x="6041794" y="2333625"/>
            <a:ext cx="317400" cy="3173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E2B26B4-6089-4768-B820-5353B93861D8}"/>
              </a:ext>
            </a:extLst>
          </p:cNvPr>
          <p:cNvSpPr/>
          <p:nvPr/>
        </p:nvSpPr>
        <p:spPr>
          <a:xfrm>
            <a:off x="6041794" y="2713893"/>
            <a:ext cx="317400" cy="317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7614B39-EBF0-4B30-966C-8E074DF0272A}"/>
              </a:ext>
            </a:extLst>
          </p:cNvPr>
          <p:cNvSpPr/>
          <p:nvPr/>
        </p:nvSpPr>
        <p:spPr>
          <a:xfrm>
            <a:off x="6041794" y="3094161"/>
            <a:ext cx="317400" cy="3173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109256B-B1D0-43E5-90D5-BE40A2B0B170}"/>
              </a:ext>
            </a:extLst>
          </p:cNvPr>
          <p:cNvSpPr/>
          <p:nvPr/>
        </p:nvSpPr>
        <p:spPr>
          <a:xfrm>
            <a:off x="6041794" y="3474428"/>
            <a:ext cx="317400" cy="317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35A1CF0-408E-457C-900A-4E0C94E5F3BF}"/>
              </a:ext>
            </a:extLst>
          </p:cNvPr>
          <p:cNvSpPr/>
          <p:nvPr/>
        </p:nvSpPr>
        <p:spPr>
          <a:xfrm>
            <a:off x="6041794" y="3854696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FA49F7D-0D49-455A-B719-02ADA6C22C11}"/>
              </a:ext>
            </a:extLst>
          </p:cNvPr>
          <p:cNvSpPr/>
          <p:nvPr/>
        </p:nvSpPr>
        <p:spPr>
          <a:xfrm>
            <a:off x="6041794" y="4234963"/>
            <a:ext cx="317400" cy="31739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8F0CE1B-154A-49EC-A85B-1FBF81343E48}"/>
              </a:ext>
            </a:extLst>
          </p:cNvPr>
          <p:cNvSpPr/>
          <p:nvPr/>
        </p:nvSpPr>
        <p:spPr>
          <a:xfrm>
            <a:off x="6041794" y="4615232"/>
            <a:ext cx="317400" cy="3173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DF5EB3-5514-47A7-B493-62F86A2B3635}"/>
              </a:ext>
            </a:extLst>
          </p:cNvPr>
          <p:cNvSpPr/>
          <p:nvPr/>
        </p:nvSpPr>
        <p:spPr>
          <a:xfrm>
            <a:off x="5994854" y="2245904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6F4DBFA-D035-4BB3-97C3-90882FBCF338}"/>
              </a:ext>
            </a:extLst>
          </p:cNvPr>
          <p:cNvCxnSpPr/>
          <p:nvPr/>
        </p:nvCxnSpPr>
        <p:spPr>
          <a:xfrm>
            <a:off x="6531429" y="3642633"/>
            <a:ext cx="8773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9E20E56-BDBD-42FC-B60C-AB1362E0B217}"/>
              </a:ext>
            </a:extLst>
          </p:cNvPr>
          <p:cNvSpPr txBox="1"/>
          <p:nvPr/>
        </p:nvSpPr>
        <p:spPr>
          <a:xfrm>
            <a:off x="6463962" y="3284868"/>
            <a:ext cx="990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8A9D899-467A-44A7-A6D7-1C7DEE3F4C93}"/>
              </a:ext>
            </a:extLst>
          </p:cNvPr>
          <p:cNvSpPr txBox="1"/>
          <p:nvPr/>
        </p:nvSpPr>
        <p:spPr>
          <a:xfrm>
            <a:off x="5589992" y="5106823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점수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07D711-B845-4A00-BA5D-886DBA91557B}"/>
              </a:ext>
            </a:extLst>
          </p:cNvPr>
          <p:cNvSpPr txBox="1"/>
          <p:nvPr/>
        </p:nvSpPr>
        <p:spPr>
          <a:xfrm>
            <a:off x="9139553" y="5108812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정답 레이블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02E7BD2-1083-4E66-8CC5-55D2A733F27F}"/>
              </a:ext>
            </a:extLst>
          </p:cNvPr>
          <p:cNvSpPr/>
          <p:nvPr/>
        </p:nvSpPr>
        <p:spPr>
          <a:xfrm>
            <a:off x="1766625" y="3780967"/>
            <a:ext cx="411278" cy="276272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17178ABF-E4D6-4FBB-B83E-79D9732988C5}"/>
              </a:ext>
            </a:extLst>
          </p:cNvPr>
          <p:cNvSpPr/>
          <p:nvPr/>
        </p:nvSpPr>
        <p:spPr>
          <a:xfrm>
            <a:off x="1787405" y="3857601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D2CFA0B-49D1-4842-84B8-8D149E43CFD2}"/>
              </a:ext>
            </a:extLst>
          </p:cNvPr>
          <p:cNvSpPr/>
          <p:nvPr/>
        </p:nvSpPr>
        <p:spPr>
          <a:xfrm>
            <a:off x="1787405" y="423786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20D1C1C2-8604-4530-A51F-AAA5D0D6514D}"/>
              </a:ext>
            </a:extLst>
          </p:cNvPr>
          <p:cNvSpPr/>
          <p:nvPr/>
        </p:nvSpPr>
        <p:spPr>
          <a:xfrm>
            <a:off x="1787405" y="4618137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621E336-61A4-4AB6-A81B-800BD3091820}"/>
              </a:ext>
            </a:extLst>
          </p:cNvPr>
          <p:cNvSpPr/>
          <p:nvPr/>
        </p:nvSpPr>
        <p:spPr>
          <a:xfrm>
            <a:off x="1787405" y="4998404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07A49754-FC7D-49A3-8788-C313DF2A092F}"/>
              </a:ext>
            </a:extLst>
          </p:cNvPr>
          <p:cNvSpPr/>
          <p:nvPr/>
        </p:nvSpPr>
        <p:spPr>
          <a:xfrm>
            <a:off x="1787405" y="5378672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DA389DF-A934-4AF6-B254-CB26013B4B8C}"/>
              </a:ext>
            </a:extLst>
          </p:cNvPr>
          <p:cNvSpPr/>
          <p:nvPr/>
        </p:nvSpPr>
        <p:spPr>
          <a:xfrm>
            <a:off x="1787405" y="5758939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3E7F24A-84DF-4197-9A64-11432194C1F8}"/>
              </a:ext>
            </a:extLst>
          </p:cNvPr>
          <p:cNvSpPr/>
          <p:nvPr/>
        </p:nvSpPr>
        <p:spPr>
          <a:xfrm>
            <a:off x="1787405" y="6139208"/>
            <a:ext cx="317400" cy="317399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D4E39DC-8A70-4BE2-BC7D-1E525A2BA80E}"/>
              </a:ext>
            </a:extLst>
          </p:cNvPr>
          <p:cNvSpPr txBox="1"/>
          <p:nvPr/>
        </p:nvSpPr>
        <p:spPr>
          <a:xfrm>
            <a:off x="3158995" y="5669805"/>
            <a:ext cx="7281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학습에서는 올바른 예측을 할 수 있도록 가중치를 조정하는 일을 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결과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입력측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출력측 가중치에 단어의 출현 패턴을 파악한 벡터가 학습된다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이렇게 얻은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모델로 얻을 수 있는 단어의 분산 표현은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단어의 의미 면에서나 문법 면에서 모두 우리의 직관에 부합한다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004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학습</a:t>
            </a:r>
            <a:endParaRPr lang="ko-KR" altLang="en-US" sz="20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D4E39DC-8A70-4BE2-BC7D-1E525A2BA80E}"/>
              </a:ext>
            </a:extLst>
          </p:cNvPr>
          <p:cNvSpPr txBox="1"/>
          <p:nvPr/>
        </p:nvSpPr>
        <p:spPr>
          <a:xfrm>
            <a:off x="685603" y="1128541"/>
            <a:ext cx="8537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신경망의 학습에 대해 생각해보자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우리가 다루는 모델은 다중 클래스 분류를 수행하는 신경망이다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따라서 이 신경망을 학습하려면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 함수와 교차 엔트로피 오차만 이용하면 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소프트맥스를 이용해 점수를 확률로 변환하고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확률과 정답 레이블로부터 교차 엔트로피 오차를 구한 후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 값을 손실로 사용해 학습을 진행한다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3698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학습 시 신경망 구성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D0308-95B8-4E86-9CDF-08BEE9309068}"/>
              </a:ext>
            </a:extLst>
          </p:cNvPr>
          <p:cNvSpPr/>
          <p:nvPr/>
        </p:nvSpPr>
        <p:spPr>
          <a:xfrm>
            <a:off x="1990162" y="11072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CB0AB-0909-4706-92F3-C8BC11453ECF}"/>
              </a:ext>
            </a:extLst>
          </p:cNvPr>
          <p:cNvSpPr/>
          <p:nvPr/>
        </p:nvSpPr>
        <p:spPr>
          <a:xfrm>
            <a:off x="1990164" y="407501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4ED81-7E23-41DB-8A17-5D1436A960E6}"/>
              </a:ext>
            </a:extLst>
          </p:cNvPr>
          <p:cNvSpPr/>
          <p:nvPr/>
        </p:nvSpPr>
        <p:spPr>
          <a:xfrm>
            <a:off x="5848793" y="24819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9AB08C-84FE-4E33-ACF3-6F41D3E3A087}"/>
                  </a:ext>
                </a:extLst>
              </p:cNvPr>
              <p:cNvSpPr/>
              <p:nvPr/>
            </p:nvSpPr>
            <p:spPr>
              <a:xfrm>
                <a:off x="2020900" y="2958465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9AB08C-84FE-4E33-ACF3-6F41D3E3A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00" y="2958465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12FD37D-9DA6-4440-8B1F-69BC71321EF7}"/>
                  </a:ext>
                </a:extLst>
              </p:cNvPr>
              <p:cNvSpPr/>
              <p:nvPr/>
            </p:nvSpPr>
            <p:spPr>
              <a:xfrm>
                <a:off x="2020900" y="5932075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12FD37D-9DA6-4440-8B1F-69BC7132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00" y="5932075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B116571-C990-4461-8A02-A4D38ED61112}"/>
                  </a:ext>
                </a:extLst>
              </p:cNvPr>
              <p:cNvSpPr/>
              <p:nvPr/>
            </p:nvSpPr>
            <p:spPr>
              <a:xfrm>
                <a:off x="5879531" y="433940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B116571-C990-4461-8A02-A4D38ED6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31" y="4339404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9160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8DE061E3-EF79-4425-8002-A7BA3021BA9E}"/>
              </a:ext>
            </a:extLst>
          </p:cNvPr>
          <p:cNvSpPr/>
          <p:nvPr/>
        </p:nvSpPr>
        <p:spPr>
          <a:xfrm>
            <a:off x="3672971" y="3372737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991A-A32B-48E8-B336-0B6F94790787}"/>
                  </a:ext>
                </a:extLst>
              </p:cNvPr>
              <p:cNvSpPr txBox="1"/>
              <p:nvPr/>
            </p:nvSpPr>
            <p:spPr>
              <a:xfrm>
                <a:off x="3791146" y="3476540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991A-A32B-48E8-B336-0B6F9479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46" y="3476540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909" r="-18182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5BC09BED-DCFC-4359-97F0-C67738E59094}"/>
              </a:ext>
            </a:extLst>
          </p:cNvPr>
          <p:cNvSpPr/>
          <p:nvPr/>
        </p:nvSpPr>
        <p:spPr>
          <a:xfrm>
            <a:off x="4718121" y="3372737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1485-8152-4C5B-9498-8AEBCF2CFB9F}"/>
                  </a:ext>
                </a:extLst>
              </p:cNvPr>
              <p:cNvSpPr txBox="1"/>
              <p:nvPr/>
            </p:nvSpPr>
            <p:spPr>
              <a:xfrm>
                <a:off x="4836296" y="3476540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1485-8152-4C5B-9498-8AEBCF2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96" y="3476540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F09079-4A60-47A3-BDB8-0F1DEF78E3C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41852" y="2254636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8D6A0E-5162-4DEE-B32B-AE2BDC943A20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 flipV="1">
            <a:off x="2841854" y="3812646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813CCB-2C93-46F9-AF6A-BBF50C41640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4188356" y="3630430"/>
            <a:ext cx="5297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830ED5-070D-4844-82F6-4471511169BB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5233506" y="3629336"/>
            <a:ext cx="6152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82569-B568-443B-9ED6-2DCFD7C085DF}"/>
              </a:ext>
            </a:extLst>
          </p:cNvPr>
          <p:cNvSpPr txBox="1"/>
          <p:nvPr/>
        </p:nvSpPr>
        <p:spPr>
          <a:xfrm>
            <a:off x="9604497" y="3444670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553E0A-4FA4-42E6-A75D-13744A20AE56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9202663" y="3629336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AF573B-0DD9-4233-AA31-E6E0073A37B8}"/>
              </a:ext>
            </a:extLst>
          </p:cNvPr>
          <p:cNvSpPr txBox="1"/>
          <p:nvPr/>
        </p:nvSpPr>
        <p:spPr>
          <a:xfrm>
            <a:off x="157836" y="1977637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8C7906-B26B-44EE-A253-94AB8C2E27B0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1567196" y="2254636"/>
            <a:ext cx="422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08C726-E395-4D31-8679-7724BB7D677F}"/>
              </a:ext>
            </a:extLst>
          </p:cNvPr>
          <p:cNvSpPr txBox="1"/>
          <p:nvPr/>
        </p:nvSpPr>
        <p:spPr>
          <a:xfrm>
            <a:off x="157836" y="4945407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77CEA2-3E15-42E6-B2F6-1193403A9B0A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567196" y="5222406"/>
            <a:ext cx="4229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A13B50-9F46-45CE-A315-DD61BDEF997A}"/>
              </a:ext>
            </a:extLst>
          </p:cNvPr>
          <p:cNvSpPr txBox="1"/>
          <p:nvPr/>
        </p:nvSpPr>
        <p:spPr>
          <a:xfrm>
            <a:off x="3758690" y="41635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760A64-D2CB-434C-A5E9-A3AACF975235}"/>
              </a:ext>
            </a:extLst>
          </p:cNvPr>
          <p:cNvCxnSpPr/>
          <p:nvPr/>
        </p:nvCxnSpPr>
        <p:spPr>
          <a:xfrm>
            <a:off x="3530066" y="4517526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77FD9E-0738-4E12-94B3-A3791FCFC2F1}"/>
              </a:ext>
            </a:extLst>
          </p:cNvPr>
          <p:cNvCxnSpPr>
            <a:cxnSpLocks/>
          </p:cNvCxnSpPr>
          <p:nvPr/>
        </p:nvCxnSpPr>
        <p:spPr>
          <a:xfrm flipV="1">
            <a:off x="4352202" y="3863083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F13E9A-9D99-4E68-ABFC-F6977F6F6ECC}"/>
              </a:ext>
            </a:extLst>
          </p:cNvPr>
          <p:cNvSpPr txBox="1"/>
          <p:nvPr/>
        </p:nvSpPr>
        <p:spPr>
          <a:xfrm>
            <a:off x="3295149" y="5237365"/>
            <a:ext cx="70736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추론 처리를 수행하는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모델에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 Entropy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계층을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추가한 것만으로도 손실을 얻을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이상이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CBOW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모델의 손실을 구하는 계산 흐름이자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신경망의 순방향 전파이다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계층과 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 Entropy Error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계층은 </a:t>
            </a:r>
            <a:endParaRPr lang="en-US" altLang="ko-KR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 with Loss 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계층 하나로 구현할 수 있다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256175-E7CB-4E96-9B98-0CEFB658C0AA}"/>
              </a:ext>
            </a:extLst>
          </p:cNvPr>
          <p:cNvSpPr/>
          <p:nvPr/>
        </p:nvSpPr>
        <p:spPr>
          <a:xfrm>
            <a:off x="7097449" y="24819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4F31B-6C67-404C-B6D9-B87A7EAA007D}"/>
              </a:ext>
            </a:extLst>
          </p:cNvPr>
          <p:cNvSpPr/>
          <p:nvPr/>
        </p:nvSpPr>
        <p:spPr>
          <a:xfrm>
            <a:off x="8350973" y="24819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Cross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Entropy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Error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CA26B2-E59A-478D-AAEB-3327C491C1FB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6700483" y="3629336"/>
            <a:ext cx="396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078C60-4533-4BCA-8632-D2F31B7EE56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949139" y="3629336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631C1-0CCB-41B1-8209-20B34BBB0853}"/>
              </a:ext>
            </a:extLst>
          </p:cNvPr>
          <p:cNvSpPr txBox="1"/>
          <p:nvPr/>
        </p:nvSpPr>
        <p:spPr>
          <a:xfrm>
            <a:off x="6507755" y="1545080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(0, 1, 0, 0, 0, 0, 0)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7A87FF5-89EC-4E42-8442-CF23328D46F2}"/>
              </a:ext>
            </a:extLst>
          </p:cNvPr>
          <p:cNvCxnSpPr>
            <a:cxnSpLocks/>
            <a:stCxn id="44" idx="3"/>
            <a:endCxn id="43" idx="2"/>
          </p:cNvCxnSpPr>
          <p:nvPr/>
        </p:nvCxnSpPr>
        <p:spPr>
          <a:xfrm>
            <a:off x="7917115" y="1822079"/>
            <a:ext cx="444450" cy="14404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F80AB2A2-63AD-4330-A5F6-84E28EAFE200}"/>
              </a:ext>
            </a:extLst>
          </p:cNvPr>
          <p:cNvSpPr/>
          <p:nvPr/>
        </p:nvSpPr>
        <p:spPr>
          <a:xfrm>
            <a:off x="8361565" y="3220942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5105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CBOW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모델의 학습 시 신경망 구성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D0308-95B8-4E86-9CDF-08BEE9309068}"/>
              </a:ext>
            </a:extLst>
          </p:cNvPr>
          <p:cNvSpPr/>
          <p:nvPr/>
        </p:nvSpPr>
        <p:spPr>
          <a:xfrm>
            <a:off x="1990162" y="11072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CB0AB-0909-4706-92F3-C8BC11453ECF}"/>
              </a:ext>
            </a:extLst>
          </p:cNvPr>
          <p:cNvSpPr/>
          <p:nvPr/>
        </p:nvSpPr>
        <p:spPr>
          <a:xfrm>
            <a:off x="1990164" y="407501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4ED81-7E23-41DB-8A17-5D1436A960E6}"/>
              </a:ext>
            </a:extLst>
          </p:cNvPr>
          <p:cNvSpPr/>
          <p:nvPr/>
        </p:nvSpPr>
        <p:spPr>
          <a:xfrm>
            <a:off x="5848793" y="2481944"/>
            <a:ext cx="851690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MatMul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9AB08C-84FE-4E33-ACF3-6F41D3E3A087}"/>
                  </a:ext>
                </a:extLst>
              </p:cNvPr>
              <p:cNvSpPr/>
              <p:nvPr/>
            </p:nvSpPr>
            <p:spPr>
              <a:xfrm>
                <a:off x="2020900" y="2958465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9AB08C-84FE-4E33-ACF3-6F41D3E3A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00" y="2958465"/>
                <a:ext cx="783771" cy="414272"/>
              </a:xfrm>
              <a:prstGeom prst="roundRect">
                <a:avLst/>
              </a:prstGeom>
              <a:blipFill>
                <a:blip r:embed="rId3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12FD37D-9DA6-4440-8B1F-69BC71321EF7}"/>
                  </a:ext>
                </a:extLst>
              </p:cNvPr>
              <p:cNvSpPr/>
              <p:nvPr/>
            </p:nvSpPr>
            <p:spPr>
              <a:xfrm>
                <a:off x="2020900" y="5932075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12FD37D-9DA6-4440-8B1F-69BC7132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00" y="5932075"/>
                <a:ext cx="783771" cy="414272"/>
              </a:xfrm>
              <a:prstGeom prst="roundRect">
                <a:avLst/>
              </a:prstGeom>
              <a:blipFill>
                <a:blip r:embed="rId4"/>
                <a:stretch>
                  <a:fillRect l="-769" b="-5714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B116571-C990-4461-8A02-A4D38ED61112}"/>
                  </a:ext>
                </a:extLst>
              </p:cNvPr>
              <p:cNvSpPr/>
              <p:nvPr/>
            </p:nvSpPr>
            <p:spPr>
              <a:xfrm>
                <a:off x="5879531" y="4339404"/>
                <a:ext cx="783771" cy="4142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B116571-C990-4461-8A02-A4D38ED6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31" y="4339404"/>
                <a:ext cx="783771" cy="414272"/>
              </a:xfrm>
              <a:prstGeom prst="roundRect">
                <a:avLst/>
              </a:prstGeom>
              <a:blipFill>
                <a:blip r:embed="rId5"/>
                <a:stretch>
                  <a:fillRect l="-9160" b="-4286"/>
                </a:stretch>
              </a:blip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8DE061E3-EF79-4425-8002-A7BA3021BA9E}"/>
              </a:ext>
            </a:extLst>
          </p:cNvPr>
          <p:cNvSpPr/>
          <p:nvPr/>
        </p:nvSpPr>
        <p:spPr>
          <a:xfrm>
            <a:off x="3672971" y="3372737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991A-A32B-48E8-B336-0B6F94790787}"/>
                  </a:ext>
                </a:extLst>
              </p:cNvPr>
              <p:cNvSpPr txBox="1"/>
              <p:nvPr/>
            </p:nvSpPr>
            <p:spPr>
              <a:xfrm>
                <a:off x="3791146" y="3476540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991A-A32B-48E8-B336-0B6F9479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46" y="3476540"/>
                <a:ext cx="270908" cy="307777"/>
              </a:xfrm>
              <a:prstGeom prst="rect">
                <a:avLst/>
              </a:prstGeom>
              <a:blipFill>
                <a:blip r:embed="rId6"/>
                <a:stretch>
                  <a:fillRect l="-15909" r="-18182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5BC09BED-DCFC-4359-97F0-C67738E59094}"/>
              </a:ext>
            </a:extLst>
          </p:cNvPr>
          <p:cNvSpPr/>
          <p:nvPr/>
        </p:nvSpPr>
        <p:spPr>
          <a:xfrm>
            <a:off x="4718121" y="3372737"/>
            <a:ext cx="515385" cy="51538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1485-8152-4C5B-9498-8AEBCF2CFB9F}"/>
                  </a:ext>
                </a:extLst>
              </p:cNvPr>
              <p:cNvSpPr txBox="1"/>
              <p:nvPr/>
            </p:nvSpPr>
            <p:spPr>
              <a:xfrm>
                <a:off x="4836296" y="3476540"/>
                <a:ext cx="270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1485-8152-4C5B-9498-8AEBCF2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96" y="3476540"/>
                <a:ext cx="270908" cy="307777"/>
              </a:xfrm>
              <a:prstGeom prst="rect">
                <a:avLst/>
              </a:prstGeom>
              <a:blipFill>
                <a:blip r:embed="rId7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F09079-4A60-47A3-BDB8-0F1DEF78E3C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41852" y="2254636"/>
            <a:ext cx="906595" cy="11935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8D6A0E-5162-4DEE-B32B-AE2BDC943A20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 flipV="1">
            <a:off x="2841854" y="3812646"/>
            <a:ext cx="906593" cy="14097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813CCB-2C93-46F9-AF6A-BBF50C41640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4188356" y="3630430"/>
            <a:ext cx="5297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830ED5-070D-4844-82F6-4471511169BB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5233506" y="3629336"/>
            <a:ext cx="615287" cy="1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82569-B568-443B-9ED6-2DCFD7C085DF}"/>
              </a:ext>
            </a:extLst>
          </p:cNvPr>
          <p:cNvSpPr txBox="1"/>
          <p:nvPr/>
        </p:nvSpPr>
        <p:spPr>
          <a:xfrm>
            <a:off x="9297137" y="3444670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553E0A-4FA4-42E6-A75D-13744A20AE56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8895303" y="3629336"/>
            <a:ext cx="401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AF573B-0DD9-4233-AA31-E6E0073A37B8}"/>
              </a:ext>
            </a:extLst>
          </p:cNvPr>
          <p:cNvSpPr txBox="1"/>
          <p:nvPr/>
        </p:nvSpPr>
        <p:spPr>
          <a:xfrm>
            <a:off x="157836" y="1977637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(1, 0, 0, 0, 0, 0, 0)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8C7906-B26B-44EE-A253-94AB8C2E27B0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1567196" y="2254636"/>
            <a:ext cx="4229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08C726-E395-4D31-8679-7724BB7D677F}"/>
              </a:ext>
            </a:extLst>
          </p:cNvPr>
          <p:cNvSpPr txBox="1"/>
          <p:nvPr/>
        </p:nvSpPr>
        <p:spPr>
          <a:xfrm>
            <a:off x="157836" y="4945407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(0, 0, 1, 0, 0, 0, 0)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77CEA2-3E15-42E6-B2F6-1193403A9B0A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567196" y="5222406"/>
            <a:ext cx="4229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A13B50-9F46-45CE-A315-DD61BDEF997A}"/>
              </a:ext>
            </a:extLst>
          </p:cNvPr>
          <p:cNvSpPr txBox="1"/>
          <p:nvPr/>
        </p:nvSpPr>
        <p:spPr>
          <a:xfrm>
            <a:off x="3758690" y="41635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760A64-D2CB-434C-A5E9-A3AACF975235}"/>
              </a:ext>
            </a:extLst>
          </p:cNvPr>
          <p:cNvCxnSpPr/>
          <p:nvPr/>
        </p:nvCxnSpPr>
        <p:spPr>
          <a:xfrm>
            <a:off x="3530066" y="4517526"/>
            <a:ext cx="822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77FD9E-0738-4E12-94B3-A3791FCFC2F1}"/>
              </a:ext>
            </a:extLst>
          </p:cNvPr>
          <p:cNvCxnSpPr>
            <a:cxnSpLocks/>
          </p:cNvCxnSpPr>
          <p:nvPr/>
        </p:nvCxnSpPr>
        <p:spPr>
          <a:xfrm flipV="1">
            <a:off x="4352202" y="3863083"/>
            <a:ext cx="469471" cy="654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4F31B-6C67-404C-B6D9-B87A7EAA007D}"/>
              </a:ext>
            </a:extLst>
          </p:cNvPr>
          <p:cNvSpPr/>
          <p:nvPr/>
        </p:nvSpPr>
        <p:spPr>
          <a:xfrm>
            <a:off x="7969944" y="2481944"/>
            <a:ext cx="925359" cy="22947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Loss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CA26B2-E59A-478D-AAEB-3327C491C1FB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6700483" y="3629336"/>
            <a:ext cx="12694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631C1-0CCB-41B1-8209-20B34BBB0853}"/>
              </a:ext>
            </a:extLst>
          </p:cNvPr>
          <p:cNvSpPr txBox="1"/>
          <p:nvPr/>
        </p:nvSpPr>
        <p:spPr>
          <a:xfrm>
            <a:off x="5586413" y="1544052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  <a:p>
            <a:pPr algn="r"/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(0, 1, 0, 0, 0, 0, 0)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7A87FF5-89EC-4E42-8442-CF23328D46F2}"/>
              </a:ext>
            </a:extLst>
          </p:cNvPr>
          <p:cNvCxnSpPr>
            <a:cxnSpLocks/>
            <a:stCxn id="44" idx="3"/>
            <a:endCxn id="43" idx="2"/>
          </p:cNvCxnSpPr>
          <p:nvPr/>
        </p:nvCxnSpPr>
        <p:spPr>
          <a:xfrm>
            <a:off x="6995773" y="1821051"/>
            <a:ext cx="989276" cy="144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F80AB2A2-63AD-4330-A5F6-84E28EAFE200}"/>
              </a:ext>
            </a:extLst>
          </p:cNvPr>
          <p:cNvSpPr/>
          <p:nvPr/>
        </p:nvSpPr>
        <p:spPr>
          <a:xfrm>
            <a:off x="7985049" y="3220942"/>
            <a:ext cx="83188" cy="83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944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가중치와 분산 표현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13E9A-9D99-4E68-ABFC-F6977F6F6ECC}"/>
              </a:ext>
            </a:extLst>
          </p:cNvPr>
          <p:cNvSpPr txBox="1"/>
          <p:nvPr/>
        </p:nvSpPr>
        <p:spPr>
          <a:xfrm>
            <a:off x="204061" y="964571"/>
            <a:ext cx="734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각 단어의 분산 표현은 입력 측과 출력 측 모두의 가중치에서 확인할 수 있다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041D27-D63A-439B-9D88-3F6E2EADFB63}"/>
              </a:ext>
            </a:extLst>
          </p:cNvPr>
          <p:cNvSpPr/>
          <p:nvPr/>
        </p:nvSpPr>
        <p:spPr>
          <a:xfrm>
            <a:off x="2465032" y="2056977"/>
            <a:ext cx="355804" cy="3558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B71D40-AF33-43F1-9EE4-6DDF1E90E583}"/>
              </a:ext>
            </a:extLst>
          </p:cNvPr>
          <p:cNvSpPr/>
          <p:nvPr/>
        </p:nvSpPr>
        <p:spPr>
          <a:xfrm>
            <a:off x="2465032" y="2483256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F01A5A1-5C37-4719-8E38-DA60496BE00C}"/>
              </a:ext>
            </a:extLst>
          </p:cNvPr>
          <p:cNvSpPr/>
          <p:nvPr/>
        </p:nvSpPr>
        <p:spPr>
          <a:xfrm>
            <a:off x="2465032" y="2909535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F1251D6-2631-4D44-95E1-3DFFED1087EF}"/>
              </a:ext>
            </a:extLst>
          </p:cNvPr>
          <p:cNvSpPr/>
          <p:nvPr/>
        </p:nvSpPr>
        <p:spPr>
          <a:xfrm>
            <a:off x="2465032" y="3335814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7552D55-5CEA-406C-A9DC-F27D48A2C498}"/>
              </a:ext>
            </a:extLst>
          </p:cNvPr>
          <p:cNvSpPr/>
          <p:nvPr/>
        </p:nvSpPr>
        <p:spPr>
          <a:xfrm>
            <a:off x="2465032" y="3762093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D3412D3-B39A-4FEA-9921-467C79445AF5}"/>
              </a:ext>
            </a:extLst>
          </p:cNvPr>
          <p:cNvSpPr/>
          <p:nvPr/>
        </p:nvSpPr>
        <p:spPr>
          <a:xfrm>
            <a:off x="2465032" y="4188373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7DFE8FE-C1F7-4424-BCC0-36441A0CC018}"/>
              </a:ext>
            </a:extLst>
          </p:cNvPr>
          <p:cNvSpPr/>
          <p:nvPr/>
        </p:nvSpPr>
        <p:spPr>
          <a:xfrm>
            <a:off x="2910273" y="2058334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B1BBA0-6360-4FD1-839E-7A74221BB845}"/>
              </a:ext>
            </a:extLst>
          </p:cNvPr>
          <p:cNvSpPr/>
          <p:nvPr/>
        </p:nvSpPr>
        <p:spPr>
          <a:xfrm>
            <a:off x="2910273" y="2484613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764FE4-6B35-4210-8F6C-25BBC5AEFA8E}"/>
              </a:ext>
            </a:extLst>
          </p:cNvPr>
          <p:cNvSpPr/>
          <p:nvPr/>
        </p:nvSpPr>
        <p:spPr>
          <a:xfrm>
            <a:off x="2910273" y="2910892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FA7DAD-636C-4010-A769-286436AC6DA4}"/>
              </a:ext>
            </a:extLst>
          </p:cNvPr>
          <p:cNvSpPr/>
          <p:nvPr/>
        </p:nvSpPr>
        <p:spPr>
          <a:xfrm>
            <a:off x="2910273" y="3337171"/>
            <a:ext cx="355804" cy="355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43C6E3-278A-490F-85B9-3F3BCBAFDBC6}"/>
              </a:ext>
            </a:extLst>
          </p:cNvPr>
          <p:cNvSpPr/>
          <p:nvPr/>
        </p:nvSpPr>
        <p:spPr>
          <a:xfrm>
            <a:off x="2910273" y="3763450"/>
            <a:ext cx="355804" cy="355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CFF45D7-1F11-45A1-BBCF-3977F493556F}"/>
              </a:ext>
            </a:extLst>
          </p:cNvPr>
          <p:cNvSpPr/>
          <p:nvPr/>
        </p:nvSpPr>
        <p:spPr>
          <a:xfrm>
            <a:off x="2910273" y="4189730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883BBD1-3FF1-4477-969B-DC817DF5ED26}"/>
              </a:ext>
            </a:extLst>
          </p:cNvPr>
          <p:cNvSpPr/>
          <p:nvPr/>
        </p:nvSpPr>
        <p:spPr>
          <a:xfrm>
            <a:off x="3355514" y="2059691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909217E-DCBD-435D-805C-BA9200BCFDAF}"/>
              </a:ext>
            </a:extLst>
          </p:cNvPr>
          <p:cNvSpPr/>
          <p:nvPr/>
        </p:nvSpPr>
        <p:spPr>
          <a:xfrm>
            <a:off x="3355514" y="2485970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64DA29-5AD7-45E9-BE48-C59F7044075E}"/>
              </a:ext>
            </a:extLst>
          </p:cNvPr>
          <p:cNvSpPr/>
          <p:nvPr/>
        </p:nvSpPr>
        <p:spPr>
          <a:xfrm>
            <a:off x="3355514" y="2912249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67D995B-E24C-4E27-961C-61A8344037B2}"/>
              </a:ext>
            </a:extLst>
          </p:cNvPr>
          <p:cNvSpPr/>
          <p:nvPr/>
        </p:nvSpPr>
        <p:spPr>
          <a:xfrm>
            <a:off x="3355514" y="3338528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6BBDE0-82F8-401B-963F-CA68C837249A}"/>
              </a:ext>
            </a:extLst>
          </p:cNvPr>
          <p:cNvSpPr/>
          <p:nvPr/>
        </p:nvSpPr>
        <p:spPr>
          <a:xfrm>
            <a:off x="3355514" y="3764807"/>
            <a:ext cx="355804" cy="355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2C10589-55F7-444C-99D9-DDBA031E10EE}"/>
              </a:ext>
            </a:extLst>
          </p:cNvPr>
          <p:cNvSpPr/>
          <p:nvPr/>
        </p:nvSpPr>
        <p:spPr>
          <a:xfrm>
            <a:off x="3355514" y="4191087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4C024AA-3AAD-483C-B7E7-C2124B1B3963}"/>
              </a:ext>
            </a:extLst>
          </p:cNvPr>
          <p:cNvSpPr/>
          <p:nvPr/>
        </p:nvSpPr>
        <p:spPr>
          <a:xfrm>
            <a:off x="2465032" y="4632863"/>
            <a:ext cx="355804" cy="355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62A2C8A-77E6-41BD-AD74-0D77652A9820}"/>
              </a:ext>
            </a:extLst>
          </p:cNvPr>
          <p:cNvSpPr/>
          <p:nvPr/>
        </p:nvSpPr>
        <p:spPr>
          <a:xfrm>
            <a:off x="2910273" y="4634220"/>
            <a:ext cx="355804" cy="355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3E40094-EB7E-4734-A39B-D5FF28721B1B}"/>
              </a:ext>
            </a:extLst>
          </p:cNvPr>
          <p:cNvSpPr/>
          <p:nvPr/>
        </p:nvSpPr>
        <p:spPr>
          <a:xfrm>
            <a:off x="3355514" y="4635577"/>
            <a:ext cx="355804" cy="3558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FD47C1-BD38-4F41-BF35-EB410C376085}"/>
              </a:ext>
            </a:extLst>
          </p:cNvPr>
          <p:cNvSpPr txBox="1"/>
          <p:nvPr/>
        </p:nvSpPr>
        <p:spPr>
          <a:xfrm>
            <a:off x="1308625" y="2056977"/>
            <a:ext cx="538305" cy="7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358D1DE-4D9C-40FA-9145-B9E172A2A62B}"/>
              </a:ext>
            </a:extLst>
          </p:cNvPr>
          <p:cNvCxnSpPr>
            <a:cxnSpLocks/>
            <a:stCxn id="70" idx="3"/>
            <a:endCxn id="40" idx="2"/>
          </p:cNvCxnSpPr>
          <p:nvPr/>
        </p:nvCxnSpPr>
        <p:spPr>
          <a:xfrm flipV="1">
            <a:off x="1846930" y="2234879"/>
            <a:ext cx="618102" cy="67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A17483-30AD-49AB-8B11-56AE694B6348}"/>
              </a:ext>
            </a:extLst>
          </p:cNvPr>
          <p:cNvSpPr txBox="1"/>
          <p:nvPr/>
        </p:nvSpPr>
        <p:spPr>
          <a:xfrm>
            <a:off x="1333982" y="2491571"/>
            <a:ext cx="508350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D0063FC-AEB8-4A61-A2EC-04EF1D98A4AF}"/>
              </a:ext>
            </a:extLst>
          </p:cNvPr>
          <p:cNvCxnSpPr>
            <a:cxnSpLocks/>
            <a:stCxn id="72" idx="3"/>
            <a:endCxn id="41" idx="2"/>
          </p:cNvCxnSpPr>
          <p:nvPr/>
        </p:nvCxnSpPr>
        <p:spPr>
          <a:xfrm flipV="1">
            <a:off x="1842332" y="2661158"/>
            <a:ext cx="622700" cy="196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BCEF70-D372-4538-9078-2E626200356F}"/>
              </a:ext>
            </a:extLst>
          </p:cNvPr>
          <p:cNvSpPr txBox="1"/>
          <p:nvPr/>
        </p:nvSpPr>
        <p:spPr>
          <a:xfrm>
            <a:off x="804579" y="2914272"/>
            <a:ext cx="1037754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106494-0B23-491B-9953-2D6C75DDF012}"/>
              </a:ext>
            </a:extLst>
          </p:cNvPr>
          <p:cNvCxnSpPr>
            <a:cxnSpLocks/>
            <a:stCxn id="74" idx="3"/>
            <a:endCxn id="45" idx="2"/>
          </p:cNvCxnSpPr>
          <p:nvPr/>
        </p:nvCxnSpPr>
        <p:spPr>
          <a:xfrm>
            <a:off x="1842333" y="3085823"/>
            <a:ext cx="622699" cy="16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4E94511-54D1-4C01-8374-C321AE8DCC47}"/>
              </a:ext>
            </a:extLst>
          </p:cNvPr>
          <p:cNvSpPr txBox="1"/>
          <p:nvPr/>
        </p:nvSpPr>
        <p:spPr>
          <a:xfrm>
            <a:off x="1299834" y="3337803"/>
            <a:ext cx="541297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38956C7-976E-4294-908B-AEBABB8B9824}"/>
              </a:ext>
            </a:extLst>
          </p:cNvPr>
          <p:cNvCxnSpPr>
            <a:cxnSpLocks/>
            <a:stCxn id="76" idx="3"/>
            <a:endCxn id="46" idx="2"/>
          </p:cNvCxnSpPr>
          <p:nvPr/>
        </p:nvCxnSpPr>
        <p:spPr>
          <a:xfrm>
            <a:off x="1841131" y="3509354"/>
            <a:ext cx="623901" cy="436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55C98AC-42FF-4E17-B45D-F9E7CBFD926F}"/>
              </a:ext>
            </a:extLst>
          </p:cNvPr>
          <p:cNvSpPr txBox="1"/>
          <p:nvPr/>
        </p:nvSpPr>
        <p:spPr>
          <a:xfrm>
            <a:off x="1611072" y="3768187"/>
            <a:ext cx="239132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A63D2A4-6CE3-4D88-8189-6089B1AC5195}"/>
              </a:ext>
            </a:extLst>
          </p:cNvPr>
          <p:cNvCxnSpPr>
            <a:cxnSpLocks/>
            <a:stCxn id="78" idx="3"/>
            <a:endCxn id="47" idx="2"/>
          </p:cNvCxnSpPr>
          <p:nvPr/>
        </p:nvCxnSpPr>
        <p:spPr>
          <a:xfrm>
            <a:off x="1850204" y="3939738"/>
            <a:ext cx="614828" cy="2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1C2337-7DF8-4058-815D-767EE2967999}"/>
              </a:ext>
            </a:extLst>
          </p:cNvPr>
          <p:cNvSpPr txBox="1"/>
          <p:nvPr/>
        </p:nvSpPr>
        <p:spPr>
          <a:xfrm>
            <a:off x="1211436" y="4195489"/>
            <a:ext cx="638768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B53ACDE-3F1C-4BA4-9BF4-A2C09920A071}"/>
              </a:ext>
            </a:extLst>
          </p:cNvPr>
          <p:cNvCxnSpPr>
            <a:cxnSpLocks/>
            <a:stCxn id="80" idx="3"/>
            <a:endCxn id="48" idx="2"/>
          </p:cNvCxnSpPr>
          <p:nvPr/>
        </p:nvCxnSpPr>
        <p:spPr>
          <a:xfrm flipV="1">
            <a:off x="1850204" y="4366275"/>
            <a:ext cx="614828" cy="7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1CF79F-069D-48D7-90DB-DB7BF52C7C67}"/>
              </a:ext>
            </a:extLst>
          </p:cNvPr>
          <p:cNvSpPr txBox="1"/>
          <p:nvPr/>
        </p:nvSpPr>
        <p:spPr>
          <a:xfrm>
            <a:off x="1611072" y="4641679"/>
            <a:ext cx="247255" cy="34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9FBA145-84D3-4DC6-A95F-B4CD9A062B59}"/>
              </a:ext>
            </a:extLst>
          </p:cNvPr>
          <p:cNvCxnSpPr>
            <a:cxnSpLocks/>
            <a:stCxn id="82" idx="3"/>
            <a:endCxn id="67" idx="2"/>
          </p:cNvCxnSpPr>
          <p:nvPr/>
        </p:nvCxnSpPr>
        <p:spPr>
          <a:xfrm flipV="1">
            <a:off x="1858327" y="4810765"/>
            <a:ext cx="606705" cy="24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8" name="그룹 7187">
            <a:extLst>
              <a:ext uri="{FF2B5EF4-FFF2-40B4-BE49-F238E27FC236}">
                <a16:creationId xmlns:a16="http://schemas.microsoft.com/office/drawing/2014/main" id="{507ED5C7-6E49-4306-A3C8-B116CEE20F37}"/>
              </a:ext>
            </a:extLst>
          </p:cNvPr>
          <p:cNvGrpSpPr/>
          <p:nvPr/>
        </p:nvGrpSpPr>
        <p:grpSpPr>
          <a:xfrm>
            <a:off x="5586413" y="1723919"/>
            <a:ext cx="3241819" cy="2641757"/>
            <a:chOff x="5110194" y="1358110"/>
            <a:chExt cx="3241819" cy="2641757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E72F995-4CB1-4449-AE1E-165A574654C7}"/>
                </a:ext>
              </a:extLst>
            </p:cNvPr>
            <p:cNvCxnSpPr>
              <a:cxnSpLocks/>
            </p:cNvCxnSpPr>
            <p:nvPr/>
          </p:nvCxnSpPr>
          <p:spPr>
            <a:xfrm>
              <a:off x="5111819" y="2612773"/>
              <a:ext cx="0" cy="13870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D531355-24D0-4914-BC6E-1908DBD15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0194" y="261317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1CFDE98-3F23-419B-A117-403CBB6A5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0194" y="399211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88AF855-E261-41BD-8830-394B63DB86F5}"/>
                </a:ext>
              </a:extLst>
            </p:cNvPr>
            <p:cNvGrpSpPr/>
            <p:nvPr/>
          </p:nvGrpSpPr>
          <p:grpSpPr>
            <a:xfrm>
              <a:off x="8237926" y="2612773"/>
              <a:ext cx="114087" cy="1387094"/>
              <a:chOff x="6608918" y="2612773"/>
              <a:chExt cx="114087" cy="1387094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C9BC3548-12DB-4699-A944-79F187D56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3005" y="2612773"/>
                <a:ext cx="0" cy="1387094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F261289-C05B-4B53-90AB-769C3DE5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8918" y="2613174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88756E3-23A1-4D39-BB05-F796D5D60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0036" y="3999867"/>
                <a:ext cx="10802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874FD85-4E40-4A00-804B-A6EB80D9412C}"/>
                </a:ext>
              </a:extLst>
            </p:cNvPr>
            <p:cNvSpPr/>
            <p:nvPr/>
          </p:nvSpPr>
          <p:spPr>
            <a:xfrm>
              <a:off x="5220494" y="2688199"/>
              <a:ext cx="355804" cy="3558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9A28B34-CC4B-48FA-8951-5BEE3261D090}"/>
                </a:ext>
              </a:extLst>
            </p:cNvPr>
            <p:cNvSpPr/>
            <p:nvPr/>
          </p:nvSpPr>
          <p:spPr>
            <a:xfrm>
              <a:off x="5220494" y="3114478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D65A938-3E99-4680-AD3D-2449E442909D}"/>
                </a:ext>
              </a:extLst>
            </p:cNvPr>
            <p:cNvSpPr/>
            <p:nvPr/>
          </p:nvSpPr>
          <p:spPr>
            <a:xfrm>
              <a:off x="5220494" y="3540757"/>
              <a:ext cx="355804" cy="35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2170EEF-6D87-4965-B77F-93E9BB0DA3B5}"/>
                </a:ext>
              </a:extLst>
            </p:cNvPr>
            <p:cNvSpPr/>
            <p:nvPr/>
          </p:nvSpPr>
          <p:spPr>
            <a:xfrm>
              <a:off x="5665735" y="2689556"/>
              <a:ext cx="355804" cy="35580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2639C24-11DE-4800-ADEA-0395777943E8}"/>
                </a:ext>
              </a:extLst>
            </p:cNvPr>
            <p:cNvSpPr/>
            <p:nvPr/>
          </p:nvSpPr>
          <p:spPr>
            <a:xfrm>
              <a:off x="5665735" y="3115835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46707F8-2EE3-4DF6-B8F2-60D58E8F67BC}"/>
                </a:ext>
              </a:extLst>
            </p:cNvPr>
            <p:cNvSpPr/>
            <p:nvPr/>
          </p:nvSpPr>
          <p:spPr>
            <a:xfrm>
              <a:off x="5665735" y="3542114"/>
              <a:ext cx="355804" cy="35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9AB5581-FE8C-44D2-85F2-E4073624E17B}"/>
                </a:ext>
              </a:extLst>
            </p:cNvPr>
            <p:cNvSpPr/>
            <p:nvPr/>
          </p:nvSpPr>
          <p:spPr>
            <a:xfrm>
              <a:off x="6110976" y="2690913"/>
              <a:ext cx="355804" cy="3558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BD63C24-BC1C-408F-97D7-E82C2A47316D}"/>
                </a:ext>
              </a:extLst>
            </p:cNvPr>
            <p:cNvSpPr/>
            <p:nvPr/>
          </p:nvSpPr>
          <p:spPr>
            <a:xfrm>
              <a:off x="6110976" y="3117192"/>
              <a:ext cx="355804" cy="35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453562D-9B29-4B67-BFB1-27DFC9CCFCE9}"/>
                </a:ext>
              </a:extLst>
            </p:cNvPr>
            <p:cNvSpPr/>
            <p:nvPr/>
          </p:nvSpPr>
          <p:spPr>
            <a:xfrm>
              <a:off x="6110976" y="3543471"/>
              <a:ext cx="355804" cy="35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466824D-B2CF-4789-8578-607903198341}"/>
                </a:ext>
              </a:extLst>
            </p:cNvPr>
            <p:cNvSpPr/>
            <p:nvPr/>
          </p:nvSpPr>
          <p:spPr>
            <a:xfrm>
              <a:off x="6533988" y="2688199"/>
              <a:ext cx="355804" cy="35580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0C218D4-25A6-4BC2-B661-B57BBDC4B4F6}"/>
                </a:ext>
              </a:extLst>
            </p:cNvPr>
            <p:cNvSpPr/>
            <p:nvPr/>
          </p:nvSpPr>
          <p:spPr>
            <a:xfrm>
              <a:off x="6533988" y="3114478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B312D51-7B25-4CEE-823A-737993B162C6}"/>
                </a:ext>
              </a:extLst>
            </p:cNvPr>
            <p:cNvSpPr/>
            <p:nvPr/>
          </p:nvSpPr>
          <p:spPr>
            <a:xfrm>
              <a:off x="6533988" y="3540757"/>
              <a:ext cx="355804" cy="35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1822E8A-C497-491C-8D90-4CB7F869EF48}"/>
                </a:ext>
              </a:extLst>
            </p:cNvPr>
            <p:cNvSpPr/>
            <p:nvPr/>
          </p:nvSpPr>
          <p:spPr>
            <a:xfrm>
              <a:off x="6979229" y="2689556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9AAFE6E-604C-4B99-926C-2324095880BB}"/>
                </a:ext>
              </a:extLst>
            </p:cNvPr>
            <p:cNvSpPr/>
            <p:nvPr/>
          </p:nvSpPr>
          <p:spPr>
            <a:xfrm>
              <a:off x="6979229" y="3115835"/>
              <a:ext cx="355804" cy="35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36DA2A1-C3C6-4691-B9E6-91CBBB89A31E}"/>
                </a:ext>
              </a:extLst>
            </p:cNvPr>
            <p:cNvSpPr/>
            <p:nvPr/>
          </p:nvSpPr>
          <p:spPr>
            <a:xfrm>
              <a:off x="6979229" y="3542114"/>
              <a:ext cx="355804" cy="35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C01BF63F-4E43-4859-AAC2-2942DD574D24}"/>
                </a:ext>
              </a:extLst>
            </p:cNvPr>
            <p:cNvSpPr/>
            <p:nvPr/>
          </p:nvSpPr>
          <p:spPr>
            <a:xfrm>
              <a:off x="7424470" y="2690913"/>
              <a:ext cx="355804" cy="35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AA2ACB1-9846-4EE4-9E7B-B1087CE347F8}"/>
                </a:ext>
              </a:extLst>
            </p:cNvPr>
            <p:cNvSpPr/>
            <p:nvPr/>
          </p:nvSpPr>
          <p:spPr>
            <a:xfrm>
              <a:off x="7424470" y="3117192"/>
              <a:ext cx="355804" cy="3558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9272B20-EAE8-4055-9958-14DBC6E46960}"/>
                </a:ext>
              </a:extLst>
            </p:cNvPr>
            <p:cNvSpPr/>
            <p:nvPr/>
          </p:nvSpPr>
          <p:spPr>
            <a:xfrm>
              <a:off x="7424470" y="3543471"/>
              <a:ext cx="355804" cy="3558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A696FC58-A56C-441D-99C5-BB472F546F79}"/>
                </a:ext>
              </a:extLst>
            </p:cNvPr>
            <p:cNvSpPr/>
            <p:nvPr/>
          </p:nvSpPr>
          <p:spPr>
            <a:xfrm>
              <a:off x="7869711" y="2688199"/>
              <a:ext cx="355804" cy="3558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16BC7E2-E7BD-43F8-84C3-EB682CBF2834}"/>
                </a:ext>
              </a:extLst>
            </p:cNvPr>
            <p:cNvSpPr/>
            <p:nvPr/>
          </p:nvSpPr>
          <p:spPr>
            <a:xfrm>
              <a:off x="7869711" y="3114478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EEFB947-7DF6-42F1-8EE0-76DB8F79BDB3}"/>
                </a:ext>
              </a:extLst>
            </p:cNvPr>
            <p:cNvSpPr/>
            <p:nvPr/>
          </p:nvSpPr>
          <p:spPr>
            <a:xfrm>
              <a:off x="7869711" y="3540757"/>
              <a:ext cx="355804" cy="355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69" name="TextBox 7168">
              <a:extLst>
                <a:ext uri="{FF2B5EF4-FFF2-40B4-BE49-F238E27FC236}">
                  <a16:creationId xmlns:a16="http://schemas.microsoft.com/office/drawing/2014/main" id="{824DCC65-079B-4DF5-A956-2939A1733966}"/>
                </a:ext>
              </a:extLst>
            </p:cNvPr>
            <p:cNvSpPr txBox="1"/>
            <p:nvPr/>
          </p:nvSpPr>
          <p:spPr>
            <a:xfrm rot="10800000">
              <a:off x="5159959" y="1850937"/>
              <a:ext cx="430887" cy="4388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you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35E887-7C37-45A9-A25A-FA175849C96F}"/>
                </a:ext>
              </a:extLst>
            </p:cNvPr>
            <p:cNvSpPr txBox="1"/>
            <p:nvPr/>
          </p:nvSpPr>
          <p:spPr>
            <a:xfrm rot="10800000">
              <a:off x="5627596" y="1880496"/>
              <a:ext cx="430887" cy="4092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say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B43EB91-C8E8-4399-919B-9AB50D764FC3}"/>
                </a:ext>
              </a:extLst>
            </p:cNvPr>
            <p:cNvSpPr txBox="1"/>
            <p:nvPr/>
          </p:nvSpPr>
          <p:spPr>
            <a:xfrm rot="10800000">
              <a:off x="6072181" y="1358110"/>
              <a:ext cx="430887" cy="9316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goodbye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ED0A8D-DCF9-4749-9CB9-343C8158F7B3}"/>
                </a:ext>
              </a:extLst>
            </p:cNvPr>
            <p:cNvSpPr txBox="1"/>
            <p:nvPr/>
          </p:nvSpPr>
          <p:spPr>
            <a:xfrm rot="10800000">
              <a:off x="6493714" y="1847987"/>
              <a:ext cx="430887" cy="44178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and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E684A2-450E-4D22-886C-298F95A1A939}"/>
                </a:ext>
              </a:extLst>
            </p:cNvPr>
            <p:cNvSpPr txBox="1"/>
            <p:nvPr/>
          </p:nvSpPr>
          <p:spPr>
            <a:xfrm rot="10800000">
              <a:off x="6945983" y="2146146"/>
              <a:ext cx="430887" cy="1436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807C5F-93B5-4429-84DF-D4B0195272F3}"/>
                </a:ext>
              </a:extLst>
            </p:cNvPr>
            <p:cNvSpPr txBox="1"/>
            <p:nvPr/>
          </p:nvSpPr>
          <p:spPr>
            <a:xfrm rot="10800000">
              <a:off x="7390568" y="1751807"/>
              <a:ext cx="430887" cy="53796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hello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4951A3-5095-463F-988A-E0951BB2580D}"/>
                </a:ext>
              </a:extLst>
            </p:cNvPr>
            <p:cNvSpPr txBox="1"/>
            <p:nvPr/>
          </p:nvSpPr>
          <p:spPr>
            <a:xfrm rot="10800000">
              <a:off x="7835153" y="2138130"/>
              <a:ext cx="430887" cy="15164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E8A5D6F-FD35-4000-B5F4-7FB1189F3FD7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5397350" y="2283593"/>
              <a:ext cx="1046" cy="40460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4A124D2-FA41-4289-AFD9-A31596485AEF}"/>
                </a:ext>
              </a:extLst>
            </p:cNvPr>
            <p:cNvCxnSpPr>
              <a:cxnSpLocks/>
              <a:stCxn id="113" idx="0"/>
              <a:endCxn id="88" idx="0"/>
            </p:cNvCxnSpPr>
            <p:nvPr/>
          </p:nvCxnSpPr>
          <p:spPr>
            <a:xfrm>
              <a:off x="5843039" y="2289775"/>
              <a:ext cx="598" cy="39978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70675A7-30D1-417F-A53F-A277E024349B}"/>
                </a:ext>
              </a:extLst>
            </p:cNvPr>
            <p:cNvCxnSpPr>
              <a:cxnSpLocks/>
              <a:stCxn id="114" idx="0"/>
              <a:endCxn id="91" idx="0"/>
            </p:cNvCxnSpPr>
            <p:nvPr/>
          </p:nvCxnSpPr>
          <p:spPr>
            <a:xfrm>
              <a:off x="6287624" y="2289775"/>
              <a:ext cx="1254" cy="40113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20A5DC0-614D-48CB-87D7-186B3D968B19}"/>
                </a:ext>
              </a:extLst>
            </p:cNvPr>
            <p:cNvCxnSpPr>
              <a:cxnSpLocks/>
              <a:stCxn id="115" idx="0"/>
              <a:endCxn id="95" idx="0"/>
            </p:cNvCxnSpPr>
            <p:nvPr/>
          </p:nvCxnSpPr>
          <p:spPr>
            <a:xfrm>
              <a:off x="6709157" y="2289775"/>
              <a:ext cx="2733" cy="3984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62C06B7-58B2-40AC-8F13-3035F65774B6}"/>
                </a:ext>
              </a:extLst>
            </p:cNvPr>
            <p:cNvCxnSpPr>
              <a:cxnSpLocks/>
              <a:stCxn id="116" idx="0"/>
              <a:endCxn id="98" idx="0"/>
            </p:cNvCxnSpPr>
            <p:nvPr/>
          </p:nvCxnSpPr>
          <p:spPr>
            <a:xfrm flipH="1">
              <a:off x="7157131" y="2289775"/>
              <a:ext cx="4295" cy="39978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B0EB9562-50C7-4136-9E00-BDED7881857D}"/>
                </a:ext>
              </a:extLst>
            </p:cNvPr>
            <p:cNvCxnSpPr>
              <a:cxnSpLocks/>
              <a:stCxn id="117" idx="0"/>
              <a:endCxn id="101" idx="0"/>
            </p:cNvCxnSpPr>
            <p:nvPr/>
          </p:nvCxnSpPr>
          <p:spPr>
            <a:xfrm flipH="1">
              <a:off x="7602372" y="2289775"/>
              <a:ext cx="3639" cy="40113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378DE92-1E06-400F-BB68-8ADF84235C8F}"/>
                </a:ext>
              </a:extLst>
            </p:cNvPr>
            <p:cNvCxnSpPr>
              <a:cxnSpLocks/>
              <a:stCxn id="118" idx="0"/>
              <a:endCxn id="106" idx="0"/>
            </p:cNvCxnSpPr>
            <p:nvPr/>
          </p:nvCxnSpPr>
          <p:spPr>
            <a:xfrm flipH="1">
              <a:off x="8047613" y="2289775"/>
              <a:ext cx="2983" cy="3984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6A57F84-E172-4751-8735-23BCCFBF8B10}"/>
                  </a:ext>
                </a:extLst>
              </p:cNvPr>
              <p:cNvSpPr txBox="1"/>
              <p:nvPr/>
            </p:nvSpPr>
            <p:spPr>
              <a:xfrm>
                <a:off x="2780707" y="521940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6A57F84-E172-4751-8735-23BCCFBF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07" y="5219404"/>
                <a:ext cx="778871" cy="579646"/>
              </a:xfrm>
              <a:prstGeom prst="rect">
                <a:avLst/>
              </a:prstGeom>
              <a:blipFill>
                <a:blip r:embed="rId3"/>
                <a:stretch>
                  <a:fillRect l="-3125" t="-12632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B551DB-F6F9-4356-B59A-B77FC4298766}"/>
                  </a:ext>
                </a:extLst>
              </p:cNvPr>
              <p:cNvSpPr txBox="1"/>
              <p:nvPr/>
            </p:nvSpPr>
            <p:spPr>
              <a:xfrm>
                <a:off x="6676577" y="5219404"/>
                <a:ext cx="778871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altLang="ko-KR" sz="2800" b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(7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B551DB-F6F9-4356-B59A-B77FC4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77" y="5219404"/>
                <a:ext cx="778871" cy="579646"/>
              </a:xfrm>
              <a:prstGeom prst="rect">
                <a:avLst/>
              </a:prstGeom>
              <a:blipFill>
                <a:blip r:embed="rId4"/>
                <a:stretch>
                  <a:fillRect l="-3906" t="-12632" r="-15625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911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word2vec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가중치와 분산 표현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word2vec</a:t>
            </a:r>
            <a:endParaRPr lang="en-US" altLang="ko-KR" sz="1800" b="1" dirty="0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13E9A-9D99-4E68-ABFC-F6977F6F6ECC}"/>
              </a:ext>
            </a:extLst>
          </p:cNvPr>
          <p:cNvSpPr txBox="1"/>
          <p:nvPr/>
        </p:nvSpPr>
        <p:spPr>
          <a:xfrm>
            <a:off x="503738" y="1471718"/>
            <a:ext cx="8769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그러면 최종적으로 이용하는 단어의 분산 표현으로는 어느 쪽 가중치를 사용하면 좋을까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선택지는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가지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측의 가중치만 이용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측의 가중치만 이용</a:t>
            </a: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양쪽 가중치를 모두 이용</a:t>
            </a:r>
          </a:p>
          <a:p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특히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skip-gram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모델에서는 입력 측 가중치만 이용하는 것이 가장 대중적이다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2893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2751138"/>
            <a:ext cx="521335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추론 기반 기법과 신경망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 데이터 준비</a:t>
            </a:r>
            <a:endParaRPr kumimoji="0" lang="en-US" altLang="ko-KR" sz="1800" b="1" u="sng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CBOW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모델 구현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word2vec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보충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6EECD409-175A-424F-9087-1697016AC81B}"/>
              </a:ext>
            </a:extLst>
          </p:cNvPr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word2vec</a:t>
            </a:r>
          </a:p>
        </p:txBody>
      </p:sp>
    </p:spTree>
    <p:extLst>
      <p:ext uri="{BB962C8B-B14F-4D97-AF65-F5344CB8AC3E}">
        <p14:creationId xmlns:p14="http://schemas.microsoft.com/office/powerpoint/2010/main" val="15711494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맥락과 타깃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 데이터 준비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13E9A-9D99-4E68-ABFC-F6977F6F6ECC}"/>
              </a:ext>
            </a:extLst>
          </p:cNvPr>
          <p:cNvSpPr txBox="1"/>
          <p:nvPr/>
        </p:nvSpPr>
        <p:spPr>
          <a:xfrm>
            <a:off x="503738" y="1471718"/>
            <a:ext cx="8366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word2vec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이용하는 신경망의 입력은 맥락이다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그리고 정답 레이블은 맥락에 둘러싸인 중앙의 단어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 타깃이다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우리가 해야 할 일은 신경망에 맥락을 입력했을 때 타깃이 출현할 확률을 높이는 것이다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602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9B63CD-3A16-4726-8617-7F7E5FDCB405}"/>
              </a:ext>
            </a:extLst>
          </p:cNvPr>
          <p:cNvSpPr/>
          <p:nvPr/>
        </p:nvSpPr>
        <p:spPr>
          <a:xfrm>
            <a:off x="2866144" y="3407582"/>
            <a:ext cx="477051" cy="219279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397D4-83AC-409A-9BD8-CB99677C1D6B}"/>
              </a:ext>
            </a:extLst>
          </p:cNvPr>
          <p:cNvSpPr/>
          <p:nvPr/>
        </p:nvSpPr>
        <p:spPr>
          <a:xfrm>
            <a:off x="3343196" y="3851771"/>
            <a:ext cx="123585" cy="243816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34CA68-4DA2-4465-8A78-87EFAFA94DB3}"/>
              </a:ext>
            </a:extLst>
          </p:cNvPr>
          <p:cNvSpPr/>
          <p:nvPr/>
        </p:nvSpPr>
        <p:spPr>
          <a:xfrm>
            <a:off x="3466782" y="4306653"/>
            <a:ext cx="405972" cy="242291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393753-66F1-434B-932F-BCEAF98DDE23}"/>
              </a:ext>
            </a:extLst>
          </p:cNvPr>
          <p:cNvSpPr/>
          <p:nvPr/>
        </p:nvSpPr>
        <p:spPr>
          <a:xfrm>
            <a:off x="3929746" y="4741611"/>
            <a:ext cx="519310" cy="260692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FCB0AA-1C25-4641-BC4E-694E7F363487}"/>
              </a:ext>
            </a:extLst>
          </p:cNvPr>
          <p:cNvSpPr/>
          <p:nvPr/>
        </p:nvSpPr>
        <p:spPr>
          <a:xfrm>
            <a:off x="1912041" y="2949384"/>
            <a:ext cx="954103" cy="281190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4A9798-E97A-4FFE-9D41-80A3BB9AA0A8}"/>
              </a:ext>
            </a:extLst>
          </p:cNvPr>
          <p:cNvSpPr/>
          <p:nvPr/>
        </p:nvSpPr>
        <p:spPr>
          <a:xfrm>
            <a:off x="1436914" y="2481940"/>
            <a:ext cx="437990" cy="281190"/>
          </a:xfrm>
          <a:prstGeom prst="rect">
            <a:avLst/>
          </a:prstGeom>
          <a:solidFill>
            <a:srgbClr val="F4CC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맥락과 타깃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 데이터 준비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13E9A-9D99-4E68-ABFC-F6977F6F6ECC}"/>
              </a:ext>
            </a:extLst>
          </p:cNvPr>
          <p:cNvSpPr txBox="1"/>
          <p:nvPr/>
        </p:nvSpPr>
        <p:spPr>
          <a:xfrm>
            <a:off x="934044" y="2432220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say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and i say hello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846F-465A-4D27-AC35-90F9A3B6D3AB}"/>
              </a:ext>
            </a:extLst>
          </p:cNvPr>
          <p:cNvSpPr txBox="1"/>
          <p:nvPr/>
        </p:nvSpPr>
        <p:spPr>
          <a:xfrm>
            <a:off x="934044" y="2887101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goodbye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i say hello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94BEC-FE70-4B64-8CDA-F5EFFFD687E0}"/>
              </a:ext>
            </a:extLst>
          </p:cNvPr>
          <p:cNvSpPr txBox="1"/>
          <p:nvPr/>
        </p:nvSpPr>
        <p:spPr>
          <a:xfrm>
            <a:off x="934044" y="3341982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say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and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say hello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E5B09-0179-48D5-878C-C47F0B6DBF5C}"/>
              </a:ext>
            </a:extLst>
          </p:cNvPr>
          <p:cNvSpPr txBox="1"/>
          <p:nvPr/>
        </p:nvSpPr>
        <p:spPr>
          <a:xfrm>
            <a:off x="934044" y="3796863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say goodbye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i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hello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1BC6A-CB15-4723-B128-032FC7E574C7}"/>
              </a:ext>
            </a:extLst>
          </p:cNvPr>
          <p:cNvSpPr txBox="1"/>
          <p:nvPr/>
        </p:nvSpPr>
        <p:spPr>
          <a:xfrm>
            <a:off x="934044" y="4251744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say goodbye and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say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C775A-EFC8-4F32-84CA-E3876FE5B0E8}"/>
              </a:ext>
            </a:extLst>
          </p:cNvPr>
          <p:cNvSpPr txBox="1"/>
          <p:nvPr/>
        </p:nvSpPr>
        <p:spPr>
          <a:xfrm>
            <a:off x="934044" y="4706627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 say goodbye and i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hello </a:t>
            </a:r>
            <a:r>
              <a:rPr lang="en-US" altLang="ko-KR" sz="1800" u="sng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6C655-27AC-43A3-A2A6-55787902D729}"/>
              </a:ext>
            </a:extLst>
          </p:cNvPr>
          <p:cNvSpPr txBox="1"/>
          <p:nvPr/>
        </p:nvSpPr>
        <p:spPr>
          <a:xfrm>
            <a:off x="5369409" y="2432220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you, goodbye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7FFCC-47A0-41D0-B4CF-4903EFEBC616}"/>
              </a:ext>
            </a:extLst>
          </p:cNvPr>
          <p:cNvSpPr txBox="1"/>
          <p:nvPr/>
        </p:nvSpPr>
        <p:spPr>
          <a:xfrm>
            <a:off x="5661894" y="2887101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CB24C-4191-4E9A-92C4-5D8D25EE77A8}"/>
              </a:ext>
            </a:extLst>
          </p:cNvPr>
          <p:cNvSpPr txBox="1"/>
          <p:nvPr/>
        </p:nvSpPr>
        <p:spPr>
          <a:xfrm>
            <a:off x="5535064" y="3341982"/>
            <a:ext cx="13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goodbye, 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D82E6-7CAB-4B40-A266-34FD6811554F}"/>
              </a:ext>
            </a:extLst>
          </p:cNvPr>
          <p:cNvSpPr txBox="1"/>
          <p:nvPr/>
        </p:nvSpPr>
        <p:spPr>
          <a:xfrm>
            <a:off x="5661894" y="3796863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and, say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668C2-6E2E-4C50-8AB8-1B18DDDF8B66}"/>
              </a:ext>
            </a:extLst>
          </p:cNvPr>
          <p:cNvSpPr txBox="1"/>
          <p:nvPr/>
        </p:nvSpPr>
        <p:spPr>
          <a:xfrm>
            <a:off x="5757721" y="425174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i, hello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24BC8-7752-4903-98D3-7EF845F06695}"/>
              </a:ext>
            </a:extLst>
          </p:cNvPr>
          <p:cNvSpPr txBox="1"/>
          <p:nvPr/>
        </p:nvSpPr>
        <p:spPr>
          <a:xfrm>
            <a:off x="5826201" y="4706627"/>
            <a:ext cx="74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say,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7E4C6-164C-46BB-BF21-4300B1F9F486}"/>
              </a:ext>
            </a:extLst>
          </p:cNvPr>
          <p:cNvSpPr txBox="1"/>
          <p:nvPr/>
        </p:nvSpPr>
        <p:spPr>
          <a:xfrm>
            <a:off x="8335718" y="2432220"/>
            <a:ext cx="54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69E43-DBC1-4AF7-9A1E-DE94BEA3199B}"/>
              </a:ext>
            </a:extLst>
          </p:cNvPr>
          <p:cNvSpPr txBox="1"/>
          <p:nvPr/>
        </p:nvSpPr>
        <p:spPr>
          <a:xfrm>
            <a:off x="8040575" y="2887101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goodbye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A2FEB-8A00-4E39-BDE2-5D4C4EB172A2}"/>
              </a:ext>
            </a:extLst>
          </p:cNvPr>
          <p:cNvSpPr txBox="1"/>
          <p:nvPr/>
        </p:nvSpPr>
        <p:spPr>
          <a:xfrm>
            <a:off x="8317733" y="33419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1EE20-4CB4-4654-BC81-93339A5472BE}"/>
              </a:ext>
            </a:extLst>
          </p:cNvPr>
          <p:cNvSpPr txBox="1"/>
          <p:nvPr/>
        </p:nvSpPr>
        <p:spPr>
          <a:xfrm>
            <a:off x="8486048" y="379686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F161F-933E-458E-848C-EFE56F638507}"/>
              </a:ext>
            </a:extLst>
          </p:cNvPr>
          <p:cNvSpPr txBox="1"/>
          <p:nvPr/>
        </p:nvSpPr>
        <p:spPr>
          <a:xfrm>
            <a:off x="8335718" y="4251744"/>
            <a:ext cx="54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43588-6650-4E73-BF44-F60C92A67A1B}"/>
              </a:ext>
            </a:extLst>
          </p:cNvPr>
          <p:cNvSpPr txBox="1"/>
          <p:nvPr/>
        </p:nvSpPr>
        <p:spPr>
          <a:xfrm>
            <a:off x="8263231" y="470662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hello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C2F4CD-3552-43D1-A7B9-EF1A4540D436}"/>
              </a:ext>
            </a:extLst>
          </p:cNvPr>
          <p:cNvGrpSpPr/>
          <p:nvPr/>
        </p:nvGrpSpPr>
        <p:grpSpPr>
          <a:xfrm>
            <a:off x="5368616" y="2481940"/>
            <a:ext cx="96590" cy="2600593"/>
            <a:chOff x="4153780" y="1381687"/>
            <a:chExt cx="109145" cy="303987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6395E77-F880-4BEC-90AA-92D08AE3A21C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BE42ED7-A46D-4A75-B7B8-179C8C675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A6B5EAA-6CB4-43B6-A8C9-5116F87E5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E96D4C-DDF8-455A-95A1-94EB0734A0C1}"/>
              </a:ext>
            </a:extLst>
          </p:cNvPr>
          <p:cNvGrpSpPr/>
          <p:nvPr/>
        </p:nvGrpSpPr>
        <p:grpSpPr>
          <a:xfrm>
            <a:off x="6923642" y="2481940"/>
            <a:ext cx="100963" cy="2594019"/>
            <a:chOff x="5653621" y="1381687"/>
            <a:chExt cx="114087" cy="303219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815C2E2-56DD-468A-B32F-6AE846E04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6F98BAA-6193-4F99-B0FD-FEF81FB9C531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682C96F-253F-43CD-8689-2CCD40EFFB87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8001906-A8FC-459F-B564-A1720895542C}"/>
              </a:ext>
            </a:extLst>
          </p:cNvPr>
          <p:cNvGrpSpPr/>
          <p:nvPr/>
        </p:nvGrpSpPr>
        <p:grpSpPr>
          <a:xfrm>
            <a:off x="8049474" y="2496566"/>
            <a:ext cx="96590" cy="2600593"/>
            <a:chOff x="4153780" y="1381687"/>
            <a:chExt cx="109145" cy="303987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80DDCF3-2413-487E-A430-9299012D6C76}"/>
                </a:ext>
              </a:extLst>
            </p:cNvPr>
            <p:cNvCxnSpPr>
              <a:cxnSpLocks/>
            </p:cNvCxnSpPr>
            <p:nvPr/>
          </p:nvCxnSpPr>
          <p:spPr>
            <a:xfrm>
              <a:off x="4156522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3F6D0C7-C4D4-4BD9-A58F-2C9AE0617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897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46BAE40-5560-4567-837D-2CEE333D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80" y="4421561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5DE049B-9D7F-4607-9771-21D5134F7C63}"/>
              </a:ext>
            </a:extLst>
          </p:cNvPr>
          <p:cNvGrpSpPr/>
          <p:nvPr/>
        </p:nvGrpSpPr>
        <p:grpSpPr>
          <a:xfrm>
            <a:off x="9083571" y="2481939"/>
            <a:ext cx="100963" cy="2594019"/>
            <a:chOff x="5653621" y="1381687"/>
            <a:chExt cx="114087" cy="303219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9289679-EC9A-4FAB-991A-03261A19A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8" y="1381687"/>
              <a:ext cx="0" cy="3032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9B79E56-27B6-429F-8871-E3595FDBB281}"/>
                </a:ext>
              </a:extLst>
            </p:cNvPr>
            <p:cNvCxnSpPr>
              <a:cxnSpLocks/>
            </p:cNvCxnSpPr>
            <p:nvPr/>
          </p:nvCxnSpPr>
          <p:spPr>
            <a:xfrm>
              <a:off x="5653621" y="1382564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EA2EF15-17F2-40C0-8565-E445B510EA96}"/>
                </a:ext>
              </a:extLst>
            </p:cNvPr>
            <p:cNvCxnSpPr>
              <a:cxnSpLocks/>
            </p:cNvCxnSpPr>
            <p:nvPr/>
          </p:nvCxnSpPr>
          <p:spPr>
            <a:xfrm>
              <a:off x="5654739" y="4413877"/>
              <a:ext cx="10802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45B920-DE92-4E79-BDB0-F8FFC68D4604}"/>
              </a:ext>
            </a:extLst>
          </p:cNvPr>
          <p:cNvSpPr txBox="1"/>
          <p:nvPr/>
        </p:nvSpPr>
        <p:spPr>
          <a:xfrm>
            <a:off x="376518" y="1221761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말뭉치에서 맥락과 타깃을 만드는 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24561-3A9B-499F-80F3-DF67A3ACD109}"/>
              </a:ext>
            </a:extLst>
          </p:cNvPr>
          <p:cNvSpPr txBox="1"/>
          <p:nvPr/>
        </p:nvSpPr>
        <p:spPr>
          <a:xfrm>
            <a:off x="2526946" y="1977337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D0427-B588-4E48-8663-324D015714E9}"/>
              </a:ext>
            </a:extLst>
          </p:cNvPr>
          <p:cNvSpPr txBox="1"/>
          <p:nvPr/>
        </p:nvSpPr>
        <p:spPr>
          <a:xfrm>
            <a:off x="5367683" y="1971468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5C47B-E384-4657-88B3-3D39FFCC5077}"/>
              </a:ext>
            </a:extLst>
          </p:cNvPr>
          <p:cNvSpPr txBox="1"/>
          <p:nvPr/>
        </p:nvSpPr>
        <p:spPr>
          <a:xfrm>
            <a:off x="8357808" y="1971468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92713-BBEC-4B93-B33F-B7E55DFADF71}"/>
              </a:ext>
            </a:extLst>
          </p:cNvPr>
          <p:cNvSpPr/>
          <p:nvPr/>
        </p:nvSpPr>
        <p:spPr>
          <a:xfrm>
            <a:off x="491778" y="1782696"/>
            <a:ext cx="9420625" cy="367296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330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원핫 표현으로 변환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학습 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B920-DE92-4E79-BDB0-F8FFC68D4604}"/>
              </a:ext>
            </a:extLst>
          </p:cNvPr>
          <p:cNvSpPr txBox="1"/>
          <p:nvPr/>
        </p:nvSpPr>
        <p:spPr>
          <a:xfrm>
            <a:off x="376518" y="1221761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맥락과 타깃을 원핫 표현으로 변환하는 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24561-3A9B-499F-80F3-DF67A3ACD109}"/>
              </a:ext>
            </a:extLst>
          </p:cNvPr>
          <p:cNvSpPr txBox="1"/>
          <p:nvPr/>
        </p:nvSpPr>
        <p:spPr>
          <a:xfrm>
            <a:off x="1536235" y="197146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말뭉치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D0427-B588-4E48-8663-324D015714E9}"/>
              </a:ext>
            </a:extLst>
          </p:cNvPr>
          <p:cNvSpPr txBox="1"/>
          <p:nvPr/>
        </p:nvSpPr>
        <p:spPr>
          <a:xfrm>
            <a:off x="4729911" y="1971468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맥락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(contexts)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5C47B-E384-4657-88B3-3D39FFCC5077}"/>
              </a:ext>
            </a:extLst>
          </p:cNvPr>
          <p:cNvSpPr txBox="1"/>
          <p:nvPr/>
        </p:nvSpPr>
        <p:spPr>
          <a:xfrm>
            <a:off x="8088868" y="1971468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92713-BBEC-4B93-B33F-B7E55DFADF71}"/>
              </a:ext>
            </a:extLst>
          </p:cNvPr>
          <p:cNvSpPr/>
          <p:nvPr/>
        </p:nvSpPr>
        <p:spPr>
          <a:xfrm>
            <a:off x="491778" y="1782696"/>
            <a:ext cx="9420625" cy="3795912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9507B-9979-433D-8B0B-8C2A0478F82A}"/>
              </a:ext>
            </a:extLst>
          </p:cNvPr>
          <p:cNvSpPr txBox="1"/>
          <p:nvPr/>
        </p:nvSpPr>
        <p:spPr>
          <a:xfrm>
            <a:off x="1221329" y="3455021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[0 1 2 3 4 1 5 6]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7B63C-29C5-411B-926B-44C290EB56F2}"/>
              </a:ext>
            </a:extLst>
          </p:cNvPr>
          <p:cNvSpPr txBox="1"/>
          <p:nvPr/>
        </p:nvSpPr>
        <p:spPr>
          <a:xfrm>
            <a:off x="5104564" y="2514407"/>
            <a:ext cx="777777" cy="2277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[[0 2]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3]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[2 4]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[3 1]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[4 5]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[1 6]]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2A8618-DE18-416E-8B10-48C947E035E9}"/>
              </a:ext>
            </a:extLst>
          </p:cNvPr>
          <p:cNvSpPr txBox="1"/>
          <p:nvPr/>
        </p:nvSpPr>
        <p:spPr>
          <a:xfrm>
            <a:off x="8013700" y="2514407"/>
            <a:ext cx="492443" cy="2277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[[1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3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4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1 </a:t>
            </a:r>
          </a:p>
          <a:p>
            <a:pPr algn="l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5] 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002236-2F70-41F6-A4D7-A92CE384287B}"/>
              </a:ext>
            </a:extLst>
          </p:cNvPr>
          <p:cNvSpPr/>
          <p:nvPr/>
        </p:nvSpPr>
        <p:spPr>
          <a:xfrm>
            <a:off x="1597927" y="4891333"/>
            <a:ext cx="1153037" cy="453358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(8,)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B71DAA5-0105-4A0E-B541-5574D25EB632}"/>
              </a:ext>
            </a:extLst>
          </p:cNvPr>
          <p:cNvSpPr/>
          <p:nvPr/>
        </p:nvSpPr>
        <p:spPr>
          <a:xfrm>
            <a:off x="4916933" y="4891333"/>
            <a:ext cx="1153037" cy="453358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(6,2)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78FE821-5EC0-460E-904C-000504AC72EB}"/>
              </a:ext>
            </a:extLst>
          </p:cNvPr>
          <p:cNvSpPr/>
          <p:nvPr/>
        </p:nvSpPr>
        <p:spPr>
          <a:xfrm>
            <a:off x="7693212" y="4887937"/>
            <a:ext cx="1153037" cy="453358"/>
          </a:xfrm>
          <a:prstGeom prst="round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형상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(6,)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0496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61027</TotalTime>
  <Words>14045</Words>
  <Application>Microsoft Office PowerPoint</Application>
  <PresentationFormat>사용자 지정</PresentationFormat>
  <Paragraphs>4144</Paragraphs>
  <Slides>240</Slides>
  <Notes>240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240</vt:i4>
      </vt:variant>
    </vt:vector>
  </HeadingPairs>
  <TitlesOfParts>
    <vt:vector size="250" baseType="lpstr">
      <vt:lpstr>굴림</vt:lpstr>
      <vt:lpstr>Microsoft Sans Serif</vt:lpstr>
      <vt:lpstr>Consolas</vt:lpstr>
      <vt:lpstr>고도 M</vt:lpstr>
      <vt:lpstr>Candara</vt:lpstr>
      <vt:lpstr>Cambria Math</vt:lpstr>
      <vt:lpstr>맑은 고딕</vt:lpstr>
      <vt:lpstr>Arial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이 주광</cp:lastModifiedBy>
  <cp:revision>3355</cp:revision>
  <dcterms:created xsi:type="dcterms:W3CDTF">2008-02-04T08:04:25Z</dcterms:created>
  <dcterms:modified xsi:type="dcterms:W3CDTF">2020-07-20T13:34:14Z</dcterms:modified>
</cp:coreProperties>
</file>