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732" r:id="rId5"/>
    <p:sldMasterId id="2147483744" r:id="rId6"/>
    <p:sldMasterId id="2147483768" r:id="rId7"/>
  </p:sldMasterIdLst>
  <p:sldIdLst>
    <p:sldId id="256" r:id="rId8"/>
    <p:sldId id="263" r:id="rId9"/>
    <p:sldId id="264" r:id="rId10"/>
    <p:sldId id="257" r:id="rId11"/>
    <p:sldId id="261" r:id="rId12"/>
    <p:sldId id="262" r:id="rId13"/>
    <p:sldId id="265" r:id="rId14"/>
    <p:sldId id="258" r:id="rId15"/>
    <p:sldId id="260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8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6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43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45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29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95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83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12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905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97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00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2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71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FEFF436-BCE8-4AA8-BD26-8FDC39A20978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742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333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292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613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231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015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1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475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998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136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781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789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96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551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086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73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564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2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90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30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9443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3189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4550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5572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2453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602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0545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4146A0F6-7C0E-49A4-AA7E-2FA288A5AB7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5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6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FF436-BCE8-4AA8-BD26-8FDC39A20978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3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0F969-D97C-47F0-959B-1F93DF784EE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2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11/3/2011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6A0F6-7C0E-49A4-AA7E-2FA288A5AB7B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9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Standard Office theme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 subtitle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762000"/>
            <a:ext cx="2895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dirty="0" smtClean="0"/>
              <a:t>Fill: RGB(79,129,189)</a:t>
            </a:r>
          </a:p>
          <a:p>
            <a:pPr marL="457200"/>
            <a:r>
              <a:rPr lang="en-US" dirty="0" smtClean="0"/>
              <a:t>Text: white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5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bg2">
                <a:tint val="80000"/>
                <a:lumMod val="100000"/>
              </a:schemeClr>
            </a:gs>
            <a:gs pos="100000">
              <a:schemeClr val="bg2">
                <a:tint val="100000"/>
                <a:lumMod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Trade show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White text on a blue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theme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solid fill defined in the slide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6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Gradient </a:t>
            </a:r>
            <a:r>
              <a:rPr lang="en-US" dirty="0" smtClean="0"/>
              <a:t>Fill On Slide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3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Austin </a:t>
            </a:r>
            <a:r>
              <a:rPr lang="en-US" dirty="0" smtClean="0"/>
              <a:t>Theme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3886200"/>
            <a:ext cx="29718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in a </a:t>
            </a:r>
            <a:r>
              <a:rPr lang="en-US" dirty="0" err="1" smtClean="0"/>
              <a:t>autoshape</a:t>
            </a:r>
            <a:r>
              <a:rPr lang="en-US" dirty="0" smtClean="0"/>
              <a:t> is white</a:t>
            </a:r>
          </a:p>
          <a:p>
            <a:pPr algn="ctr"/>
            <a:r>
              <a:rPr lang="en-US" dirty="0" smtClean="0"/>
              <a:t>Fill: RGB(148, 198,0)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8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slide overrides master background with a texture fill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7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 layout turns off graphics from the master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9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Overridden background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Slide </a:t>
            </a:r>
            <a:r>
              <a:rPr lang="en-US" dirty="0" smtClean="0"/>
              <a:t>background overrides </a:t>
            </a:r>
            <a:r>
              <a:rPr lang="en-US" dirty="0" smtClean="0"/>
              <a:t>slide master.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Also, background graphics is suppressed.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98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Treck</a:t>
            </a:r>
            <a:r>
              <a:rPr lang="en-US" dirty="0" smtClean="0"/>
              <a:t> theme is sandy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Text in the title is capitalized (in fact it is lower-case)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0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Darker background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header in the </a:t>
            </a:r>
            <a:r>
              <a:rPr lang="en-US" dirty="0" err="1" smtClean="0"/>
              <a:t>treck</a:t>
            </a:r>
            <a:r>
              <a:rPr lang="en-US" dirty="0" smtClean="0"/>
              <a:t>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93231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41</TotalTime>
  <Words>112</Words>
  <Application>Microsoft Office PowerPoint</Application>
  <PresentationFormat>On-screen Show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Office Theme</vt:lpstr>
      <vt:lpstr>Custom Design</vt:lpstr>
      <vt:lpstr>Austin</vt:lpstr>
      <vt:lpstr>1_Custom Design</vt:lpstr>
      <vt:lpstr>Trek</vt:lpstr>
      <vt:lpstr>2_Custom Design</vt:lpstr>
      <vt:lpstr>Tradeshow</vt:lpstr>
      <vt:lpstr>Standard Office theme</vt:lpstr>
      <vt:lpstr>Office theme again</vt:lpstr>
      <vt:lpstr>Radial Gradient Fill On Slide Layout</vt:lpstr>
      <vt:lpstr>Austin Theme</vt:lpstr>
      <vt:lpstr>This slide overrides master background with a texture fill</vt:lpstr>
      <vt:lpstr>Title slide</vt:lpstr>
      <vt:lpstr>Overridden background</vt:lpstr>
      <vt:lpstr>Treck theme is sandy</vt:lpstr>
      <vt:lpstr>Section header in the treck theme</vt:lpstr>
      <vt:lpstr>Trade show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Office theme</dc:title>
  <dc:creator>yegor</dc:creator>
  <cp:lastModifiedBy>Yegor Kozlov</cp:lastModifiedBy>
  <cp:revision>14</cp:revision>
  <dcterms:created xsi:type="dcterms:W3CDTF">2006-08-16T00:00:00Z</dcterms:created>
  <dcterms:modified xsi:type="dcterms:W3CDTF">2011-11-03T13:49:35Z</dcterms:modified>
</cp:coreProperties>
</file>