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E212-34CB-7047-A540-CA6966A7F01F}" type="datetimeFigureOut">
              <a:rPr lang="en-US" smtClean="0"/>
              <a:t>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9F62-9C62-EE40-AB55-CFD7D7E15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6900" y="406400"/>
            <a:ext cx="3048000" cy="14986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7" y="584199"/>
            <a:ext cx="2735303" cy="1170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900" y="5029200"/>
            <a:ext cx="5041900" cy="16129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2941" b="-17647"/>
          <a:stretch/>
        </p:blipFill>
        <p:spPr>
          <a:xfrm>
            <a:off x="1193800" y="5765800"/>
            <a:ext cx="3530600" cy="977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6900" y="3263900"/>
            <a:ext cx="5041900" cy="10668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878" t="2522" r="21582" b="46217"/>
          <a:stretch/>
        </p:blipFill>
        <p:spPr>
          <a:xfrm>
            <a:off x="1295400" y="3403600"/>
            <a:ext cx="2667000" cy="774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08600" y="408866"/>
            <a:ext cx="3048000" cy="1498600"/>
          </a:xfrm>
          <a:prstGeom prst="rect">
            <a:avLst/>
          </a:prstGeom>
          <a:solidFill>
            <a:srgbClr val="333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631" t="5869" r="985" b="25394"/>
          <a:stretch/>
        </p:blipFill>
        <p:spPr>
          <a:xfrm>
            <a:off x="5448300" y="584199"/>
            <a:ext cx="28067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Boulia</dc:creator>
  <cp:lastModifiedBy>Don Boulia</cp:lastModifiedBy>
  <cp:revision>4</cp:revision>
  <dcterms:created xsi:type="dcterms:W3CDTF">2013-02-08T12:28:29Z</dcterms:created>
  <dcterms:modified xsi:type="dcterms:W3CDTF">2013-02-08T14:34:52Z</dcterms:modified>
</cp:coreProperties>
</file>