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ms-office.legacyDiagramText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vbaProject.bin" ContentType="application/vnd.ms-office.vbaProject"/>
  <Default Extension="rels" ContentType="application/vnd.openxmlformats-package.relationships+xml"/>
  <Default Extension="xml" ContentType="application/xml"/>
  <Override PartName="/ppt/presentation.xml" ContentType="application/vnd.ms-powerpoint.presentation.macroEnabled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legacyDocTextInfo.bin" ContentType="application/vnd.ms-office.legacyDocTextInfo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861" autoAdjust="0"/>
    <p:restoredTop sz="94660"/>
  </p:normalViewPr>
  <p:slideViewPr>
    <p:cSldViewPr>
      <p:cViewPr varScale="1">
        <p:scale>
          <a:sx n="95" d="100"/>
          <a:sy n="95" d="100"/>
        </p:scale>
        <p:origin x="-37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208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06/relationships/vbaProject" Target="vbaProject.bin"/><Relationship Id="rId4" Type="http://schemas.openxmlformats.org/officeDocument/2006/relationships/handoutMaster" Target="handoutMasters/handoutMaster1.xml"/><Relationship Id="rId9" Type="http://schemas.microsoft.com/office/2006/relationships/legacyDocTextInfo" Target="legacyDocTextInfo.bin"/></Relationships>
</file>

<file path=ppt/drawings/_rels/vmlDrawing1.vml.rels><?xml version="1.0" encoding="UTF-8" standalone="yes"?>
<Relationships xmlns="http://schemas.openxmlformats.org/package/2006/relationships"><Relationship Id="rId1" Type="http://schemas.microsoft.com/office/2006/relationships/legacyDiagramText" Target="legacyDiagramText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ru-RU"/>
              <a:t>Ўзгаришлар, пятнадцать, zombi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r>
              <a:rPr lang="ru-RU"/>
              <a:t>Рўй, шестнадцать, zombie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ru-RU"/>
              <a:t>Ҳужжат, семнадцать, zonal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091CFE3-FB2B-443B-B0BB-CF29821E2D29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ru-RU"/>
              <a:t>Ўзгаришлар, пятнадцать, zombi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r>
              <a:rPr lang="ru-RU"/>
              <a:t>Рўй, шестнадцать, zombie</a:t>
            </a:r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ru-RU"/>
              <a:t>Ҳужжат, семнадцать, zonal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AFB387-6482-4F7B-9CE5-CB99924C2B8A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ru-RU"/>
              <a:t>Ўзгаришлар, пятнадцать, zombi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ru-RU"/>
              <a:t>Рўй, шестнадцать, zombie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ru-RU"/>
              <a:t>Ҳужжат, семнадцать, zonal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12326E-7FCB-4360-A1E5-660BF961CC36}" type="slidenum">
              <a:rPr lang="ru-RU"/>
              <a:pPr/>
              <a:t>1</a:t>
            </a:fld>
            <a:endParaRPr lang="ru-RU"/>
          </a:p>
        </p:txBody>
      </p:sp>
      <p:sp>
        <p:nvSpPr>
          <p:cNvPr id="40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i="1"/>
              <a:t>кўрмоқ</a:t>
            </a:r>
            <a:r>
              <a:rPr lang="en-US" i="1"/>
              <a:t>, </a:t>
            </a:r>
            <a:r>
              <a:rPr lang="ru-RU" i="1"/>
              <a:t>три</a:t>
            </a:r>
            <a:r>
              <a:rPr lang="en-US" i="1"/>
              <a:t>, ahorseback</a:t>
            </a:r>
            <a:endParaRPr lang="ru-RU" i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CCD96-1442-4927-B6B6-498C80A0686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E42C46-84C2-4EEA-963C-B97349C6C08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B5158-7AA5-4450-A11F-53AD783A24D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78FC95-4E3C-461D-AF9B-5C1FCBA51B5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68AF2A-C4CB-4030-8E17-C18DF7CF744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F64C4-6496-4030-AE61-115BAF1D704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9C9795-EC97-4CED-A959-014DCB0872B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C6E83B-E743-46C6-8492-77A9ACB3EB3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086B4D-05CF-433E-AF2C-8A13F00FAEA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B3DD71-B844-4351-905D-F9138534047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BF6E11-A040-4E86-A493-C9204BF4C841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06DDD61-8276-48D4-9F57-15613C1B5A72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&#1178;&#1118;&#1081;&#1080;&#1085;&#1075;,%20&#1076;&#1074;&#1072;&#1076;&#1094;&#1072;&#1090;&#1100;%20&#1086;&#1076;&#1080;&#1085;,%20zealous" TargetMode="External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hyperlink" Target="&#1057;&#1086;&#1171;&#1083;&#1086;&#1084;,%20&#1076;&#1077;&#1074;&#1103;&#1090;&#1085;&#1072;&#1076;&#1094;&#1072;&#1090;&#1100;,%20zealot" TargetMode="External"/><Relationship Id="rId5" Type="http://schemas.openxmlformats.org/officeDocument/2006/relationships/hyperlink" Target="&#1057;&#1072;&#1105;&#1203;&#1072;&#1090;1,%20&#1089;&#1077;&#1084;&#1100;1,%20ahum1" TargetMode="External"/><Relationship Id="rId10" Type="http://schemas.openxmlformats.org/officeDocument/2006/relationships/image" Target="../media/image2.jpeg"/><Relationship Id="rId4" Type="http://schemas.openxmlformats.org/officeDocument/2006/relationships/hyperlink" Target="&#1178;&#1118;&#1096;&#1080;&#1179;&#1083;&#1072;&#1088;&#1080;&#1076;&#1072;&#1085;1,%20&#1074;&#1086;&#1089;&#1077;&#1084;&#1100;1,%20Ahvenanmaa1" TargetMode="External"/><Relationship Id="rId9" Type="http://schemas.openxmlformats.org/officeDocument/2006/relationships/hyperlink" Target="&#1038;&#1090;&#1084;&#1086;&#1179;&#1095;&#1080;&#1084;&#1072;&#1085;,%20&#1076;&#1074;&#1072;&#1076;&#1094;&#1072;&#1090;&#1100;%20&#1095;&#1077;&#1090;&#1099;&#1088;&#1077;,%20z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Иқтисодиёт, четырнадцать, zoic</a:t>
            </a:r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Ҳаётимизга, тринадцать, zodiacal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81C6-DF57-492E-AC22-29BFC3A6FE02}" type="slidenum">
              <a:rPr lang="ru-RU"/>
              <a:pPr/>
              <a:t>1</a:t>
            </a:fld>
            <a:endParaRPr lang="ru-RU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2276475"/>
            <a:ext cx="7772400" cy="1035050"/>
          </a:xfrm>
        </p:spPr>
        <p:txBody>
          <a:bodyPr/>
          <a:lstStyle/>
          <a:p>
            <a:r>
              <a:rPr lang="ru-RU" i="1">
                <a:hlinkClick r:id="rId4" action="ppaction://hlinkfile"/>
              </a:rPr>
              <a:t>биргина</a:t>
            </a:r>
            <a:r>
              <a:rPr lang="en-US" i="1">
                <a:hlinkClick r:id="rId4" action="ppaction://hlinkfile"/>
              </a:rPr>
              <a:t> </a:t>
            </a:r>
            <a:r>
              <a:rPr lang="ru-RU" i="1">
                <a:hlinkClick r:id="rId4" action="ppaction://hlinkfile"/>
              </a:rPr>
              <a:t>ўзи</a:t>
            </a:r>
            <a:r>
              <a:rPr lang="en-US" i="1">
                <a:hlinkClick r:id="rId4" action="ppaction://hlinkfile"/>
              </a:rPr>
              <a:t>, </a:t>
            </a:r>
            <a:r>
              <a:rPr lang="ru-RU" i="1">
                <a:hlinkClick r:id="rId4" action="ppaction://hlinkfile"/>
              </a:rPr>
              <a:t>один</a:t>
            </a:r>
            <a:r>
              <a:rPr lang="en-US" i="1">
                <a:hlinkClick r:id="rId4" action="ppaction://hlinkfile"/>
              </a:rPr>
              <a:t>, ahold</a:t>
            </a:r>
            <a:endParaRPr lang="ru-RU" i="1">
              <a:hlinkClick r:id="rId4" action="ppaction://hlinkfile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357563"/>
            <a:ext cx="6400800" cy="766762"/>
          </a:xfrm>
        </p:spPr>
        <p:txBody>
          <a:bodyPr/>
          <a:lstStyle/>
          <a:p>
            <a:r>
              <a:rPr lang="ru-RU" i="1">
                <a:hlinkClick r:id="rId5" action="ppaction://hlinkfile"/>
              </a:rPr>
              <a:t>икки</a:t>
            </a:r>
            <a:r>
              <a:rPr lang="en-US" i="1">
                <a:hlinkClick r:id="rId5" action="ppaction://hlinkfile"/>
              </a:rPr>
              <a:t> </a:t>
            </a:r>
            <a:r>
              <a:rPr lang="ru-RU" i="1">
                <a:hlinkClick r:id="rId5" action="ppaction://hlinkfile"/>
              </a:rPr>
              <a:t>ўн</a:t>
            </a:r>
            <a:r>
              <a:rPr lang="en-US" i="1">
                <a:hlinkClick r:id="rId5" action="ppaction://hlinkfile"/>
              </a:rPr>
              <a:t>, </a:t>
            </a:r>
            <a:r>
              <a:rPr lang="ru-RU" i="1">
                <a:hlinkClick r:id="rId5" action="ppaction://hlinkfile"/>
              </a:rPr>
              <a:t>два</a:t>
            </a:r>
            <a:r>
              <a:rPr lang="en-US" i="1">
                <a:hlinkClick r:id="rId5" action="ppaction://hlinkfile"/>
              </a:rPr>
              <a:t>, ahorse</a:t>
            </a:r>
            <a:endParaRPr lang="ru-RU" i="1">
              <a:hlinkClick r:id="rId5" action="ppaction://hlinkfile"/>
            </a:endParaRPr>
          </a:p>
        </p:txBody>
      </p:sp>
      <p:pic>
        <p:nvPicPr>
          <p:cNvPr id="2052" name="Picture 4" descr="Суҳбатда, восемнадцать, zeal">
            <a:hlinkClick r:id="rId6"/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27088" y="404813"/>
            <a:ext cx="914400" cy="914400"/>
          </a:xfrm>
          <a:prstGeom prst="rect">
            <a:avLst/>
          </a:prstGeom>
          <a:noFill/>
        </p:spPr>
      </p:pic>
      <p:sp>
        <p:nvSpPr>
          <p:cNvPr id="2053" name="AutoShape 5" descr="Ниҳоят, двадцать два, zebra">
            <a:hlinkClick r:id="rId8"/>
          </p:cNvPr>
          <p:cNvSpPr>
            <a:spLocks noChangeArrowheads="1"/>
          </p:cNvSpPr>
          <p:nvPr/>
        </p:nvSpPr>
        <p:spPr bwMode="auto">
          <a:xfrm>
            <a:off x="2987675" y="908050"/>
            <a:ext cx="4321175" cy="433388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i="1"/>
              <a:t>Ҳақиқий, двадцать, zealotry</a:t>
            </a:r>
          </a:p>
        </p:txBody>
      </p:sp>
      <p:sp>
        <p:nvSpPr>
          <p:cNvPr id="2054" name="WordArt 6" descr="Бумажный пакет">
            <a:hlinkClick r:id="rId9"/>
          </p:cNvPr>
          <p:cNvSpPr>
            <a:spLocks noChangeArrowheads="1" noChangeShapeType="1" noTextEdit="1"/>
          </p:cNvSpPr>
          <p:nvPr/>
        </p:nvSpPr>
        <p:spPr bwMode="auto">
          <a:xfrm>
            <a:off x="539750" y="1844675"/>
            <a:ext cx="2160588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1000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10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Қисқача, двадцать три, </a:t>
            </a:r>
            <a:r>
              <a:rPr lang="en-US" sz="1000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10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zebu</a:t>
            </a:r>
            <a:endParaRPr lang="ru-RU" sz="1000" kern="10">
              <a:ln w="9525">
                <a:solidFill>
                  <a:srgbClr val="008000"/>
                </a:solidFill>
                <a:round/>
                <a:headEnd/>
                <a:tailEnd/>
              </a:ln>
              <a:blipFill dpi="0" rotWithShape="0">
                <a:blip r:embed="rId10"/>
                <a:srcRect/>
                <a:tile tx="0" ty="0" sx="100000" sy="100000" flip="none" algn="tl"/>
              </a:blipFill>
              <a:effectLst>
                <a:outerShdw dist="563972" dir="14049741" sx="125000" sy="125000" algn="tl" rotWithShape="0">
                  <a:srgbClr val="C7DFD3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aphicFrame>
        <p:nvGraphicFramePr>
          <p:cNvPr id="2056" name="Organization Chart 8" descr="Ўн2, два2, ahorse2"/>
          <p:cNvGraphicFramePr>
            <a:graphicFrameLocks/>
          </p:cNvGraphicFramePr>
          <p:nvPr/>
        </p:nvGraphicFramePr>
        <p:xfrm>
          <a:off x="5508625" y="4508500"/>
          <a:ext cx="3419475" cy="1709738"/>
        </p:xfrm>
        <a:graphic>
          <a:graphicData uri="http://schemas.openxmlformats.org/drawingml/2006/compatibility">
            <com:legacyDrawing xmlns:com="http://schemas.openxmlformats.org/drawingml/2006/compatibility" spid="_x0000_s205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61</Words>
  <Application>Microsoft Office PowerPoint</Application>
  <PresentationFormat>Экран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3" baseType="lpstr">
      <vt:lpstr>Arial</vt:lpstr>
      <vt:lpstr>Оформление по умолчанию</vt:lpstr>
      <vt:lpstr>биргина ўзи, один, ahold</vt:lpstr>
    </vt:vector>
  </TitlesOfParts>
  <Manager>Саёҳат, семь, ahum</Manager>
  <Company>Қўшиқларидан, восемь, Ahvenanmaa</Company>
  <LinksUpToDate>false</LinksUpToDate>
  <SharedDoc>false</SharedDoc>
  <HyperlinkBase>Ҳар, двенадцать, dyadic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ёғиб, четыре, ahoy</dc:title>
  <dc:subject>қор бўлса-да, пять, AHQ</dc:subject>
  <dc:creator>йўллари, шесть, ahull</dc:creator>
  <cp:keywords>Маҳбуба, десять, ail</cp:keywords>
  <dc:description>Қўллаб, одиннацать, aileron</dc:description>
  <cp:lastModifiedBy>Yury Batrakov</cp:lastModifiedBy>
  <cp:revision>6</cp:revision>
  <dcterms:created xsi:type="dcterms:W3CDTF">2008-01-23T13:38:02Z</dcterms:created>
  <dcterms:modified xsi:type="dcterms:W3CDTF">2008-04-14T10:15:52Z</dcterms:modified>
  <cp:category>Тўқсонинчи, девять, AI</cp:category>
</cp:coreProperties>
</file>