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7" y="6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A0DE-8F2E-49AD-A6FB-45A6D0895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63CF9-E9B6-4777-BF84-5580E285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1FC71-02AA-4EBC-8C16-876206A8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666-B675-454D-8F81-AE6E9B897F97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834C4-5846-4493-8C71-0CCF5082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FF699-7345-4B81-9D1E-BB665345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70E-282F-48E7-8499-99AE248C9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01797-3360-425A-AEC7-D406D8CF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6A4B2-29E4-4BE8-A283-5B99C50C9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73F24-7CDB-47C2-B84C-BF1AB16C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666-B675-454D-8F81-AE6E9B897F97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B5229-8784-4701-9A32-1D4C985B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6D88-0093-4627-B97A-E6C6743F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70E-282F-48E7-8499-99AE248C9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7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A53F2-3113-427E-AD5A-7E715192E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3B9EC-C55F-4BDC-823E-F49C74CDB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50A3F-941E-4DB6-ACA4-470374B6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666-B675-454D-8F81-AE6E9B897F97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6879-E1F2-4D39-B999-5EAF3FEE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423BB-A0F9-4053-82E4-26731EC9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70E-282F-48E7-8499-99AE248C9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3550-E689-4FBD-B6D2-D7CA9925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6F5D3-FFC1-4B51-B3DE-4BB37261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5B20C-3AF8-4BFB-A8A6-726A564C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666-B675-454D-8F81-AE6E9B897F97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1D707-8DC2-43B3-9BE2-E2B9E045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C20A5-4418-4CDF-BD43-61281443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70E-282F-48E7-8499-99AE248C9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8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DD23-85F2-455C-B827-D0C484BF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DDF0D-61C0-4B77-ADC5-208F8CDFC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83E8F-E244-4443-A304-274A7B54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666-B675-454D-8F81-AE6E9B897F97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80321-A674-486F-BEE3-465518440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17BDE-1203-4A74-8915-2454A9DA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70E-282F-48E7-8499-99AE248C9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6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CA8B-5DDC-4F55-AD4D-8D4F017B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6EF92-43F1-433C-BC68-FE5264719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88EA7-9862-4EF5-BE0D-97E7C8F85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FBB40-31FF-476C-A409-E927BF18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666-B675-454D-8F81-AE6E9B897F97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AB8CD-E2CD-43F0-8E48-20FC188C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2744F-1A4A-490E-BC49-546288FD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70E-282F-48E7-8499-99AE248C9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6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4FCD-4A55-4323-8EB4-1319F9B0B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73728-5B56-4C13-A752-A9D002DBB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C0DA7-718B-4B52-88D0-6E1D9FE6F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BF2D2-740B-4833-9F97-1A5760B9D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37180-7D16-41E7-87A5-23A4C6735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6BFDD-5D36-4A39-ABE2-8DFE454A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666-B675-454D-8F81-AE6E9B897F97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87A60-A1A8-422E-A1A3-D8F03172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73386-F1E5-41E7-BAD1-386783E8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70E-282F-48E7-8499-99AE248C9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9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4F1B-2292-4996-A0BE-00AD0F4C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9A495-C6F6-4D35-B528-F02AB73B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666-B675-454D-8F81-AE6E9B897F97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AE4D8-FA99-4848-808C-5198EAAB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73888-BA96-41D3-9726-745CE94F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70E-282F-48E7-8499-99AE248C9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6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34A394-6022-44B8-BEBE-ECE2DCFC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666-B675-454D-8F81-AE6E9B897F97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9F3BC-0466-4858-B719-5A85C38F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DCC7A-1D2A-457F-A0AC-9B736B11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70E-282F-48E7-8499-99AE248C9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5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69D4-E4AC-4BE4-A119-9AFAAAC9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BF40-5AA7-4DD7-A1A5-78B8A2FD4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1D7FF-2D3C-477C-A7D9-8EC7D3511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BCD10-ED5C-482E-8CB6-CE956C7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666-B675-454D-8F81-AE6E9B897F97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F2218-A198-4059-9D01-8A961D18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7AE08-B700-4FF3-9320-3CC28823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70E-282F-48E7-8499-99AE248C9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0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BC6F-96E8-4283-BBF8-C0D8E0CD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C7EAF-1B7F-4B9D-AA51-14DE969C7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83F35-C72D-4939-8950-336A94956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351C0-3FB9-4B01-A3B2-12EA3E99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666-B675-454D-8F81-AE6E9B897F97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61CCE-B72E-49B8-AB9F-1990C72E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E2A86-F18E-4077-9095-D593D0DB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70E-282F-48E7-8499-99AE248C9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4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771C4-04B7-4FC8-8735-2CE21E39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1BC1A-997A-4C2F-8FDA-408A92754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5455C-9BF3-4CD7-812D-471FDCCFC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88666-B675-454D-8F81-AE6E9B897F97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4F301-AFF9-4184-A77B-7F0A9B852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C2913-4CFB-4020-8740-E3261C21D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2770E-282F-48E7-8499-99AE248C9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74C02EE-8DD8-40AE-897B-D9C0CEDDAC91}"/>
              </a:ext>
            </a:extLst>
          </p:cNvPr>
          <p:cNvGrpSpPr/>
          <p:nvPr/>
        </p:nvGrpSpPr>
        <p:grpSpPr>
          <a:xfrm>
            <a:off x="5202901" y="927099"/>
            <a:ext cx="2118361" cy="3710941"/>
            <a:chOff x="1677381" y="1871979"/>
            <a:chExt cx="2118361" cy="371094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5921F1-1A24-4AC5-8AAF-F6D5B691EC5D}"/>
                </a:ext>
              </a:extLst>
            </p:cNvPr>
            <p:cNvSpPr/>
            <p:nvPr/>
          </p:nvSpPr>
          <p:spPr>
            <a:xfrm rot="2700000">
              <a:off x="1677381" y="3464559"/>
              <a:ext cx="2118361" cy="2118361"/>
            </a:xfrm>
            <a:prstGeom prst="rect">
              <a:avLst/>
            </a:prstGeom>
            <a:noFill/>
            <a:ln w="254000">
              <a:solidFill>
                <a:srgbClr val="FF81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304E89E-5D2F-4154-B1FE-DD2C4501C1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6561" y="1871979"/>
              <a:ext cx="0" cy="2651760"/>
            </a:xfrm>
            <a:prstGeom prst="line">
              <a:avLst/>
            </a:prstGeom>
            <a:ln w="254000">
              <a:solidFill>
                <a:srgbClr val="FF81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411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Rakibul Hasan</dc:creator>
  <cp:lastModifiedBy>Rakibul Hasan</cp:lastModifiedBy>
  <cp:revision>1</cp:revision>
  <dcterms:created xsi:type="dcterms:W3CDTF">2023-05-10T18:02:40Z</dcterms:created>
  <dcterms:modified xsi:type="dcterms:W3CDTF">2023-05-10T18:02:53Z</dcterms:modified>
</cp:coreProperties>
</file>