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B9DB-50C2-4DBF-AAD3-5AB43F32D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83CE4-5985-40C8-85F5-28FB77B4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409E-98EF-4854-9B4C-B0081A96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6112-2F6D-4E0C-8135-B9FEEE638B8C}" type="datetimeFigureOut">
              <a:rPr lang="en-US" smtClean="0"/>
              <a:t>05-May-23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E1AA-8D62-44AF-ACEB-A7ACA342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C89E-54BD-45DA-9BD5-1B116BBE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8E37-938D-4A8C-9F40-EE3E5FAB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831B-96EC-4D9F-B5C0-DFF74654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545CD-AB77-487D-9491-EDD8409E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8AB9-78AE-42FA-B18F-B1AB0F5F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6112-2F6D-4E0C-8135-B9FEEE638B8C}" type="datetimeFigureOut">
              <a:rPr lang="en-US" smtClean="0"/>
              <a:t>05-May-23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7BB2-DF73-4B81-AEEF-58C5BD0B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0B024-3D7A-4B56-A813-D175F025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8E37-938D-4A8C-9F40-EE3E5FAB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B2123-AC07-4F83-9BBD-CF7AAB0F4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0CD3-A119-456E-92F0-643D5C621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3D4-A7EE-4EF9-B356-480C23FA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6112-2F6D-4E0C-8135-B9FEEE638B8C}" type="datetimeFigureOut">
              <a:rPr lang="en-US" smtClean="0"/>
              <a:t>05-May-23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97CE-566B-459C-A927-202C3D2D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B0A3-8324-438A-AEAB-074C99AB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8E37-938D-4A8C-9F40-EE3E5FAB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A8C7-E8D6-486B-8A90-F25F6FF5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6205-63A2-4832-92CD-99B2B808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E938-E005-4A96-AE9A-69DA66CF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6112-2F6D-4E0C-8135-B9FEEE638B8C}" type="datetimeFigureOut">
              <a:rPr lang="en-US" smtClean="0"/>
              <a:t>05-May-23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F4C9B-9E03-4C1C-91E6-D912D64E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96EF-02D8-4B9D-92C6-9870F7AE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8E37-938D-4A8C-9F40-EE3E5FAB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E1B0-D43F-4296-A4D4-81473C19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6A2BB-9142-4ECB-96FF-FED255910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F026-779D-4AE4-96E2-7970A82A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6112-2F6D-4E0C-8135-B9FEEE638B8C}" type="datetimeFigureOut">
              <a:rPr lang="en-US" smtClean="0"/>
              <a:t>05-May-23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329D-3EC3-475D-869C-95D70DC1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2C46-4B53-4CEF-B436-0725B640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8E37-938D-4A8C-9F40-EE3E5FAB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375F-4503-4726-B9E8-BDFBD82D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0CEF-286A-4185-A4E0-4A22F8949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11D1D-3484-4610-8BDE-55C343BB1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D5AB3-1B7F-4BC1-9A3B-28F1C862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6112-2F6D-4E0C-8135-B9FEEE638B8C}" type="datetimeFigureOut">
              <a:rPr lang="en-US" smtClean="0"/>
              <a:t>05-May-23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2B44-1E01-48E4-9859-E2D4691D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FD5B1-A1C9-4023-B9EF-D6A513D8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8E37-938D-4A8C-9F40-EE3E5FAB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7B4E-4DE0-45CB-96DD-AEF79D37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42EA-0546-44D6-AE96-882DC6FAF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75061-FDC6-4528-AE15-950313D06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08F7A-4F01-4A22-8BC1-7EBA2F4B7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7DCFA-BD2A-4396-90BC-92F715E63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79674-A119-4C2E-9AE1-FF4019ED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6112-2F6D-4E0C-8135-B9FEEE638B8C}" type="datetimeFigureOut">
              <a:rPr lang="en-US" smtClean="0"/>
              <a:t>05-May-23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87D03-BB4A-4E57-B630-6F342A74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110DB-42BB-4555-94F4-C49AD92D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8E37-938D-4A8C-9F40-EE3E5FAB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B608-8DCE-4122-8474-FC710F1D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B5CC6-F1E1-4329-9E3D-55548C13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6112-2F6D-4E0C-8135-B9FEEE638B8C}" type="datetimeFigureOut">
              <a:rPr lang="en-US" smtClean="0"/>
              <a:t>05-May-23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32C68-224F-4883-8B86-482A9C5E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3936F-1AE8-4FF2-BAEA-9A310395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8E37-938D-4A8C-9F40-EE3E5FAB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7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C3A6A-D3F0-4F68-B885-2B8F2B33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6112-2F6D-4E0C-8135-B9FEEE638B8C}" type="datetimeFigureOut">
              <a:rPr lang="en-US" smtClean="0"/>
              <a:t>05-May-23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373A6-432A-489A-897A-FBE3FCCA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2C23D-AC94-4347-A3F8-9747F6D0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8E37-938D-4A8C-9F40-EE3E5FAB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736E-C818-45EF-88E9-023DE850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D7F3-16E8-4913-833B-ED7A5D56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BBD9E-7765-418D-B06F-4558D29DB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1B1D2-6F28-4791-AF81-57D5F293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6112-2F6D-4E0C-8135-B9FEEE638B8C}" type="datetimeFigureOut">
              <a:rPr lang="en-US" smtClean="0"/>
              <a:t>05-May-23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5FAC9-5F45-4135-ABDB-8353B06C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FB235-6971-42BC-9A94-AA511DF2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8E37-938D-4A8C-9F40-EE3E5FAB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B098-B283-4560-AA53-2C6C4A42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97675-7445-4E57-9158-5CDE9E09A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A0EF8-137C-474F-8850-B6D4368E0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F394A-B854-43D0-A0E3-053D8D08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6112-2F6D-4E0C-8135-B9FEEE638B8C}" type="datetimeFigureOut">
              <a:rPr lang="en-US" smtClean="0"/>
              <a:t>05-May-23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C69D5-35AD-4A7F-9AC1-46DDDFAF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1682F-0682-4E66-9816-4ACCDEE1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8E37-938D-4A8C-9F40-EE3E5FAB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34425-8279-428D-BC31-EC8E72E5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A1A52-8014-4C6A-8F88-FE1993C78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E1AC-BF79-41A6-9005-E07277185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112-2F6D-4E0C-8135-B9FEEE638B8C}" type="datetimeFigureOut">
              <a:rPr lang="en-US" smtClean="0"/>
              <a:t>05-May-23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3735-4C31-435F-A142-8F48368D0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3507-12BB-4F09-A0B4-6B93F0D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8E37-938D-4A8C-9F40-EE3E5FAB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811EA79-2771-45A1-9CFF-62E41A7CFC51}"/>
              </a:ext>
            </a:extLst>
          </p:cNvPr>
          <p:cNvSpPr/>
          <p:nvPr/>
        </p:nvSpPr>
        <p:spPr>
          <a:xfrm rot="18900000">
            <a:off x="9467066" y="3184225"/>
            <a:ext cx="345845" cy="241341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bg2">
                  <a:lumMod val="50000"/>
                </a:schemeClr>
              </a:gs>
              <a:gs pos="69000">
                <a:schemeClr val="bg2">
                  <a:lumMod val="50000"/>
                </a:schemeClr>
              </a:gs>
              <a:gs pos="100000">
                <a:schemeClr val="bg2">
                  <a:lumMod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E4A470CA-A116-4CC2-8BF0-EDF3E881E3A4}"/>
              </a:ext>
            </a:extLst>
          </p:cNvPr>
          <p:cNvSpPr/>
          <p:nvPr/>
        </p:nvSpPr>
        <p:spPr>
          <a:xfrm>
            <a:off x="6544278" y="1259174"/>
            <a:ext cx="2795665" cy="2795665"/>
          </a:xfrm>
          <a:prstGeom prst="donut">
            <a:avLst>
              <a:gd name="adj" fmla="val 12302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bg2">
                  <a:lumMod val="50000"/>
                </a:schemeClr>
              </a:gs>
              <a:gs pos="69000">
                <a:schemeClr val="bg2">
                  <a:lumMod val="50000"/>
                </a:schemeClr>
              </a:gs>
              <a:gs pos="100000">
                <a:schemeClr val="bg2">
                  <a:lumMod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7A2668-94E8-4EDB-9113-BB01039F7048}"/>
              </a:ext>
            </a:extLst>
          </p:cNvPr>
          <p:cNvSpPr/>
          <p:nvPr/>
        </p:nvSpPr>
        <p:spPr>
          <a:xfrm>
            <a:off x="10525593" y="5321508"/>
            <a:ext cx="329783" cy="32978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bg2">
                  <a:lumMod val="50000"/>
                </a:schemeClr>
              </a:gs>
              <a:gs pos="69000">
                <a:schemeClr val="bg2">
                  <a:lumMod val="50000"/>
                </a:schemeClr>
              </a:gs>
              <a:gs pos="100000">
                <a:schemeClr val="bg2">
                  <a:lumMod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Rakibul Hasan</dc:creator>
  <cp:lastModifiedBy>Rakibul Hasan</cp:lastModifiedBy>
  <cp:revision>1</cp:revision>
  <dcterms:created xsi:type="dcterms:W3CDTF">2023-05-05T12:58:56Z</dcterms:created>
  <dcterms:modified xsi:type="dcterms:W3CDTF">2023-05-05T12:59:06Z</dcterms:modified>
</cp:coreProperties>
</file>