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7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2B21-FE9D-4510-B071-7F9806113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42DA8-035B-4B9F-B2E5-5DDB8FFBD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7AC5B-EEB7-4384-A8CA-538E175E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0BB8-603A-4C22-B886-E8C25770552F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40F46-742F-4080-8BC5-6A794987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5C1C-1992-49C7-99F1-AA2DDB52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BA1E-FB11-400A-84FA-A2AD47A6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0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AD82-114E-4F6A-B9D2-53109550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E6FF8-44BE-4673-9CDF-7EB337037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876A9-D994-4569-881E-09A81479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0BB8-603A-4C22-B886-E8C25770552F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F6E2-6165-495E-B41B-22A6B1B3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4378A-945F-4205-A9EA-AFC619C1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BA1E-FB11-400A-84FA-A2AD47A6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3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4EFFE-8C8E-41FA-B89E-27B51A4C2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72D87-AAEF-48A3-9BBC-D1DE9259B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858A5-2A9D-40B4-ADDB-2158EC15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0BB8-603A-4C22-B886-E8C25770552F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1F94F-8CE4-489F-95BC-70FA6597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10FE2-E8F5-426D-B3B6-3002D804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BA1E-FB11-400A-84FA-A2AD47A6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8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500D-E089-49EA-B465-BBED8802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78DD-7CC1-4E5E-9B62-3D6B05541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97D59-AEAA-4472-A5F9-285DEC89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0BB8-603A-4C22-B886-E8C25770552F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5ABD7-43BE-4868-A6FE-BC79BA90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61E09-6F5D-4D52-A58F-DF1CC099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BA1E-FB11-400A-84FA-A2AD47A6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1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7CA5-F15A-4472-AB9D-425394E8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972F7-B906-4BA0-B687-966E4B9F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30848-7706-4505-BB3C-49B819A1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0BB8-603A-4C22-B886-E8C25770552F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1C300-09E3-41FC-A341-32C26727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9535-8D27-4605-AE05-BA46316B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BA1E-FB11-400A-84FA-A2AD47A6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CF7E-11A1-400B-897F-2E697244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59E8-B9CA-43F9-8FE3-8A528736E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7D344-9645-4F59-BD7F-C57C9A95E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350BE-166D-4F2B-8D22-6E402A85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0BB8-603A-4C22-B886-E8C25770552F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961FF-5731-4EFF-B612-54AB6A03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6FC8D-6BE2-4E9D-A101-18840A32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BA1E-FB11-400A-84FA-A2AD47A6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C369-AEA5-4CF3-A26A-F721A0E8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867A7-63A5-49FB-B5D3-BD8473763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9644-D0BE-4C2F-B743-FCB4DAD78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8F081-BC2B-4572-A4C6-A5CAF405E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B60A4-6538-40DF-AF95-F226F16FC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A11CE-BA80-47F2-BA10-C21F2CF1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0BB8-603A-4C22-B886-E8C25770552F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C37AE-4898-4BE9-B505-B77D5AA5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D9B9B-3290-493A-8DE2-A2DF732F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BA1E-FB11-400A-84FA-A2AD47A6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6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B6DD-0B7B-4106-958F-8AA7D66C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59BE0-4B0B-45D9-AE63-E910A53B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0BB8-603A-4C22-B886-E8C25770552F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D79FD-2F1C-4C45-B2D1-62C3BCB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A39EF-C96C-4D2A-88CD-7947CE8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BA1E-FB11-400A-84FA-A2AD47A6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2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8A618-ACD6-458A-A97B-3D570337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0BB8-603A-4C22-B886-E8C25770552F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9F963-390E-4A25-8064-8B8F690B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90A52-277E-4C61-8E79-1C250346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BA1E-FB11-400A-84FA-A2AD47A6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C75A-B3A8-44F6-BCDF-009A0674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D8B8-A473-471E-B150-D2393AE38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CA525-49A0-47AF-B6BA-75F97528D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0640A-EEF9-4CB3-9218-AAF389F2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0BB8-603A-4C22-B886-E8C25770552F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B21F7-CB76-455B-9A1C-046E0CE6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7F500-EB2E-4F5B-A556-26E8AF69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BA1E-FB11-400A-84FA-A2AD47A6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072B-FB89-4220-AFD2-5160DDA5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F75D2-93B8-43EC-B0E5-0F76677F2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DE459-A757-4FEE-9879-FDAD5A2D9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A12AF-B124-4CD0-8880-14060CC4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0BB8-603A-4C22-B886-E8C25770552F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83CA2-1594-4954-9F77-61085211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1D190-EA47-4BF0-93D3-7A0832D2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BA1E-FB11-400A-84FA-A2AD47A6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D7EBC-F706-4212-869B-C84D3EF8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DF19-F89D-4B78-91B4-2DBA29E46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0C93-CD95-42CD-9676-FE0E2B573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0BB8-603A-4C22-B886-E8C25770552F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B8775-1AD9-4C6D-9C52-4CBAFAE5E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57232-3248-4F37-B071-99F344F76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9BA1E-FB11-400A-84FA-A2AD47A6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8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C1807B-594A-4B0E-AE2F-FB0424774EF4}"/>
              </a:ext>
            </a:extLst>
          </p:cNvPr>
          <p:cNvGrpSpPr/>
          <p:nvPr/>
        </p:nvGrpSpPr>
        <p:grpSpPr>
          <a:xfrm>
            <a:off x="8779181" y="1969894"/>
            <a:ext cx="1359462" cy="1359462"/>
            <a:chOff x="6833050" y="1937368"/>
            <a:chExt cx="1359462" cy="135946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F67046-E6B9-469D-AB63-E17B95CB1C0B}"/>
                </a:ext>
              </a:extLst>
            </p:cNvPr>
            <p:cNvCxnSpPr>
              <a:cxnSpLocks/>
            </p:cNvCxnSpPr>
            <p:nvPr/>
          </p:nvCxnSpPr>
          <p:spPr>
            <a:xfrm>
              <a:off x="6833050" y="1937368"/>
              <a:ext cx="1359462" cy="135946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907AA4-0555-4261-82F1-2D6ACA89A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3050" y="1937368"/>
              <a:ext cx="1359462" cy="135946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4F9FE835-5DAD-49DB-AAFC-8641BDAD7A64}"/>
              </a:ext>
            </a:extLst>
          </p:cNvPr>
          <p:cNvSpPr/>
          <p:nvPr/>
        </p:nvSpPr>
        <p:spPr>
          <a:xfrm>
            <a:off x="6616495" y="1973568"/>
            <a:ext cx="1352114" cy="135211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B75ED3-0308-4197-9F96-12E2386B18A4}"/>
              </a:ext>
            </a:extLst>
          </p:cNvPr>
          <p:cNvCxnSpPr>
            <a:cxnSpLocks/>
          </p:cNvCxnSpPr>
          <p:nvPr/>
        </p:nvCxnSpPr>
        <p:spPr>
          <a:xfrm>
            <a:off x="4734370" y="3334657"/>
            <a:ext cx="13616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94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Rakibul Hasan</dc:creator>
  <cp:lastModifiedBy>Rakibul Hasan</cp:lastModifiedBy>
  <cp:revision>1</cp:revision>
  <dcterms:created xsi:type="dcterms:W3CDTF">2023-05-12T15:28:58Z</dcterms:created>
  <dcterms:modified xsi:type="dcterms:W3CDTF">2023-05-12T15:29:17Z</dcterms:modified>
</cp:coreProperties>
</file>