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55A4-10E2-4D0A-A141-2FCD88366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BF23A-8ECF-4201-BD52-FB5D77641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1D36-E234-4908-83A7-FCE1048A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0AC1-FAA3-4199-A8B0-D8382E15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CA21-8711-4E11-A170-7CDA08C9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8B0-D727-4DB5-BF02-37B13F7C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C215-1079-4A42-95F9-7DCE1EE6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80DF-C88F-47A6-89BD-67F1809D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4EFD-8E20-4922-98E9-F594997E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8B12-C4DF-416C-BC74-5439EA62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91D24-5BC1-4569-9916-38C9749A2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C97D-08CC-49B5-8DA9-79849ADC6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A65B-D996-4DB4-ADF7-DBB3DF41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AFDD-2131-4573-9E64-4EA6DD86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3638-E990-41BF-9007-480E8BEA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B587-DDDC-4938-916F-237605F9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3893-3958-4FC8-BA1D-E8290C0B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3C6E-FD49-4B3F-AD95-53584837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D4A1-73CC-42C4-8BC4-9F25D443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DE44-9955-465A-AB2B-0F0CB731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F595-3A4F-4A79-844F-600B86DD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0AD5-E300-4CE3-8C2D-59D8A8513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4C28-938F-4793-B3D6-0C3E905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DBAC-F0D4-42B3-AB92-70C368ED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3FA7-6C51-4408-A939-40BC3AD4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B0DB-04D9-4940-8F6C-0DD018AB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5698-B795-4BAE-9B10-80A8E1C58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28D82-3B03-4B6C-88B9-057A4EC4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81F74-9656-43EF-927D-4EAE823A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84AF-5B7F-4ADF-B373-4B28E3C7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7AE13-2895-45E3-BC29-7BB225EB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C2-BACD-428F-B019-B1C4573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A8F7-6D2B-4AB5-8094-F6CBA77F5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300F7-0D68-4436-90B3-BA4A2D4A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FBBBA-9C31-4225-AC28-05F379FF6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6E4B9-18CA-4E9C-AE02-E3530BDFE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06461-1123-458C-8D17-D47214DA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1CDB7-D615-406B-B2CF-4001E9A8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FCEF4-212C-4FAD-9DE3-2A85A542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97EA-7552-4217-95E2-DF8F6478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E1E6A-C94D-4D2F-AA70-058BF146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3C01B-E814-4974-AF31-1EA34E2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17FC6-082D-440C-916D-517FE1DF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E1E93-0139-4ABC-A2F4-E452504D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9DDAF-07BC-414A-A61A-6D95525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C16BE-E25F-4D8C-8321-CE8B79D7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0175-0DFB-4815-AB89-73790F8D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0555-7838-4906-9EFB-765D4370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8058C-7172-4495-8ECA-3FCF1292A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C7972-B573-4C96-8B9D-26E525D5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76E39-EB21-470D-B934-DCAA8D62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5DB21-2353-414F-BEB5-4E8B0E09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476E-C3A1-4794-B7E9-1B444591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26F68-0457-4828-811D-DBF04505C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A2E37-8C55-4B27-83D7-3DB9711F4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A408-C1C6-4330-B6B1-90DA5608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90BA-1C3E-48C0-8B45-5804C313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1AC57-9356-4E6D-8C41-29EACFC0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A8AA9-DD4F-401D-B025-44A5CA8A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79998-F740-4143-A853-DE1265121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F8CF-8E07-49F0-8E14-7A67B5DF7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CB49-68F4-4255-A330-04648D045F19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68F9-D424-4754-B680-7B0AFBCBF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5C58-7A1F-4250-8611-7CD668F12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F757-447B-4131-8C0E-8B9B1947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7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F39E009-047E-4A37-A81E-4CC19C830521}"/>
              </a:ext>
            </a:extLst>
          </p:cNvPr>
          <p:cNvGrpSpPr/>
          <p:nvPr/>
        </p:nvGrpSpPr>
        <p:grpSpPr>
          <a:xfrm>
            <a:off x="3141029" y="368058"/>
            <a:ext cx="5160434" cy="6121881"/>
            <a:chOff x="3141029" y="368058"/>
            <a:chExt cx="5160434" cy="6121881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0E3FE605-B6D5-49F4-88E5-FAB9FBE4CA8C}"/>
                </a:ext>
              </a:extLst>
            </p:cNvPr>
            <p:cNvSpPr/>
            <p:nvPr/>
          </p:nvSpPr>
          <p:spPr>
            <a:xfrm rot="5400000">
              <a:off x="2660305" y="848782"/>
              <a:ext cx="6121881" cy="5160434"/>
            </a:xfrm>
            <a:prstGeom prst="hexagon">
              <a:avLst>
                <a:gd name="adj" fmla="val 34005"/>
                <a:gd name="vf" fmla="val 115470"/>
              </a:avLst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">
                  <a:schemeClr val="bg2">
                    <a:lumMod val="2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  <a:tileRect/>
            </a:gradFill>
            <a:ln cap="rnd">
              <a:noFill/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2121E7-1B84-4B9A-AEBF-EF54F4F3B457}"/>
                </a:ext>
              </a:extLst>
            </p:cNvPr>
            <p:cNvGrpSpPr/>
            <p:nvPr/>
          </p:nvGrpSpPr>
          <p:grpSpPr>
            <a:xfrm>
              <a:off x="4240336" y="2670821"/>
              <a:ext cx="2961818" cy="1516356"/>
              <a:chOff x="4427150" y="2670821"/>
              <a:chExt cx="2961818" cy="151635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5AC57E-6478-4E52-91C9-1318EF5CAC33}"/>
                  </a:ext>
                </a:extLst>
              </p:cNvPr>
              <p:cNvSpPr/>
              <p:nvPr/>
            </p:nvSpPr>
            <p:spPr>
              <a:xfrm rot="18900000">
                <a:off x="4427150" y="2670822"/>
                <a:ext cx="1516068" cy="1516355"/>
              </a:xfrm>
              <a:prstGeom prst="rect">
                <a:avLst/>
              </a:prstGeom>
              <a:noFill/>
              <a:ln w="190500" cap="rnd" cmpd="thickThin">
                <a:solidFill>
                  <a:schemeClr val="bg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16068"/>
                          <a:gd name="connsiteY0" fmla="*/ 0 h 1516355"/>
                          <a:gd name="connsiteX1" fmla="*/ 1516068 w 1516068"/>
                          <a:gd name="connsiteY1" fmla="*/ 0 h 1516355"/>
                          <a:gd name="connsiteX2" fmla="*/ 1516068 w 1516068"/>
                          <a:gd name="connsiteY2" fmla="*/ 1516355 h 1516355"/>
                          <a:gd name="connsiteX3" fmla="*/ 0 w 1516068"/>
                          <a:gd name="connsiteY3" fmla="*/ 1516355 h 1516355"/>
                          <a:gd name="connsiteX4" fmla="*/ 0 w 1516068"/>
                          <a:gd name="connsiteY4" fmla="*/ 0 h 15163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16068" h="1516355" extrusionOk="0">
                            <a:moveTo>
                              <a:pt x="0" y="0"/>
                            </a:moveTo>
                            <a:cubicBezTo>
                              <a:pt x="705460" y="-51122"/>
                              <a:pt x="1155269" y="-41417"/>
                              <a:pt x="1516068" y="0"/>
                            </a:cubicBezTo>
                            <a:cubicBezTo>
                              <a:pt x="1438952" y="662115"/>
                              <a:pt x="1621194" y="894310"/>
                              <a:pt x="1516068" y="1516355"/>
                            </a:cubicBezTo>
                            <a:cubicBezTo>
                              <a:pt x="1166130" y="1589975"/>
                              <a:pt x="582677" y="1437329"/>
                              <a:pt x="0" y="1516355"/>
                            </a:cubicBezTo>
                            <a:cubicBezTo>
                              <a:pt x="-91471" y="762457"/>
                              <a:pt x="-115026" y="6474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10B978-E0F7-4347-9A2B-E0354D6BC5A2}"/>
                  </a:ext>
                </a:extLst>
              </p:cNvPr>
              <p:cNvSpPr/>
              <p:nvPr/>
            </p:nvSpPr>
            <p:spPr>
              <a:xfrm rot="18900000">
                <a:off x="5872900" y="2670821"/>
                <a:ext cx="1516068" cy="1516355"/>
              </a:xfrm>
              <a:prstGeom prst="rect">
                <a:avLst/>
              </a:prstGeom>
              <a:noFill/>
              <a:ln w="190500" cap="rnd" cmpd="thickThin">
                <a:solidFill>
                  <a:schemeClr val="bg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8447764">
                      <a:custGeom>
                        <a:avLst/>
                        <a:gdLst>
                          <a:gd name="connsiteX0" fmla="*/ 0 w 1516068"/>
                          <a:gd name="connsiteY0" fmla="*/ 0 h 1516355"/>
                          <a:gd name="connsiteX1" fmla="*/ 1516068 w 1516068"/>
                          <a:gd name="connsiteY1" fmla="*/ 0 h 1516355"/>
                          <a:gd name="connsiteX2" fmla="*/ 1516068 w 1516068"/>
                          <a:gd name="connsiteY2" fmla="*/ 1516355 h 1516355"/>
                          <a:gd name="connsiteX3" fmla="*/ 0 w 1516068"/>
                          <a:gd name="connsiteY3" fmla="*/ 1516355 h 1516355"/>
                          <a:gd name="connsiteX4" fmla="*/ 0 w 1516068"/>
                          <a:gd name="connsiteY4" fmla="*/ 0 h 15163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16068" h="1516355" extrusionOk="0">
                            <a:moveTo>
                              <a:pt x="0" y="0"/>
                            </a:moveTo>
                            <a:cubicBezTo>
                              <a:pt x="739295" y="-68884"/>
                              <a:pt x="1212606" y="-3879"/>
                              <a:pt x="1516068" y="0"/>
                            </a:cubicBezTo>
                            <a:cubicBezTo>
                              <a:pt x="1532871" y="606785"/>
                              <a:pt x="1651306" y="1084155"/>
                              <a:pt x="1516068" y="1516355"/>
                            </a:cubicBezTo>
                            <a:cubicBezTo>
                              <a:pt x="1147486" y="1385527"/>
                              <a:pt x="320707" y="1591955"/>
                              <a:pt x="0" y="1516355"/>
                            </a:cubicBezTo>
                            <a:cubicBezTo>
                              <a:pt x="-93042" y="1221159"/>
                              <a:pt x="-6629" y="46946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623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Rakibul Hasan</dc:creator>
  <cp:lastModifiedBy>Rakibul Hasan</cp:lastModifiedBy>
  <cp:revision>1</cp:revision>
  <dcterms:created xsi:type="dcterms:W3CDTF">2023-05-09T20:24:06Z</dcterms:created>
  <dcterms:modified xsi:type="dcterms:W3CDTF">2023-05-09T20:24:20Z</dcterms:modified>
</cp:coreProperties>
</file>