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1"/>
  </p:sldMasterIdLst>
  <p:sldIdLst>
    <p:sldId id="256" r:id="rId2"/>
    <p:sldId id="265" r:id="rId3"/>
    <p:sldId id="277" r:id="rId4"/>
    <p:sldId id="278" r:id="rId5"/>
    <p:sldId id="282" r:id="rId6"/>
    <p:sldId id="283" r:id="rId7"/>
    <p:sldId id="284" r:id="rId8"/>
    <p:sldId id="285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500"/>
    <a:srgbClr val="B656E3"/>
    <a:srgbClr val="0FC4E1"/>
    <a:srgbClr val="F2F2F2"/>
    <a:srgbClr val="D8C9C9"/>
    <a:srgbClr val="E9BA45"/>
    <a:srgbClr val="FFC000"/>
    <a:srgbClr val="E6A729"/>
    <a:srgbClr val="6F1799"/>
    <a:srgbClr val="66EC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67" autoAdjust="0"/>
    <p:restoredTop sz="94660"/>
  </p:normalViewPr>
  <p:slideViewPr>
    <p:cSldViewPr snapToGrid="0">
      <p:cViewPr varScale="1">
        <p:scale>
          <a:sx n="50" d="100"/>
          <a:sy n="50" d="100"/>
        </p:scale>
        <p:origin x="5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448CF6-8ACE-96EB-D019-D1D4D27A8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F0F82A-B167-A2EC-79D7-F787BEB999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82862D-EA51-A188-3250-5336435CB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F289A7-6DB0-F0D3-5D2E-88AC79EF7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226939-8FF5-E763-F84F-76A6CC4CB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773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26532-D339-BEE6-1791-5AEC320C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6F94DA3-DB9A-00EB-D499-20662A0F2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2EC376-04AC-A7FC-FBA3-50674D21B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A3B601-5B7B-92BE-60F1-90374E008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CDA6C1-8739-33D1-35AA-5F45235C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565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EFB5D0-8683-9CE5-D756-DD4068A4C8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BD1FBC3-B206-A390-45D1-412B132AC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49C75E-7376-05EB-1EC6-0B318739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1F49B9-AD79-C6AD-CAB6-BC75A8576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533FC1-789C-7A81-7850-8AEBD6D2D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124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00245C-54F8-5CE6-DCBF-8F1696E3E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E16464-0A01-8014-A0D2-A3CB3ADB9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AAE2B8-459E-83A2-C34F-363252A29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268257-369F-97AB-D9CB-DC41BA54B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E30B69-9AA4-CDF3-8C88-E28EF18DF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706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2C41F-C746-85BB-8D0E-136E9E135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CE9016-0494-D00E-4953-6F0C0C363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629CD7-D9A9-271C-66B6-C7634780A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DF6927-4FCF-CD88-938F-B5E80FB39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F979D8-F379-B877-C705-187C1C747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373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60FB8-B4A6-70F1-A4DF-4F9A94CD3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1F2328-65FF-7D1E-1A86-CBEBF58BD1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DB593EF-82DE-25CE-A2F7-5A7118AE4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78ED084-7EEB-1549-5EBD-04AC7EC20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DE0B50-2FD7-361C-3617-34A5E704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2633B79-EF31-6B5E-367C-667A91FC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192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7D69AB-A44A-B1CE-730F-A424036D8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A52F89-C695-EB24-AABC-636634A80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B82FEE-94A7-CA63-9113-C82E63C01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A3B83B4-9097-6563-4ECE-AAE3FFAEEE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C0EC9CD-6181-7557-C88F-AE1311993A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7F3945C-FBA5-BC24-E1AB-7F34472C1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10/19/2022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44090E4-C24F-5CBD-2B21-8495E8F0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C420056-DC81-FF51-4260-1CC88623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040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A4F523-883E-81BE-434F-983F08115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E3CEC09-647A-7045-1E8C-17EA0D3A3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10/19/2022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037F75A-BA2B-38C8-0E21-11B59A214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A1FB601-BDBF-BCA1-C0C6-D5F806A60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910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8FA15A7-C585-FA4F-7A1C-DC845A5CA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10/19/2022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CB904F6-38D8-E44F-422D-4AF8C90E7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3B7D5D-221A-2838-09FA-2BA7B2873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207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C11BE-9B61-D850-EE74-C35E9D838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D5A59B-1296-2C40-7C79-B24FCA9D8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5D23806-78E7-C805-3CBE-F43C8F55B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427904-97E3-4223-6C0E-5B914B9D6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10/19/2022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D1CC07-C006-432B-E2E6-CB778F51B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EBF953-182B-3A7B-298B-DDEE922BE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24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2B93A-3D42-F742-3FF1-C402BE885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DB0F392-BAA8-D2EA-A7A6-038E35588E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DDFA61D-7412-8D59-0700-35D8007AB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235F7C-9D99-0088-7B6A-3F5CE3E08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10/19/2022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52FB9B4-E51D-0415-C283-E6C4965B3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34AD1A8-B898-1E4E-A350-5E55E3F93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521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8A2139D-A4F3-C24C-226A-58AD399E5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DB39F3-4CFC-C242-1187-2D9E9ACDF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AE069D-CCC0-00AF-4439-1DB0566DA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10/19/2022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B24F2B-1A47-A1E7-65E6-61A5D99C6C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7A44FE-5BE5-FDC2-EDE8-98608AEDE7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5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5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14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elogramo 7">
            <a:extLst>
              <a:ext uri="{FF2B5EF4-FFF2-40B4-BE49-F238E27FC236}">
                <a16:creationId xmlns:a16="http://schemas.microsoft.com/office/drawing/2014/main" id="{2045BAA7-D424-118C-5FCB-30A96C0F8C61}"/>
              </a:ext>
            </a:extLst>
          </p:cNvPr>
          <p:cNvSpPr/>
          <p:nvPr/>
        </p:nvSpPr>
        <p:spPr>
          <a:xfrm>
            <a:off x="-2189628" y="0"/>
            <a:ext cx="6819900" cy="6858000"/>
          </a:xfrm>
          <a:prstGeom prst="parallelogram">
            <a:avLst/>
          </a:prstGeom>
          <a:solidFill>
            <a:srgbClr val="6F1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Paralelogramo 9">
            <a:extLst>
              <a:ext uri="{FF2B5EF4-FFF2-40B4-BE49-F238E27FC236}">
                <a16:creationId xmlns:a16="http://schemas.microsoft.com/office/drawing/2014/main" id="{44004477-FC80-C20E-3BE6-596DB65660AC}"/>
              </a:ext>
            </a:extLst>
          </p:cNvPr>
          <p:cNvSpPr/>
          <p:nvPr/>
        </p:nvSpPr>
        <p:spPr>
          <a:xfrm>
            <a:off x="2895600" y="0"/>
            <a:ext cx="11029950" cy="6858000"/>
          </a:xfrm>
          <a:prstGeom prst="parallelogram">
            <a:avLst/>
          </a:prstGeom>
          <a:solidFill>
            <a:srgbClr val="B65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4F4E9F7-959A-208A-D6E8-722C392F3CC0}"/>
              </a:ext>
            </a:extLst>
          </p:cNvPr>
          <p:cNvSpPr txBox="1"/>
          <p:nvPr/>
        </p:nvSpPr>
        <p:spPr>
          <a:xfrm>
            <a:off x="715790" y="1034978"/>
            <a:ext cx="5653362" cy="307776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bg1">
                    <a:lumMod val="95000"/>
                  </a:schemeClr>
                </a:solidFill>
                <a:latin typeface="Rockwell Condensed" panose="02060603050405020104" pitchFamily="18" charset="0"/>
                <a:cs typeface="Aharoni" panose="020B0604020202020204" pitchFamily="2" charset="-79"/>
              </a:rPr>
              <a:t>VIOLETA</a:t>
            </a:r>
          </a:p>
          <a:p>
            <a:r>
              <a:rPr lang="en-US" sz="8800" b="1" dirty="0">
                <a:solidFill>
                  <a:schemeClr val="bg1">
                    <a:lumMod val="95000"/>
                  </a:schemeClr>
                </a:solidFill>
                <a:latin typeface="Rockwell Condensed" panose="02060603050405020104" pitchFamily="18" charset="0"/>
                <a:cs typeface="Aharoni" panose="020B0604020202020204" pitchFamily="2" charset="-79"/>
              </a:rPr>
              <a:t>BOUTIQUE</a:t>
            </a:r>
          </a:p>
          <a:p>
            <a:pPr algn="ctr"/>
            <a:endParaRPr lang="es-CO" dirty="0"/>
          </a:p>
        </p:txBody>
      </p:sp>
      <p:sp>
        <p:nvSpPr>
          <p:cNvPr id="18" name="Signo más 17">
            <a:extLst>
              <a:ext uri="{FF2B5EF4-FFF2-40B4-BE49-F238E27FC236}">
                <a16:creationId xmlns:a16="http://schemas.microsoft.com/office/drawing/2014/main" id="{AA8F4CD6-40A8-F6BA-C924-B744E3920053}"/>
              </a:ext>
            </a:extLst>
          </p:cNvPr>
          <p:cNvSpPr/>
          <p:nvPr/>
        </p:nvSpPr>
        <p:spPr>
          <a:xfrm>
            <a:off x="8720413" y="4018815"/>
            <a:ext cx="3043511" cy="3043511"/>
          </a:xfrm>
          <a:prstGeom prst="mathPlus">
            <a:avLst>
              <a:gd name="adj1" fmla="val 21016"/>
            </a:avLst>
          </a:prstGeom>
          <a:solidFill>
            <a:srgbClr val="6F1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22" name="Imagen 21" descr="Icono&#10;&#10;Descripción generada automáticamente">
            <a:extLst>
              <a:ext uri="{FF2B5EF4-FFF2-40B4-BE49-F238E27FC236}">
                <a16:creationId xmlns:a16="http://schemas.microsoft.com/office/drawing/2014/main" id="{E7E99BDE-DA2B-A63C-8206-EFC48E6DF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94379" y="7075821"/>
            <a:ext cx="4009501" cy="4009501"/>
          </a:xfrm>
          <a:prstGeom prst="rect">
            <a:avLst/>
          </a:prstGeom>
          <a:effectLst>
            <a:outerShdw blurRad="38100" dist="381000" dir="8580000" sx="104000" sy="104000" algn="ctr" rotWithShape="0">
              <a:srgbClr val="000000">
                <a:alpha val="53000"/>
              </a:srgbClr>
            </a:outerShdw>
          </a:effectLst>
        </p:spPr>
      </p:pic>
      <p:pic>
        <p:nvPicPr>
          <p:cNvPr id="24" name="Imagen 23" descr="Imagen que contiene Forma&#10;&#10;Descripción generada automáticamente">
            <a:extLst>
              <a:ext uri="{FF2B5EF4-FFF2-40B4-BE49-F238E27FC236}">
                <a16:creationId xmlns:a16="http://schemas.microsoft.com/office/drawing/2014/main" id="{885905E9-C17D-1A0E-6368-3F875BEF71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864"/>
          <a:stretch/>
        </p:blipFill>
        <p:spPr>
          <a:xfrm>
            <a:off x="-5962619" y="-3910023"/>
            <a:ext cx="5178876" cy="4391003"/>
          </a:xfrm>
          <a:prstGeom prst="rect">
            <a:avLst/>
          </a:prstGeom>
          <a:effectLst>
            <a:outerShdw blurRad="50800" dist="114300" dir="8640000" algn="ctr" rotWithShape="0">
              <a:srgbClr val="000000">
                <a:alpha val="19000"/>
              </a:srgbClr>
            </a:outerShdw>
          </a:effectLst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100A4BBB-BF6C-FBEC-38DE-1CC51DF446BF}"/>
              </a:ext>
            </a:extLst>
          </p:cNvPr>
          <p:cNvSpPr txBox="1"/>
          <p:nvPr/>
        </p:nvSpPr>
        <p:spPr>
          <a:xfrm>
            <a:off x="-2189629" y="7443788"/>
            <a:ext cx="4492260" cy="120032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rgbClr val="B656E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Ingeniería</a:t>
            </a:r>
            <a:r>
              <a:rPr lang="en-US" sz="3600" b="1" dirty="0">
                <a:solidFill>
                  <a:srgbClr val="B656E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De </a:t>
            </a:r>
            <a:r>
              <a:rPr lang="en-US" sz="3200" b="1" dirty="0">
                <a:solidFill>
                  <a:srgbClr val="B656E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Software</a:t>
            </a:r>
            <a:r>
              <a:rPr lang="en-US" sz="3600" b="1" dirty="0">
                <a:solidFill>
                  <a:srgbClr val="B656E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II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EDDBC198-5EDB-D97E-7250-C8BAB10413EF}"/>
              </a:ext>
            </a:extLst>
          </p:cNvPr>
          <p:cNvSpPr txBox="1"/>
          <p:nvPr/>
        </p:nvSpPr>
        <p:spPr>
          <a:xfrm>
            <a:off x="18246001" y="4263299"/>
            <a:ext cx="5653362" cy="255454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 Aguilar Diego</a:t>
            </a:r>
          </a:p>
          <a:p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Barrios Rocky</a:t>
            </a:r>
          </a:p>
          <a:p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Paredes</a:t>
            </a:r>
            <a:r>
              <a:rPr lang="es-CO" sz="4000" b="1" dirty="0">
                <a:solidFill>
                  <a:schemeClr val="bg1">
                    <a:lumMod val="9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Álvaro</a:t>
            </a:r>
          </a:p>
          <a:p>
            <a:r>
              <a:rPr lang="es-CO" sz="4000" b="1" dirty="0">
                <a:solidFill>
                  <a:schemeClr val="bg1">
                    <a:lumMod val="9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Tejada </a:t>
            </a:r>
            <a:r>
              <a:rPr lang="es-CO" sz="4000" b="1" dirty="0" err="1">
                <a:solidFill>
                  <a:schemeClr val="bg1">
                    <a:lumMod val="9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Jhonatan</a:t>
            </a:r>
            <a:endParaRPr lang="en-US" sz="4000" b="1" dirty="0">
              <a:solidFill>
                <a:schemeClr val="bg1">
                  <a:lumMod val="9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" name="Gráfico 2" descr="Internet con relleno sólido">
            <a:extLst>
              <a:ext uri="{FF2B5EF4-FFF2-40B4-BE49-F238E27FC236}">
                <a16:creationId xmlns:a16="http://schemas.microsoft.com/office/drawing/2014/main" id="{C0D4C182-00B4-A6BB-554D-FFC1D99E61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9304866" y="571913"/>
            <a:ext cx="914400" cy="9144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FF7B62B-C593-1C7B-F426-C3BC8080E53A}"/>
              </a:ext>
            </a:extLst>
          </p:cNvPr>
          <p:cNvSpPr txBox="1"/>
          <p:nvPr/>
        </p:nvSpPr>
        <p:spPr>
          <a:xfrm>
            <a:off x="20400789" y="711812"/>
            <a:ext cx="5199713" cy="6463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H1 – </a:t>
            </a:r>
            <a:r>
              <a:rPr lang="en-US" sz="3600" b="1" dirty="0" err="1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Página</a:t>
            </a:r>
            <a:r>
              <a:rPr lang="en-US" sz="3600" b="1" dirty="0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de </a:t>
            </a:r>
            <a:r>
              <a:rPr lang="en-US" sz="3600" b="1" dirty="0" err="1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Inicio</a:t>
            </a:r>
            <a:endParaRPr lang="en-US" sz="3600" b="1" dirty="0">
              <a:solidFill>
                <a:srgbClr val="FFE5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2F91291-43E4-359C-92D0-3603B161F979}"/>
              </a:ext>
            </a:extLst>
          </p:cNvPr>
          <p:cNvSpPr txBox="1"/>
          <p:nvPr/>
        </p:nvSpPr>
        <p:spPr>
          <a:xfrm>
            <a:off x="19743030" y="2082416"/>
            <a:ext cx="10660714" cy="6463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H2 – </a:t>
            </a:r>
            <a:r>
              <a:rPr lang="en-US" sz="3200" b="1" dirty="0" err="1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Visualización</a:t>
            </a:r>
            <a:r>
              <a:rPr lang="en-US" sz="3600" b="1" dirty="0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de </a:t>
            </a:r>
            <a:r>
              <a:rPr lang="en-US" sz="3600" b="1" dirty="0" err="1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Accesorios</a:t>
            </a:r>
            <a:r>
              <a:rPr lang="en-US" sz="3600" b="1" dirty="0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627DF3A-897D-8594-6DA3-2AA1B0624AE2}"/>
              </a:ext>
            </a:extLst>
          </p:cNvPr>
          <p:cNvSpPr txBox="1"/>
          <p:nvPr/>
        </p:nvSpPr>
        <p:spPr>
          <a:xfrm>
            <a:off x="19438962" y="3475534"/>
            <a:ext cx="10546004" cy="6463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H5 – </a:t>
            </a:r>
            <a:r>
              <a:rPr lang="en-US" sz="3600" b="1" dirty="0" err="1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Agregar</a:t>
            </a:r>
            <a:r>
              <a:rPr lang="en-US" sz="3200" b="1" dirty="0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200" b="1" dirty="0" err="1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Nuevos</a:t>
            </a:r>
            <a:r>
              <a:rPr lang="en-US" sz="3200" b="1" dirty="0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200" b="1" dirty="0" err="1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Accesorios</a:t>
            </a:r>
            <a:endParaRPr lang="en-US" sz="3200" b="1" dirty="0">
              <a:solidFill>
                <a:srgbClr val="FFE5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6" name="Gráfico 15" descr="Ojo con relleno sólido">
            <a:extLst>
              <a:ext uri="{FF2B5EF4-FFF2-40B4-BE49-F238E27FC236}">
                <a16:creationId xmlns:a16="http://schemas.microsoft.com/office/drawing/2014/main" id="{4694A94E-925A-2319-23CE-90CEFA4C7A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8828630" y="1943082"/>
            <a:ext cx="914400" cy="914400"/>
          </a:xfrm>
          <a:prstGeom prst="rect">
            <a:avLst/>
          </a:prstGeom>
        </p:spPr>
      </p:pic>
      <p:pic>
        <p:nvPicPr>
          <p:cNvPr id="19" name="Gráfico 18" descr="Insignia de seguir con relleno sólido">
            <a:extLst>
              <a:ext uri="{FF2B5EF4-FFF2-40B4-BE49-F238E27FC236}">
                <a16:creationId xmlns:a16="http://schemas.microsoft.com/office/drawing/2014/main" id="{3405CA6F-AE81-442F-D728-0B5945D648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8522249" y="3340072"/>
            <a:ext cx="914400" cy="914400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4FA714AA-48EC-7A7B-C7D4-41C0A0E0AD07}"/>
              </a:ext>
            </a:extLst>
          </p:cNvPr>
          <p:cNvSpPr txBox="1"/>
          <p:nvPr/>
        </p:nvSpPr>
        <p:spPr>
          <a:xfrm>
            <a:off x="20510548" y="2625530"/>
            <a:ext cx="5527986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Rockwell Condensed" panose="02060603050405020104" pitchFamily="18" charset="0"/>
                <a:cs typeface="Aharoni" panose="020B0604020202020204" pitchFamily="2" charset="-79"/>
              </a:rPr>
              <a:t>Rocky</a:t>
            </a:r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Rockwell Condensed" panose="02060603050405020104" pitchFamily="18" charset="0"/>
                <a:cs typeface="Aharoni" panose="020B0604020202020204" pitchFamily="2" charset="-79"/>
              </a:rPr>
              <a:t>	  </a:t>
            </a:r>
            <a:r>
              <a:rPr lang="en-US" sz="3200" b="1" dirty="0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Esfuerzo</a:t>
            </a:r>
            <a:r>
              <a:rPr lang="en-US" sz="4000" b="1" dirty="0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  <a:r>
              <a:rPr lang="en-US" sz="5400" b="1" dirty="0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3</a:t>
            </a:r>
            <a:endParaRPr lang="en-US" sz="4000" b="1" dirty="0">
              <a:solidFill>
                <a:srgbClr val="FFE5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5" name="Gráfico 24" descr="Insignia signo de interrogación con relleno sólido">
            <a:extLst>
              <a:ext uri="{FF2B5EF4-FFF2-40B4-BE49-F238E27FC236}">
                <a16:creationId xmlns:a16="http://schemas.microsoft.com/office/drawing/2014/main" id="{438A8E35-901E-75ED-1DFD-63FF80D873A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8249287" y="5019807"/>
            <a:ext cx="914400" cy="914400"/>
          </a:xfrm>
          <a:prstGeom prst="rect">
            <a:avLst/>
          </a:prstGeom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1ADE92FF-A46F-6CAD-3ECB-2E517D7941D0}"/>
              </a:ext>
            </a:extLst>
          </p:cNvPr>
          <p:cNvSpPr txBox="1"/>
          <p:nvPr/>
        </p:nvSpPr>
        <p:spPr>
          <a:xfrm>
            <a:off x="19181176" y="5137738"/>
            <a:ext cx="10546004" cy="5847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H6 – </a:t>
            </a:r>
            <a:r>
              <a:rPr lang="en-US" sz="3200" b="1" dirty="0" err="1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Categorías</a:t>
            </a:r>
            <a:endParaRPr lang="en-US" sz="3200" b="1" dirty="0">
              <a:solidFill>
                <a:srgbClr val="FFE5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3F5CF9ED-66E9-ACDC-97F9-E375D4463174}"/>
              </a:ext>
            </a:extLst>
          </p:cNvPr>
          <p:cNvSpPr txBox="1"/>
          <p:nvPr/>
        </p:nvSpPr>
        <p:spPr>
          <a:xfrm>
            <a:off x="20866276" y="1242677"/>
            <a:ext cx="5529611" cy="113877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bg1">
                    <a:lumMod val="95000"/>
                  </a:schemeClr>
                </a:solidFill>
                <a:latin typeface="Rockwell Condensed" panose="02060603050405020104" pitchFamily="18" charset="0"/>
                <a:cs typeface="Aharoni" panose="020B0604020202020204" pitchFamily="2" charset="-79"/>
              </a:rPr>
              <a:t>Jhonatan</a:t>
            </a:r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Rockwell Condensed" panose="02060603050405020104" pitchFamily="18" charset="0"/>
                <a:cs typeface="Aharoni" panose="020B0604020202020204" pitchFamily="2" charset="-79"/>
              </a:rPr>
              <a:t>		</a:t>
            </a:r>
            <a:r>
              <a:rPr lang="en-US" sz="3200" b="1" dirty="0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Esfuerzo</a:t>
            </a:r>
            <a:r>
              <a:rPr lang="en-US" sz="3600" b="1" dirty="0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  <a:r>
              <a:rPr lang="en-US" sz="4800" b="1" dirty="0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</a:t>
            </a:r>
            <a:endParaRPr lang="en-US" sz="3600" b="1" dirty="0">
              <a:solidFill>
                <a:srgbClr val="FFE5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endParaRPr lang="es-CO" sz="2000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3B5D7F7B-ECC5-71A7-BA61-A59D57F3A64D}"/>
              </a:ext>
            </a:extLst>
          </p:cNvPr>
          <p:cNvSpPr txBox="1"/>
          <p:nvPr/>
        </p:nvSpPr>
        <p:spPr>
          <a:xfrm>
            <a:off x="19745420" y="4080552"/>
            <a:ext cx="5728103" cy="123110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Rockwell Condensed" panose="02060603050405020104" pitchFamily="18" charset="0"/>
                <a:cs typeface="Aharoni" panose="020B0604020202020204" pitchFamily="2" charset="-79"/>
              </a:rPr>
              <a:t>Diego</a:t>
            </a:r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Rockwell Condensed" panose="02060603050405020104" pitchFamily="18" charset="0"/>
                <a:cs typeface="Aharoni" panose="020B0604020202020204" pitchFamily="2" charset="-79"/>
              </a:rPr>
              <a:t>	  </a:t>
            </a:r>
            <a:r>
              <a:rPr lang="en-US" sz="3200" b="1" dirty="0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Esfuerzo</a:t>
            </a:r>
            <a:r>
              <a:rPr lang="en-US" sz="4000" b="1" dirty="0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  <a:r>
              <a:rPr lang="en-US" sz="5400" b="1" dirty="0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4</a:t>
            </a:r>
            <a:endParaRPr lang="en-US" sz="3600" b="1" dirty="0">
              <a:solidFill>
                <a:schemeClr val="bg1">
                  <a:lumMod val="95000"/>
                </a:schemeClr>
              </a:solidFill>
              <a:latin typeface="Rockwell Condensed" panose="02060603050405020104" pitchFamily="18" charset="0"/>
              <a:cs typeface="Aharoni" panose="020B0604020202020204" pitchFamily="2" charset="-79"/>
            </a:endParaRPr>
          </a:p>
          <a:p>
            <a:pPr algn="ctr"/>
            <a:endParaRPr lang="es-CO" sz="2000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34314B05-F45C-3B99-04C2-2E6D56D9731B}"/>
              </a:ext>
            </a:extLst>
          </p:cNvPr>
          <p:cNvSpPr txBox="1"/>
          <p:nvPr/>
        </p:nvSpPr>
        <p:spPr>
          <a:xfrm>
            <a:off x="19469714" y="5604296"/>
            <a:ext cx="4527245" cy="10156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Rockwell Condensed" panose="02060603050405020104" pitchFamily="18" charset="0"/>
                <a:cs typeface="Aharoni" panose="020B0604020202020204" pitchFamily="2" charset="-79"/>
              </a:rPr>
              <a:t>Álvaro</a:t>
            </a:r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Rockwell Condensed" panose="02060603050405020104" pitchFamily="18" charset="0"/>
                <a:cs typeface="Aharoni" panose="020B0604020202020204" pitchFamily="2" charset="-79"/>
              </a:rPr>
              <a:t>    </a:t>
            </a:r>
            <a:r>
              <a:rPr lang="en-US" sz="3200" b="1" dirty="0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Esfuerzo</a:t>
            </a:r>
            <a:r>
              <a:rPr lang="en-US" sz="4400" b="1" dirty="0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  <a:r>
              <a:rPr lang="en-US" sz="6000" b="1" dirty="0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5</a:t>
            </a:r>
            <a:endParaRPr lang="es-CO" sz="2000" dirty="0"/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A9DEEA68-6A8F-7412-90AB-AD648870A003}"/>
              </a:ext>
            </a:extLst>
          </p:cNvPr>
          <p:cNvSpPr txBox="1"/>
          <p:nvPr/>
        </p:nvSpPr>
        <p:spPr>
          <a:xfrm>
            <a:off x="534267" y="571913"/>
            <a:ext cx="5305973" cy="10156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6000" i="1" dirty="0">
                <a:solidFill>
                  <a:srgbClr val="B656E3"/>
                </a:solidFill>
                <a:latin typeface="Forte" panose="03060902040502070203" pitchFamily="66" charset="0"/>
              </a:rPr>
              <a:t>Proyecto</a:t>
            </a:r>
            <a:endParaRPr lang="es-CO" sz="6600" i="1" dirty="0">
              <a:solidFill>
                <a:srgbClr val="B656E3"/>
              </a:solidFill>
              <a:latin typeface="Forte" panose="0306090204050207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851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elogramo 7">
            <a:extLst>
              <a:ext uri="{FF2B5EF4-FFF2-40B4-BE49-F238E27FC236}">
                <a16:creationId xmlns:a16="http://schemas.microsoft.com/office/drawing/2014/main" id="{2045BAA7-D424-118C-5FCB-30A96C0F8C61}"/>
              </a:ext>
            </a:extLst>
          </p:cNvPr>
          <p:cNvSpPr/>
          <p:nvPr/>
        </p:nvSpPr>
        <p:spPr>
          <a:xfrm>
            <a:off x="-2189628" y="0"/>
            <a:ext cx="6819900" cy="685800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Paralelogramo 9">
            <a:extLst>
              <a:ext uri="{FF2B5EF4-FFF2-40B4-BE49-F238E27FC236}">
                <a16:creationId xmlns:a16="http://schemas.microsoft.com/office/drawing/2014/main" id="{44004477-FC80-C20E-3BE6-596DB65660AC}"/>
              </a:ext>
            </a:extLst>
          </p:cNvPr>
          <p:cNvSpPr/>
          <p:nvPr/>
        </p:nvSpPr>
        <p:spPr>
          <a:xfrm>
            <a:off x="2895600" y="0"/>
            <a:ext cx="11029950" cy="6858000"/>
          </a:xfrm>
          <a:prstGeom prst="parallelogram">
            <a:avLst/>
          </a:prstGeom>
          <a:solidFill>
            <a:srgbClr val="B65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4F4E9F7-959A-208A-D6E8-722C392F3CC0}"/>
              </a:ext>
            </a:extLst>
          </p:cNvPr>
          <p:cNvSpPr txBox="1"/>
          <p:nvPr/>
        </p:nvSpPr>
        <p:spPr>
          <a:xfrm>
            <a:off x="8312544" y="1592223"/>
            <a:ext cx="567647" cy="29238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rgbClr val="B656E3"/>
                </a:solidFill>
                <a:latin typeface="Rockwell Condensed" panose="02060603050405020104" pitchFamily="18" charset="0"/>
                <a:cs typeface="Aharoni" panose="020B0604020202020204" pitchFamily="2" charset="-79"/>
              </a:rPr>
              <a:t>VIOLETA</a:t>
            </a:r>
          </a:p>
          <a:p>
            <a:r>
              <a:rPr lang="en-US" sz="600" b="1" dirty="0">
                <a:solidFill>
                  <a:srgbClr val="B656E3"/>
                </a:solidFill>
                <a:latin typeface="Rockwell Condensed" panose="02060603050405020104" pitchFamily="18" charset="0"/>
                <a:cs typeface="Aharoni" panose="020B0604020202020204" pitchFamily="2" charset="-79"/>
              </a:rPr>
              <a:t>BOUTIQUE</a:t>
            </a:r>
          </a:p>
          <a:p>
            <a:pPr algn="ctr"/>
            <a:endParaRPr lang="es-CO" sz="100" dirty="0"/>
          </a:p>
        </p:txBody>
      </p:sp>
      <p:sp>
        <p:nvSpPr>
          <p:cNvPr id="13" name="Signo más 12">
            <a:extLst>
              <a:ext uri="{FF2B5EF4-FFF2-40B4-BE49-F238E27FC236}">
                <a16:creationId xmlns:a16="http://schemas.microsoft.com/office/drawing/2014/main" id="{2A0F7A20-E62F-B9DC-E0AC-29E63E82ED27}"/>
              </a:ext>
            </a:extLst>
          </p:cNvPr>
          <p:cNvSpPr/>
          <p:nvPr/>
        </p:nvSpPr>
        <p:spPr>
          <a:xfrm rot="16200000">
            <a:off x="8686695" y="3936187"/>
            <a:ext cx="3043511" cy="3043511"/>
          </a:xfrm>
          <a:prstGeom prst="mathPlus">
            <a:avLst>
              <a:gd name="adj1" fmla="val 2101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5" name="Imagen 14" descr="Icono&#10;&#10;Descripción generada automáticamente">
            <a:extLst>
              <a:ext uri="{FF2B5EF4-FFF2-40B4-BE49-F238E27FC236}">
                <a16:creationId xmlns:a16="http://schemas.microsoft.com/office/drawing/2014/main" id="{8480583A-8798-A140-5B55-B4077F9E1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46113" y="7272203"/>
            <a:ext cx="4009501" cy="4009501"/>
          </a:xfrm>
          <a:prstGeom prst="rect">
            <a:avLst/>
          </a:prstGeom>
          <a:effectLst>
            <a:outerShdw blurRad="38100" dist="381000" dir="8580000" sx="104000" sy="104000" algn="ctr" rotWithShape="0">
              <a:srgbClr val="000000">
                <a:alpha val="5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8A627A9-6085-E423-0A78-6DD741507761}"/>
              </a:ext>
            </a:extLst>
          </p:cNvPr>
          <p:cNvSpPr txBox="1"/>
          <p:nvPr/>
        </p:nvSpPr>
        <p:spPr>
          <a:xfrm>
            <a:off x="3975608" y="4129028"/>
            <a:ext cx="5653362" cy="255454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 Aguilar Diego</a:t>
            </a:r>
          </a:p>
          <a:p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Barrios Rocky</a:t>
            </a:r>
          </a:p>
          <a:p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Paredes</a:t>
            </a:r>
            <a:r>
              <a:rPr lang="es-CO" sz="4000" b="1" dirty="0">
                <a:solidFill>
                  <a:schemeClr val="bg1">
                    <a:lumMod val="9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Álvaro</a:t>
            </a:r>
          </a:p>
          <a:p>
            <a:r>
              <a:rPr lang="es-CO" sz="4000" b="1" dirty="0">
                <a:solidFill>
                  <a:schemeClr val="bg1">
                    <a:lumMod val="9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Tejada </a:t>
            </a:r>
            <a:r>
              <a:rPr lang="es-CO" sz="4000" b="1" dirty="0" err="1">
                <a:solidFill>
                  <a:schemeClr val="bg1">
                    <a:lumMod val="9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Jhonatan</a:t>
            </a:r>
            <a:endParaRPr lang="en-US" sz="4000" b="1" dirty="0">
              <a:solidFill>
                <a:schemeClr val="bg1">
                  <a:lumMod val="9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55E9D3C-F7F8-C75A-F60F-BA82C1C5C429}"/>
              </a:ext>
            </a:extLst>
          </p:cNvPr>
          <p:cNvSpPr txBox="1"/>
          <p:nvPr/>
        </p:nvSpPr>
        <p:spPr>
          <a:xfrm>
            <a:off x="4746648" y="114673"/>
            <a:ext cx="7868747" cy="477053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3800" b="1" dirty="0">
                <a:solidFill>
                  <a:schemeClr val="bg1">
                    <a:lumMod val="95000"/>
                  </a:schemeClr>
                </a:solidFill>
                <a:latin typeface="Rockwell Condensed" panose="02060603050405020104" pitchFamily="18" charset="0"/>
                <a:cs typeface="Aharoni" panose="020B0604020202020204" pitchFamily="2" charset="-79"/>
              </a:rPr>
              <a:t> VIOLETA</a:t>
            </a:r>
          </a:p>
          <a:p>
            <a:r>
              <a:rPr lang="en-US" sz="13800" b="1" dirty="0">
                <a:solidFill>
                  <a:schemeClr val="bg1">
                    <a:lumMod val="95000"/>
                  </a:schemeClr>
                </a:solidFill>
                <a:latin typeface="Rockwell Condensed" panose="02060603050405020104" pitchFamily="18" charset="0"/>
                <a:cs typeface="Aharoni" panose="020B0604020202020204" pitchFamily="2" charset="-79"/>
              </a:rPr>
              <a:t>BOUTIQUE</a:t>
            </a:r>
          </a:p>
          <a:p>
            <a:pPr algn="ctr"/>
            <a:endParaRPr lang="es-CO" sz="28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3E386B0-2BED-C3A8-F046-95703571364E}"/>
              </a:ext>
            </a:extLst>
          </p:cNvPr>
          <p:cNvSpPr txBox="1"/>
          <p:nvPr/>
        </p:nvSpPr>
        <p:spPr>
          <a:xfrm>
            <a:off x="220980" y="4486847"/>
            <a:ext cx="4492260" cy="120032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rgbClr val="6F179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Ingeniería</a:t>
            </a:r>
            <a:r>
              <a:rPr lang="en-US" sz="3600" b="1" dirty="0">
                <a:solidFill>
                  <a:srgbClr val="6F179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De </a:t>
            </a:r>
            <a:r>
              <a:rPr lang="en-US" sz="3200" b="1" dirty="0">
                <a:solidFill>
                  <a:srgbClr val="6F179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Software</a:t>
            </a:r>
            <a:r>
              <a:rPr lang="en-US" sz="3600" b="1" dirty="0">
                <a:solidFill>
                  <a:srgbClr val="6F179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II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A0E2DD8-BFD0-CAE1-CBA9-6A5F37E8A0A7}"/>
              </a:ext>
            </a:extLst>
          </p:cNvPr>
          <p:cNvSpPr txBox="1"/>
          <p:nvPr/>
        </p:nvSpPr>
        <p:spPr>
          <a:xfrm>
            <a:off x="5876092" y="1545835"/>
            <a:ext cx="8662867" cy="156966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9600" i="1" dirty="0">
                <a:solidFill>
                  <a:srgbClr val="FFC000"/>
                </a:solidFill>
                <a:latin typeface="Forte" panose="03060902040502070203" pitchFamily="66" charset="0"/>
              </a:rPr>
              <a:t>Proyecto</a:t>
            </a:r>
            <a:endParaRPr lang="es-CO" sz="6600" i="1" dirty="0">
              <a:solidFill>
                <a:srgbClr val="FFC000"/>
              </a:solidFill>
              <a:latin typeface="Forte" panose="03060902040502070203" pitchFamily="66" charset="0"/>
            </a:endParaRPr>
          </a:p>
        </p:txBody>
      </p:sp>
      <p:pic>
        <p:nvPicPr>
          <p:cNvPr id="14" name="Imagen 13" descr="Imagen que contiene Forma&#10;&#10;Descripción generada automáticamente">
            <a:extLst>
              <a:ext uri="{FF2B5EF4-FFF2-40B4-BE49-F238E27FC236}">
                <a16:creationId xmlns:a16="http://schemas.microsoft.com/office/drawing/2014/main" id="{E6144CBF-BD74-2883-D3D0-ED2CA263FF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864"/>
          <a:stretch/>
        </p:blipFill>
        <p:spPr>
          <a:xfrm>
            <a:off x="83808" y="0"/>
            <a:ext cx="5115905" cy="4337612"/>
          </a:xfrm>
          <a:prstGeom prst="rect">
            <a:avLst/>
          </a:prstGeom>
          <a:effectLst>
            <a:outerShdw blurRad="50800" dist="114300" dir="8640000" algn="ctr" rotWithShape="0">
              <a:srgbClr val="000000">
                <a:alpha val="19000"/>
              </a:srgbClr>
            </a:outerShdw>
          </a:effectLst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5674FD32-006C-A656-2A94-9AD9247B47F4}"/>
              </a:ext>
            </a:extLst>
          </p:cNvPr>
          <p:cNvSpPr txBox="1"/>
          <p:nvPr/>
        </p:nvSpPr>
        <p:spPr>
          <a:xfrm>
            <a:off x="0" y="-3587029"/>
            <a:ext cx="5199713" cy="6463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6F179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H1 – </a:t>
            </a:r>
            <a:r>
              <a:rPr lang="en-US" sz="3600" b="1" dirty="0" err="1">
                <a:solidFill>
                  <a:srgbClr val="6F179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Página</a:t>
            </a:r>
            <a:r>
              <a:rPr lang="en-US" sz="3600" b="1" dirty="0">
                <a:solidFill>
                  <a:srgbClr val="6F179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de </a:t>
            </a:r>
            <a:r>
              <a:rPr lang="en-US" sz="3600" b="1" dirty="0" err="1">
                <a:solidFill>
                  <a:srgbClr val="6F179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Inicio</a:t>
            </a:r>
            <a:endParaRPr lang="en-US" sz="3600" b="1" dirty="0">
              <a:solidFill>
                <a:srgbClr val="6F1799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6" name="Gráfico 25" descr="Casilla marcada con relleno sólido">
            <a:extLst>
              <a:ext uri="{FF2B5EF4-FFF2-40B4-BE49-F238E27FC236}">
                <a16:creationId xmlns:a16="http://schemas.microsoft.com/office/drawing/2014/main" id="{587C2F93-97BD-B83B-6ED7-2F48C3A85D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54829" y="4981631"/>
            <a:ext cx="849338" cy="84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4713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28E3C67-9E84-25BE-2CE1-4C34F1592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176" y="7391400"/>
            <a:ext cx="7868748" cy="1305107"/>
          </a:xfrm>
          <a:prstGeom prst="rect">
            <a:avLst/>
          </a:prstGeom>
        </p:spPr>
      </p:pic>
      <p:sp>
        <p:nvSpPr>
          <p:cNvPr id="8" name="Paralelogramo 7">
            <a:extLst>
              <a:ext uri="{FF2B5EF4-FFF2-40B4-BE49-F238E27FC236}">
                <a16:creationId xmlns:a16="http://schemas.microsoft.com/office/drawing/2014/main" id="{2045BAA7-D424-118C-5FCB-30A96C0F8C61}"/>
              </a:ext>
            </a:extLst>
          </p:cNvPr>
          <p:cNvSpPr/>
          <p:nvPr/>
        </p:nvSpPr>
        <p:spPr>
          <a:xfrm>
            <a:off x="-2189628" y="0"/>
            <a:ext cx="6819900" cy="6858000"/>
          </a:xfrm>
          <a:prstGeom prst="parallelogram">
            <a:avLst/>
          </a:prstGeom>
          <a:solidFill>
            <a:srgbClr val="6F1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Paralelogramo 9">
            <a:extLst>
              <a:ext uri="{FF2B5EF4-FFF2-40B4-BE49-F238E27FC236}">
                <a16:creationId xmlns:a16="http://schemas.microsoft.com/office/drawing/2014/main" id="{44004477-FC80-C20E-3BE6-596DB65660AC}"/>
              </a:ext>
            </a:extLst>
          </p:cNvPr>
          <p:cNvSpPr/>
          <p:nvPr/>
        </p:nvSpPr>
        <p:spPr>
          <a:xfrm>
            <a:off x="2895600" y="0"/>
            <a:ext cx="11029950" cy="6858000"/>
          </a:xfrm>
          <a:prstGeom prst="parallelogram">
            <a:avLst/>
          </a:prstGeom>
          <a:solidFill>
            <a:srgbClr val="B65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4F4E9F7-959A-208A-D6E8-722C392F3CC0}"/>
              </a:ext>
            </a:extLst>
          </p:cNvPr>
          <p:cNvSpPr txBox="1"/>
          <p:nvPr/>
        </p:nvSpPr>
        <p:spPr>
          <a:xfrm>
            <a:off x="108760" y="0"/>
            <a:ext cx="12083240" cy="172354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8800" b="1" dirty="0" err="1">
                <a:solidFill>
                  <a:schemeClr val="bg1">
                    <a:lumMod val="95000"/>
                  </a:schemeClr>
                </a:solidFill>
                <a:latin typeface="Rockwell Condensed" panose="02060603050405020104" pitchFamily="18" charset="0"/>
                <a:cs typeface="Aharoni" panose="020B0604020202020204" pitchFamily="2" charset="-79"/>
              </a:rPr>
              <a:t>Matriz</a:t>
            </a:r>
            <a:r>
              <a:rPr lang="en-US" sz="8800" b="1" dirty="0">
                <a:solidFill>
                  <a:schemeClr val="bg1">
                    <a:lumMod val="95000"/>
                  </a:schemeClr>
                </a:solidFill>
                <a:latin typeface="Rockwell Condensed" panose="02060603050405020104" pitchFamily="18" charset="0"/>
                <a:cs typeface="Aharoni" panose="020B0604020202020204" pitchFamily="2" charset="-79"/>
              </a:rPr>
              <a:t> de </a:t>
            </a:r>
            <a:r>
              <a:rPr lang="en-US" sz="8800" b="1" dirty="0" err="1">
                <a:solidFill>
                  <a:schemeClr val="bg1">
                    <a:lumMod val="95000"/>
                  </a:schemeClr>
                </a:solidFill>
                <a:latin typeface="Rockwell Condensed" panose="02060603050405020104" pitchFamily="18" charset="0"/>
                <a:cs typeface="Aharoni" panose="020B0604020202020204" pitchFamily="2" charset="-79"/>
              </a:rPr>
              <a:t>Riesgos</a:t>
            </a:r>
            <a:endParaRPr lang="en-US" sz="8800" b="1" dirty="0">
              <a:solidFill>
                <a:schemeClr val="bg1">
                  <a:lumMod val="95000"/>
                </a:schemeClr>
              </a:solidFill>
              <a:latin typeface="Rockwell Condensed" panose="02060603050405020104" pitchFamily="18" charset="0"/>
              <a:cs typeface="Aharoni" panose="020B0604020202020204" pitchFamily="2" charset="-79"/>
            </a:endParaRPr>
          </a:p>
          <a:p>
            <a:pPr algn="ctr"/>
            <a:endParaRPr lang="es-CO" dirty="0"/>
          </a:p>
        </p:txBody>
      </p:sp>
      <p:pic>
        <p:nvPicPr>
          <p:cNvPr id="22" name="Imagen 21" descr="Icono&#10;&#10;Descripción generada automáticamente">
            <a:extLst>
              <a:ext uri="{FF2B5EF4-FFF2-40B4-BE49-F238E27FC236}">
                <a16:creationId xmlns:a16="http://schemas.microsoft.com/office/drawing/2014/main" id="{E7E99BDE-DA2B-A63C-8206-EFC48E6DF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94379" y="7075821"/>
            <a:ext cx="4009501" cy="4009501"/>
          </a:xfrm>
          <a:prstGeom prst="rect">
            <a:avLst/>
          </a:prstGeom>
          <a:effectLst>
            <a:outerShdw blurRad="38100" dist="381000" dir="8580000" sx="104000" sy="104000" algn="ctr" rotWithShape="0">
              <a:srgbClr val="000000">
                <a:alpha val="53000"/>
              </a:srgbClr>
            </a:outerShdw>
          </a:effectLst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100A4BBB-BF6C-FBEC-38DE-1CC51DF446BF}"/>
              </a:ext>
            </a:extLst>
          </p:cNvPr>
          <p:cNvSpPr txBox="1"/>
          <p:nvPr/>
        </p:nvSpPr>
        <p:spPr>
          <a:xfrm>
            <a:off x="-2189629" y="7443788"/>
            <a:ext cx="4492260" cy="120032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rgbClr val="B656E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Ingeniería</a:t>
            </a:r>
            <a:r>
              <a:rPr lang="en-US" sz="3600" b="1" dirty="0">
                <a:solidFill>
                  <a:srgbClr val="B656E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De </a:t>
            </a:r>
            <a:r>
              <a:rPr lang="en-US" sz="3200" b="1" dirty="0">
                <a:solidFill>
                  <a:srgbClr val="B656E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Software</a:t>
            </a:r>
            <a:r>
              <a:rPr lang="en-US" sz="3600" b="1" dirty="0">
                <a:solidFill>
                  <a:srgbClr val="B656E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II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EDDBC198-5EDB-D97E-7250-C8BAB10413EF}"/>
              </a:ext>
            </a:extLst>
          </p:cNvPr>
          <p:cNvSpPr txBox="1"/>
          <p:nvPr/>
        </p:nvSpPr>
        <p:spPr>
          <a:xfrm>
            <a:off x="13261046" y="4263299"/>
            <a:ext cx="5653362" cy="255454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 Aguilar Diego</a:t>
            </a:r>
          </a:p>
          <a:p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Barrios Rocky</a:t>
            </a:r>
          </a:p>
          <a:p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Paredes</a:t>
            </a:r>
            <a:r>
              <a:rPr lang="es-CO" sz="4000" b="1" dirty="0">
                <a:solidFill>
                  <a:schemeClr val="bg1">
                    <a:lumMod val="9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Álvaro</a:t>
            </a:r>
          </a:p>
          <a:p>
            <a:r>
              <a:rPr lang="es-CO" sz="4000" b="1" dirty="0">
                <a:solidFill>
                  <a:schemeClr val="bg1">
                    <a:lumMod val="9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Tejada </a:t>
            </a:r>
            <a:r>
              <a:rPr lang="es-CO" sz="4000" b="1" dirty="0" err="1">
                <a:solidFill>
                  <a:schemeClr val="bg1">
                    <a:lumMod val="9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Jhonatan</a:t>
            </a:r>
            <a:endParaRPr lang="en-US" sz="4000" b="1" dirty="0">
              <a:solidFill>
                <a:schemeClr val="bg1">
                  <a:lumMod val="9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F8B1C74-4FCD-B3E0-DC98-E7AD1A27CD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51" t="44465" r="38529" b="12616"/>
          <a:stretch/>
        </p:blipFill>
        <p:spPr>
          <a:xfrm>
            <a:off x="234752" y="1490634"/>
            <a:ext cx="11588332" cy="4895652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6784B565-BAB0-4CFA-F2B4-843E5DE03AE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848" t="28395" r="29624" b="14572"/>
          <a:stretch/>
        </p:blipFill>
        <p:spPr>
          <a:xfrm>
            <a:off x="954855" y="7022509"/>
            <a:ext cx="10282289" cy="4878216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F643B3CE-E1E7-D593-2D19-C05C5D25D960}"/>
              </a:ext>
            </a:extLst>
          </p:cNvPr>
          <p:cNvSpPr/>
          <p:nvPr/>
        </p:nvSpPr>
        <p:spPr>
          <a:xfrm>
            <a:off x="11948746" y="1723550"/>
            <a:ext cx="157128" cy="4425970"/>
          </a:xfrm>
          <a:prstGeom prst="rect">
            <a:avLst/>
          </a:prstGeom>
          <a:solidFill>
            <a:srgbClr val="E6A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E7F09F5-03DE-B30E-59EC-52BA8586EC1C}"/>
              </a:ext>
            </a:extLst>
          </p:cNvPr>
          <p:cNvSpPr/>
          <p:nvPr/>
        </p:nvSpPr>
        <p:spPr>
          <a:xfrm>
            <a:off x="11949076" y="1667084"/>
            <a:ext cx="157128" cy="646331"/>
          </a:xfrm>
          <a:prstGeom prst="rect">
            <a:avLst/>
          </a:prstGeom>
          <a:solidFill>
            <a:srgbClr val="6F1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4" name="Imagen 23" descr="Imagen que contiene Forma&#10;&#10;Descripción generada automáticamente">
            <a:extLst>
              <a:ext uri="{FF2B5EF4-FFF2-40B4-BE49-F238E27FC236}">
                <a16:creationId xmlns:a16="http://schemas.microsoft.com/office/drawing/2014/main" id="{885905E9-C17D-1A0E-6368-3F875BEF71E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1864"/>
          <a:stretch/>
        </p:blipFill>
        <p:spPr>
          <a:xfrm>
            <a:off x="-1258067" y="6817844"/>
            <a:ext cx="7480884" cy="6342802"/>
          </a:xfrm>
          <a:prstGeom prst="rect">
            <a:avLst/>
          </a:prstGeom>
          <a:effectLst>
            <a:outerShdw blurRad="50800" dist="114300" dir="8640000" algn="ctr" rotWithShape="0">
              <a:srgbClr val="000000">
                <a:alpha val="19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4147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elogramo 7">
            <a:extLst>
              <a:ext uri="{FF2B5EF4-FFF2-40B4-BE49-F238E27FC236}">
                <a16:creationId xmlns:a16="http://schemas.microsoft.com/office/drawing/2014/main" id="{2045BAA7-D424-118C-5FCB-30A96C0F8C61}"/>
              </a:ext>
            </a:extLst>
          </p:cNvPr>
          <p:cNvSpPr/>
          <p:nvPr/>
        </p:nvSpPr>
        <p:spPr>
          <a:xfrm>
            <a:off x="-2189628" y="0"/>
            <a:ext cx="6819900" cy="6858000"/>
          </a:xfrm>
          <a:prstGeom prst="parallelogram">
            <a:avLst/>
          </a:prstGeom>
          <a:solidFill>
            <a:srgbClr val="6F1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Paralelogramo 9">
            <a:extLst>
              <a:ext uri="{FF2B5EF4-FFF2-40B4-BE49-F238E27FC236}">
                <a16:creationId xmlns:a16="http://schemas.microsoft.com/office/drawing/2014/main" id="{44004477-FC80-C20E-3BE6-596DB65660AC}"/>
              </a:ext>
            </a:extLst>
          </p:cNvPr>
          <p:cNvSpPr/>
          <p:nvPr/>
        </p:nvSpPr>
        <p:spPr>
          <a:xfrm>
            <a:off x="2895600" y="0"/>
            <a:ext cx="11029950" cy="6858000"/>
          </a:xfrm>
          <a:prstGeom prst="parallelogram">
            <a:avLst/>
          </a:prstGeom>
          <a:solidFill>
            <a:srgbClr val="B65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4F4E9F7-959A-208A-D6E8-722C392F3CC0}"/>
              </a:ext>
            </a:extLst>
          </p:cNvPr>
          <p:cNvSpPr txBox="1"/>
          <p:nvPr/>
        </p:nvSpPr>
        <p:spPr>
          <a:xfrm>
            <a:off x="4086432" y="0"/>
            <a:ext cx="12083240" cy="172354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8800" b="1" dirty="0" err="1">
                <a:solidFill>
                  <a:schemeClr val="bg1">
                    <a:lumMod val="95000"/>
                  </a:schemeClr>
                </a:solidFill>
                <a:latin typeface="Rockwell Condensed" panose="02060603050405020104" pitchFamily="18" charset="0"/>
                <a:cs typeface="Aharoni" panose="020B0604020202020204" pitchFamily="2" charset="-79"/>
              </a:rPr>
              <a:t>Matriz</a:t>
            </a:r>
            <a:r>
              <a:rPr lang="en-US" sz="8800" b="1" dirty="0">
                <a:solidFill>
                  <a:schemeClr val="bg1">
                    <a:lumMod val="95000"/>
                  </a:schemeClr>
                </a:solidFill>
                <a:latin typeface="Rockwell Condensed" panose="02060603050405020104" pitchFamily="18" charset="0"/>
                <a:cs typeface="Aharoni" panose="020B0604020202020204" pitchFamily="2" charset="-79"/>
              </a:rPr>
              <a:t> de </a:t>
            </a:r>
            <a:r>
              <a:rPr lang="en-US" sz="8800" b="1" dirty="0" err="1">
                <a:solidFill>
                  <a:schemeClr val="bg1">
                    <a:lumMod val="95000"/>
                  </a:schemeClr>
                </a:solidFill>
                <a:latin typeface="Rockwell Condensed" panose="02060603050405020104" pitchFamily="18" charset="0"/>
                <a:cs typeface="Aharoni" panose="020B0604020202020204" pitchFamily="2" charset="-79"/>
              </a:rPr>
              <a:t>Riesgos</a:t>
            </a:r>
            <a:endParaRPr lang="en-US" sz="8800" b="1" dirty="0">
              <a:solidFill>
                <a:schemeClr val="bg1">
                  <a:lumMod val="95000"/>
                </a:schemeClr>
              </a:solidFill>
              <a:latin typeface="Rockwell Condensed" panose="02060603050405020104" pitchFamily="18" charset="0"/>
              <a:cs typeface="Aharoni" panose="020B0604020202020204" pitchFamily="2" charset="-79"/>
            </a:endParaRPr>
          </a:p>
          <a:p>
            <a:pPr algn="ctr"/>
            <a:endParaRPr lang="es-CO" dirty="0"/>
          </a:p>
        </p:txBody>
      </p:sp>
      <p:pic>
        <p:nvPicPr>
          <p:cNvPr id="22" name="Imagen 21" descr="Icono&#10;&#10;Descripción generada automáticamente">
            <a:extLst>
              <a:ext uri="{FF2B5EF4-FFF2-40B4-BE49-F238E27FC236}">
                <a16:creationId xmlns:a16="http://schemas.microsoft.com/office/drawing/2014/main" id="{E7E99BDE-DA2B-A63C-8206-EFC48E6DF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94379" y="7075821"/>
            <a:ext cx="4009501" cy="4009501"/>
          </a:xfrm>
          <a:prstGeom prst="rect">
            <a:avLst/>
          </a:prstGeom>
          <a:effectLst>
            <a:outerShdw blurRad="38100" dist="381000" dir="8580000" sx="104000" sy="104000" algn="ctr" rotWithShape="0">
              <a:srgbClr val="000000">
                <a:alpha val="53000"/>
              </a:srgbClr>
            </a:outerShd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45B4165-0FF4-62D1-F064-3A5EBC4DFB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48" t="28395" r="29624" b="14572"/>
          <a:stretch/>
        </p:blipFill>
        <p:spPr>
          <a:xfrm>
            <a:off x="1140493" y="1497069"/>
            <a:ext cx="10282289" cy="487821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191D7D2-0E91-A4C6-7BF7-4D6A7AD39DB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"/>
          </a:blip>
          <a:srcRect l="4351" t="44465" r="38529" b="12616"/>
          <a:stretch/>
        </p:blipFill>
        <p:spPr>
          <a:xfrm>
            <a:off x="0" y="-5113473"/>
            <a:ext cx="11588332" cy="4895652"/>
          </a:xfrm>
          <a:prstGeom prst="rect">
            <a:avLst/>
          </a:prstGeom>
        </p:spPr>
      </p:pic>
      <p:sp>
        <p:nvSpPr>
          <p:cNvPr id="11" name="Signo más 10">
            <a:extLst>
              <a:ext uri="{FF2B5EF4-FFF2-40B4-BE49-F238E27FC236}">
                <a16:creationId xmlns:a16="http://schemas.microsoft.com/office/drawing/2014/main" id="{B1ED9B50-388E-49CF-8280-B3CEB326E6DD}"/>
              </a:ext>
            </a:extLst>
          </p:cNvPr>
          <p:cNvSpPr/>
          <p:nvPr/>
        </p:nvSpPr>
        <p:spPr>
          <a:xfrm rot="7060448">
            <a:off x="12750605" y="3768043"/>
            <a:ext cx="3043511" cy="3043511"/>
          </a:xfrm>
          <a:prstGeom prst="mathPlus">
            <a:avLst>
              <a:gd name="adj1" fmla="val 21016"/>
            </a:avLst>
          </a:prstGeom>
          <a:solidFill>
            <a:srgbClr val="E6A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2516DD47-2859-D729-662A-6F9D51DB86C9}"/>
              </a:ext>
            </a:extLst>
          </p:cNvPr>
          <p:cNvSpPr txBox="1"/>
          <p:nvPr/>
        </p:nvSpPr>
        <p:spPr>
          <a:xfrm>
            <a:off x="-5314537" y="1723549"/>
            <a:ext cx="3912416" cy="243143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>
                    <a:lumMod val="95000"/>
                  </a:schemeClr>
                </a:solidFill>
                <a:latin typeface="Rockwell Condensed" panose="02060603050405020104" pitchFamily="18" charset="0"/>
                <a:cs typeface="Aharoni" panose="020B0604020202020204" pitchFamily="2" charset="-79"/>
              </a:rPr>
              <a:t>VIOLETA</a:t>
            </a:r>
          </a:p>
          <a:p>
            <a:r>
              <a:rPr lang="en-US" sz="6600" b="1" dirty="0">
                <a:solidFill>
                  <a:schemeClr val="bg1">
                    <a:lumMod val="95000"/>
                  </a:schemeClr>
                </a:solidFill>
                <a:latin typeface="Rockwell Condensed" panose="02060603050405020104" pitchFamily="18" charset="0"/>
                <a:cs typeface="Aharoni" panose="020B0604020202020204" pitchFamily="2" charset="-79"/>
              </a:rPr>
              <a:t>BOUTIQUE</a:t>
            </a:r>
          </a:p>
          <a:p>
            <a:pPr algn="ctr"/>
            <a:endParaRPr lang="es-CO" sz="2000" dirty="0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DE871D68-186A-BD40-D440-86D564AD50EE}"/>
              </a:ext>
            </a:extLst>
          </p:cNvPr>
          <p:cNvSpPr txBox="1"/>
          <p:nvPr/>
        </p:nvSpPr>
        <p:spPr>
          <a:xfrm>
            <a:off x="-4209454" y="-987262"/>
            <a:ext cx="5305973" cy="76944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400" i="1" dirty="0">
                <a:solidFill>
                  <a:srgbClr val="19A5B8"/>
                </a:solidFill>
                <a:latin typeface="Modern Love" panose="04090805081005020601" pitchFamily="82" charset="0"/>
              </a:rPr>
              <a:t>1er Sprint</a:t>
            </a:r>
            <a:endParaRPr lang="es-CO" sz="4800" i="1" dirty="0">
              <a:solidFill>
                <a:srgbClr val="19A5B8"/>
              </a:solidFill>
              <a:latin typeface="Modern Love" panose="04090805081005020601" pitchFamily="82" charset="0"/>
            </a:endParaRPr>
          </a:p>
        </p:txBody>
      </p:sp>
      <p:pic>
        <p:nvPicPr>
          <p:cNvPr id="46" name="Gráfico 45" descr="Internet con relleno sólido">
            <a:extLst>
              <a:ext uri="{FF2B5EF4-FFF2-40B4-BE49-F238E27FC236}">
                <a16:creationId xmlns:a16="http://schemas.microsoft.com/office/drawing/2014/main" id="{A255D9DA-C873-C919-5E44-4693BC12BE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4766257" y="582669"/>
            <a:ext cx="914400" cy="914400"/>
          </a:xfrm>
          <a:prstGeom prst="rect">
            <a:avLst/>
          </a:prstGeom>
        </p:spPr>
      </p:pic>
      <p:pic>
        <p:nvPicPr>
          <p:cNvPr id="50" name="Gráfico 49" descr="Ojo con relleno sólido">
            <a:extLst>
              <a:ext uri="{FF2B5EF4-FFF2-40B4-BE49-F238E27FC236}">
                <a16:creationId xmlns:a16="http://schemas.microsoft.com/office/drawing/2014/main" id="{B765EFB3-8D72-D597-9CF6-42167FC280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4290021" y="1953838"/>
            <a:ext cx="914400" cy="914400"/>
          </a:xfrm>
          <a:prstGeom prst="rect">
            <a:avLst/>
          </a:prstGeom>
        </p:spPr>
      </p:pic>
      <p:pic>
        <p:nvPicPr>
          <p:cNvPr id="52" name="Gráfico 51" descr="Insignia de seguir con relleno sólido">
            <a:extLst>
              <a:ext uri="{FF2B5EF4-FFF2-40B4-BE49-F238E27FC236}">
                <a16:creationId xmlns:a16="http://schemas.microsoft.com/office/drawing/2014/main" id="{EDF99497-ACEC-09FF-966C-C46337A9BF5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3983640" y="3350828"/>
            <a:ext cx="914400" cy="914400"/>
          </a:xfrm>
          <a:prstGeom prst="rect">
            <a:avLst/>
          </a:prstGeom>
        </p:spPr>
      </p:pic>
      <p:pic>
        <p:nvPicPr>
          <p:cNvPr id="60" name="Gráfico 59" descr="Insignia signo de interrogación con relleno sólido">
            <a:extLst>
              <a:ext uri="{FF2B5EF4-FFF2-40B4-BE49-F238E27FC236}">
                <a16:creationId xmlns:a16="http://schemas.microsoft.com/office/drawing/2014/main" id="{396053C6-88C5-80F7-CD95-1D87C57025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3599904" y="5369154"/>
            <a:ext cx="914400" cy="914400"/>
          </a:xfrm>
          <a:prstGeom prst="rect">
            <a:avLst/>
          </a:prstGeom>
        </p:spPr>
      </p:pic>
      <p:sp>
        <p:nvSpPr>
          <p:cNvPr id="62" name="CuadroTexto 61">
            <a:extLst>
              <a:ext uri="{FF2B5EF4-FFF2-40B4-BE49-F238E27FC236}">
                <a16:creationId xmlns:a16="http://schemas.microsoft.com/office/drawing/2014/main" id="{458B77A5-58FA-A3B3-A2D3-22A1BDBE0BF8}"/>
              </a:ext>
            </a:extLst>
          </p:cNvPr>
          <p:cNvSpPr txBox="1"/>
          <p:nvPr/>
        </p:nvSpPr>
        <p:spPr>
          <a:xfrm>
            <a:off x="14747221" y="4379101"/>
            <a:ext cx="10546004" cy="221599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3800" b="1" dirty="0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…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E86B306C-B9E2-DCC1-0215-2C868F6556A4}"/>
              </a:ext>
            </a:extLst>
          </p:cNvPr>
          <p:cNvSpPr txBox="1"/>
          <p:nvPr/>
        </p:nvSpPr>
        <p:spPr>
          <a:xfrm>
            <a:off x="15840999" y="716703"/>
            <a:ext cx="5199713" cy="6463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H1 – </a:t>
            </a:r>
            <a:r>
              <a:rPr lang="en-US" sz="3600" b="1" dirty="0" err="1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Página</a:t>
            </a:r>
            <a:r>
              <a:rPr lang="en-US" sz="3600" b="1" dirty="0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de </a:t>
            </a:r>
            <a:r>
              <a:rPr lang="en-US" sz="3600" b="1" dirty="0" err="1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Inicio</a:t>
            </a:r>
            <a:endParaRPr lang="en-US" sz="3600" b="1" dirty="0">
              <a:solidFill>
                <a:srgbClr val="FFE5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CAE578F9-9665-C3C4-0B81-B12191C3668D}"/>
              </a:ext>
            </a:extLst>
          </p:cNvPr>
          <p:cNvSpPr txBox="1"/>
          <p:nvPr/>
        </p:nvSpPr>
        <p:spPr>
          <a:xfrm>
            <a:off x="15223457" y="2087872"/>
            <a:ext cx="10660714" cy="6463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H2 – </a:t>
            </a:r>
            <a:r>
              <a:rPr lang="en-US" sz="3200" b="1" dirty="0" err="1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Visualización</a:t>
            </a:r>
            <a:r>
              <a:rPr lang="en-US" sz="3600" b="1" dirty="0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de </a:t>
            </a:r>
            <a:r>
              <a:rPr lang="en-US" sz="3600" b="1" dirty="0" err="1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Accesorios</a:t>
            </a:r>
            <a:r>
              <a:rPr lang="en-US" sz="3600" b="1" dirty="0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E76113E4-D314-6782-C1B0-853D3F23A1C5}"/>
              </a:ext>
            </a:extLst>
          </p:cNvPr>
          <p:cNvSpPr txBox="1"/>
          <p:nvPr/>
        </p:nvSpPr>
        <p:spPr>
          <a:xfrm>
            <a:off x="14956130" y="3459041"/>
            <a:ext cx="10546004" cy="6463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H5 – </a:t>
            </a:r>
            <a:r>
              <a:rPr lang="en-US" sz="3600" b="1" dirty="0" err="1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Agregar</a:t>
            </a:r>
            <a:r>
              <a:rPr lang="en-US" sz="3200" b="1" dirty="0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200" b="1" dirty="0" err="1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Nuevos</a:t>
            </a:r>
            <a:r>
              <a:rPr lang="en-US" sz="3200" b="1" dirty="0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200" b="1" dirty="0" err="1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Accesorios</a:t>
            </a:r>
            <a:endParaRPr lang="en-US" sz="3200" b="1" dirty="0">
              <a:solidFill>
                <a:srgbClr val="FFE5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B893B97-CBA9-C155-04F0-D02801C49455}"/>
              </a:ext>
            </a:extLst>
          </p:cNvPr>
          <p:cNvSpPr/>
          <p:nvPr/>
        </p:nvSpPr>
        <p:spPr>
          <a:xfrm>
            <a:off x="11948746" y="1723550"/>
            <a:ext cx="157128" cy="4425970"/>
          </a:xfrm>
          <a:prstGeom prst="rect">
            <a:avLst/>
          </a:prstGeom>
          <a:solidFill>
            <a:srgbClr val="E6A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038364C-DA4B-A50B-D6A6-6E55C320FCD9}"/>
              </a:ext>
            </a:extLst>
          </p:cNvPr>
          <p:cNvSpPr/>
          <p:nvPr/>
        </p:nvSpPr>
        <p:spPr>
          <a:xfrm>
            <a:off x="11948746" y="5503188"/>
            <a:ext cx="157128" cy="646331"/>
          </a:xfrm>
          <a:prstGeom prst="rect">
            <a:avLst/>
          </a:prstGeom>
          <a:solidFill>
            <a:srgbClr val="6F1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2658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elogramo 7">
            <a:extLst>
              <a:ext uri="{FF2B5EF4-FFF2-40B4-BE49-F238E27FC236}">
                <a16:creationId xmlns:a16="http://schemas.microsoft.com/office/drawing/2014/main" id="{2045BAA7-D424-118C-5FCB-30A96C0F8C61}"/>
              </a:ext>
            </a:extLst>
          </p:cNvPr>
          <p:cNvSpPr/>
          <p:nvPr/>
        </p:nvSpPr>
        <p:spPr>
          <a:xfrm>
            <a:off x="-2189628" y="0"/>
            <a:ext cx="6819900" cy="6858000"/>
          </a:xfrm>
          <a:prstGeom prst="parallelogram">
            <a:avLst/>
          </a:prstGeom>
          <a:solidFill>
            <a:srgbClr val="6F1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Paralelogramo 9">
            <a:extLst>
              <a:ext uri="{FF2B5EF4-FFF2-40B4-BE49-F238E27FC236}">
                <a16:creationId xmlns:a16="http://schemas.microsoft.com/office/drawing/2014/main" id="{44004477-FC80-C20E-3BE6-596DB65660AC}"/>
              </a:ext>
            </a:extLst>
          </p:cNvPr>
          <p:cNvSpPr/>
          <p:nvPr/>
        </p:nvSpPr>
        <p:spPr>
          <a:xfrm>
            <a:off x="2871735" y="0"/>
            <a:ext cx="11029950" cy="6858000"/>
          </a:xfrm>
          <a:prstGeom prst="parallelogram">
            <a:avLst/>
          </a:prstGeom>
          <a:solidFill>
            <a:srgbClr val="B65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4F4E9F7-959A-208A-D6E8-722C392F3CC0}"/>
              </a:ext>
            </a:extLst>
          </p:cNvPr>
          <p:cNvSpPr txBox="1"/>
          <p:nvPr/>
        </p:nvSpPr>
        <p:spPr>
          <a:xfrm>
            <a:off x="297634" y="737939"/>
            <a:ext cx="3912416" cy="243143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>
                    <a:lumMod val="95000"/>
                  </a:schemeClr>
                </a:solidFill>
                <a:latin typeface="Rockwell Condensed" panose="02060603050405020104" pitchFamily="18" charset="0"/>
                <a:cs typeface="Aharoni" panose="020B0604020202020204" pitchFamily="2" charset="-79"/>
              </a:rPr>
              <a:t>VIOLETA</a:t>
            </a:r>
          </a:p>
          <a:p>
            <a:r>
              <a:rPr lang="en-US" sz="6600" b="1" dirty="0">
                <a:solidFill>
                  <a:schemeClr val="bg1">
                    <a:lumMod val="95000"/>
                  </a:schemeClr>
                </a:solidFill>
                <a:latin typeface="Rockwell Condensed" panose="02060603050405020104" pitchFamily="18" charset="0"/>
                <a:cs typeface="Aharoni" panose="020B0604020202020204" pitchFamily="2" charset="-79"/>
              </a:rPr>
              <a:t>BOUTIQUE</a:t>
            </a:r>
          </a:p>
          <a:p>
            <a:pPr algn="ctr"/>
            <a:endParaRPr lang="es-CO" sz="20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A0E2DD8-BFD0-CAE1-CBA9-6A5F37E8A0A7}"/>
              </a:ext>
            </a:extLst>
          </p:cNvPr>
          <p:cNvSpPr txBox="1"/>
          <p:nvPr/>
        </p:nvSpPr>
        <p:spPr>
          <a:xfrm>
            <a:off x="127569" y="399348"/>
            <a:ext cx="5305973" cy="76944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400" i="1" dirty="0">
                <a:solidFill>
                  <a:srgbClr val="0FC4E1"/>
                </a:solidFill>
                <a:latin typeface="Forte" panose="03060902040502070203" pitchFamily="66" charset="0"/>
              </a:rPr>
              <a:t>1er Sprint</a:t>
            </a:r>
            <a:endParaRPr lang="es-CO" sz="4800" i="1" dirty="0">
              <a:solidFill>
                <a:srgbClr val="0FC4E1"/>
              </a:solidFill>
              <a:latin typeface="Forte" panose="03060902040502070203" pitchFamily="66" charset="0"/>
            </a:endParaRPr>
          </a:p>
        </p:txBody>
      </p:sp>
      <p:sp>
        <p:nvSpPr>
          <p:cNvPr id="18" name="Signo más 17">
            <a:extLst>
              <a:ext uri="{FF2B5EF4-FFF2-40B4-BE49-F238E27FC236}">
                <a16:creationId xmlns:a16="http://schemas.microsoft.com/office/drawing/2014/main" id="{AA8F4CD6-40A8-F6BA-C924-B744E3920053}"/>
              </a:ext>
            </a:extLst>
          </p:cNvPr>
          <p:cNvSpPr/>
          <p:nvPr/>
        </p:nvSpPr>
        <p:spPr>
          <a:xfrm rot="16200000">
            <a:off x="8962673" y="3653102"/>
            <a:ext cx="3043511" cy="3043511"/>
          </a:xfrm>
          <a:prstGeom prst="mathPlus">
            <a:avLst>
              <a:gd name="adj1" fmla="val 21016"/>
            </a:avLst>
          </a:prstGeom>
          <a:solidFill>
            <a:srgbClr val="FFE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22" name="Imagen 21" descr="Icono&#10;&#10;Descripción generada automáticamente">
            <a:extLst>
              <a:ext uri="{FF2B5EF4-FFF2-40B4-BE49-F238E27FC236}">
                <a16:creationId xmlns:a16="http://schemas.microsoft.com/office/drawing/2014/main" id="{E7E99BDE-DA2B-A63C-8206-EFC48E6DF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82" y="2802639"/>
            <a:ext cx="2541905" cy="2541905"/>
          </a:xfrm>
          <a:prstGeom prst="rect">
            <a:avLst/>
          </a:prstGeom>
          <a:effectLst>
            <a:outerShdw blurRad="38100" dist="381000" dir="8580000" sx="104000" sy="104000" algn="ctr" rotWithShape="0">
              <a:srgbClr val="000000">
                <a:alpha val="53000"/>
              </a:srgbClr>
            </a:outerShdw>
          </a:effectLst>
        </p:spPr>
      </p:pic>
      <p:pic>
        <p:nvPicPr>
          <p:cNvPr id="3" name="Gráfico 2" descr="Internet con relleno sólido">
            <a:extLst>
              <a:ext uri="{FF2B5EF4-FFF2-40B4-BE49-F238E27FC236}">
                <a16:creationId xmlns:a16="http://schemas.microsoft.com/office/drawing/2014/main" id="{F4977517-EE43-2C25-2841-2309B18169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992296" y="259449"/>
            <a:ext cx="914400" cy="9144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0FE23E9-891A-D5ED-47FD-97D6D242747D}"/>
              </a:ext>
            </a:extLst>
          </p:cNvPr>
          <p:cNvSpPr txBox="1"/>
          <p:nvPr/>
        </p:nvSpPr>
        <p:spPr>
          <a:xfrm>
            <a:off x="6088219" y="399348"/>
            <a:ext cx="5199713" cy="6463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H1 – </a:t>
            </a:r>
            <a:r>
              <a:rPr lang="en-US" sz="3600" b="1" dirty="0" err="1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Página</a:t>
            </a:r>
            <a:r>
              <a:rPr lang="en-US" sz="3600" b="1" dirty="0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de </a:t>
            </a:r>
            <a:r>
              <a:rPr lang="en-US" sz="3600" b="1" dirty="0" err="1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Inicio</a:t>
            </a:r>
            <a:endParaRPr lang="en-US" sz="3600" b="1" dirty="0">
              <a:solidFill>
                <a:srgbClr val="FFE5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FAA3892-0876-FDBF-6905-6C1DA6935FAB}"/>
              </a:ext>
            </a:extLst>
          </p:cNvPr>
          <p:cNvSpPr txBox="1"/>
          <p:nvPr/>
        </p:nvSpPr>
        <p:spPr>
          <a:xfrm>
            <a:off x="5380639" y="1768572"/>
            <a:ext cx="10660714" cy="70788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H2 </a:t>
            </a:r>
            <a:r>
              <a:rPr lang="en-US" sz="4000" b="1" dirty="0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– </a:t>
            </a:r>
            <a:r>
              <a:rPr lang="en-US" sz="3200" b="1" dirty="0" err="1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Visualización</a:t>
            </a:r>
            <a:r>
              <a:rPr lang="en-US" sz="3600" b="1" dirty="0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200" b="1" dirty="0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 </a:t>
            </a:r>
            <a:r>
              <a:rPr lang="en-US" sz="3200" b="1" dirty="0" err="1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Accesorios</a:t>
            </a:r>
            <a:r>
              <a:rPr lang="en-US" sz="3200" b="1" dirty="0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endParaRPr lang="en-US" sz="3600" b="1" dirty="0">
              <a:solidFill>
                <a:srgbClr val="FFE5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7EC9A6E-52E5-D2B4-0E44-DA9532858C18}"/>
              </a:ext>
            </a:extLst>
          </p:cNvPr>
          <p:cNvSpPr txBox="1"/>
          <p:nvPr/>
        </p:nvSpPr>
        <p:spPr>
          <a:xfrm>
            <a:off x="5126392" y="3163070"/>
            <a:ext cx="10546004" cy="5847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H5 – </a:t>
            </a:r>
            <a:r>
              <a:rPr lang="en-US" sz="3200" b="1" dirty="0" err="1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Agregar</a:t>
            </a:r>
            <a:r>
              <a:rPr lang="en-US" sz="3200" b="1" dirty="0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200" b="1" dirty="0" err="1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Nuevos</a:t>
            </a:r>
            <a:r>
              <a:rPr lang="en-US" sz="3200" b="1" dirty="0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200" b="1" dirty="0" err="1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Accesorios</a:t>
            </a:r>
            <a:endParaRPr lang="en-US" sz="3200" b="1" dirty="0">
              <a:solidFill>
                <a:srgbClr val="FFE5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6" name="Gráfico 15" descr="Ojo con relleno sólido">
            <a:extLst>
              <a:ext uri="{FF2B5EF4-FFF2-40B4-BE49-F238E27FC236}">
                <a16:creationId xmlns:a16="http://schemas.microsoft.com/office/drawing/2014/main" id="{AD4C17BA-3CB0-F5B8-325F-E7DCC4F0D6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467974" y="1633917"/>
            <a:ext cx="914400" cy="914400"/>
          </a:xfrm>
          <a:prstGeom prst="rect">
            <a:avLst/>
          </a:prstGeom>
        </p:spPr>
      </p:pic>
      <p:pic>
        <p:nvPicPr>
          <p:cNvPr id="19" name="Gráfico 18" descr="Insignia de seguir con relleno sólido">
            <a:extLst>
              <a:ext uri="{FF2B5EF4-FFF2-40B4-BE49-F238E27FC236}">
                <a16:creationId xmlns:a16="http://schemas.microsoft.com/office/drawing/2014/main" id="{0C8E29DE-66F6-67B3-E812-AA3F7DDB19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4209679" y="3027608"/>
            <a:ext cx="839254" cy="839254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7B415218-056A-C916-3AA3-67627C407B0B}"/>
              </a:ext>
            </a:extLst>
          </p:cNvPr>
          <p:cNvSpPr txBox="1"/>
          <p:nvPr/>
        </p:nvSpPr>
        <p:spPr>
          <a:xfrm>
            <a:off x="6197978" y="2313066"/>
            <a:ext cx="5527986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Rockwell Condensed" panose="02060603050405020104" pitchFamily="18" charset="0"/>
                <a:cs typeface="Aharoni" panose="020B0604020202020204" pitchFamily="2" charset="-79"/>
              </a:rPr>
              <a:t>Rocky</a:t>
            </a:r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Rockwell Condensed" panose="02060603050405020104" pitchFamily="18" charset="0"/>
                <a:cs typeface="Aharoni" panose="020B0604020202020204" pitchFamily="2" charset="-79"/>
              </a:rPr>
              <a:t>	  </a:t>
            </a:r>
            <a:r>
              <a:rPr lang="en-US" sz="3200" b="1" dirty="0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Esfuerzo</a:t>
            </a:r>
            <a:r>
              <a:rPr lang="en-US" sz="4000" b="1" dirty="0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  <a:r>
              <a:rPr lang="en-US" sz="5400" b="1" dirty="0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4</a:t>
            </a:r>
            <a:endParaRPr lang="en-US" sz="4000" b="1" dirty="0">
              <a:solidFill>
                <a:srgbClr val="FFE5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5" name="Gráfico 34" descr="Insignia signo de interrogación con relleno sólido">
            <a:extLst>
              <a:ext uri="{FF2B5EF4-FFF2-40B4-BE49-F238E27FC236}">
                <a16:creationId xmlns:a16="http://schemas.microsoft.com/office/drawing/2014/main" id="{DFB9A4DE-CBA6-0AAF-294B-B4280870109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34228" y="4570993"/>
            <a:ext cx="839254" cy="83925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B72CCE3-1653-3B72-6ECB-B8BFF6814F3C}"/>
              </a:ext>
            </a:extLst>
          </p:cNvPr>
          <p:cNvSpPr txBox="1"/>
          <p:nvPr/>
        </p:nvSpPr>
        <p:spPr>
          <a:xfrm>
            <a:off x="4766117" y="4688924"/>
            <a:ext cx="10546004" cy="5847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H6 – </a:t>
            </a:r>
            <a:r>
              <a:rPr lang="en-US" sz="3200" b="1" dirty="0" err="1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Categorías</a:t>
            </a:r>
            <a:endParaRPr lang="en-US" sz="3200" b="1" dirty="0">
              <a:solidFill>
                <a:srgbClr val="FFE5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86D2BB6-98FD-07F5-4E81-CE2A311E9957}"/>
              </a:ext>
            </a:extLst>
          </p:cNvPr>
          <p:cNvSpPr txBox="1"/>
          <p:nvPr/>
        </p:nvSpPr>
        <p:spPr>
          <a:xfrm>
            <a:off x="6553706" y="930213"/>
            <a:ext cx="5529611" cy="113877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bg1">
                    <a:lumMod val="95000"/>
                  </a:schemeClr>
                </a:solidFill>
                <a:latin typeface="Rockwell Condensed" panose="02060603050405020104" pitchFamily="18" charset="0"/>
                <a:cs typeface="Aharoni" panose="020B0604020202020204" pitchFamily="2" charset="-79"/>
              </a:rPr>
              <a:t>Jhonatan</a:t>
            </a:r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Rockwell Condensed" panose="02060603050405020104" pitchFamily="18" charset="0"/>
                <a:cs typeface="Aharoni" panose="020B0604020202020204" pitchFamily="2" charset="-79"/>
              </a:rPr>
              <a:t>		</a:t>
            </a:r>
            <a:r>
              <a:rPr lang="en-US" sz="3200" b="1" dirty="0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Esfuerzo</a:t>
            </a:r>
            <a:r>
              <a:rPr lang="en-US" sz="3600" b="1" dirty="0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  <a:r>
              <a:rPr lang="en-US" sz="4800" b="1" dirty="0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</a:t>
            </a:r>
            <a:endParaRPr lang="en-US" sz="3600" b="1" dirty="0">
              <a:solidFill>
                <a:srgbClr val="FFE5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endParaRPr lang="es-CO" sz="2000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660013F-ABEF-27B6-FF9E-B1ED1E331258}"/>
              </a:ext>
            </a:extLst>
          </p:cNvPr>
          <p:cNvSpPr txBox="1"/>
          <p:nvPr/>
        </p:nvSpPr>
        <p:spPr>
          <a:xfrm>
            <a:off x="5433542" y="3675406"/>
            <a:ext cx="5728103" cy="98488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Rockwell Condensed" panose="02060603050405020104" pitchFamily="18" charset="0"/>
                <a:cs typeface="Aharoni" panose="020B0604020202020204" pitchFamily="2" charset="-79"/>
              </a:rPr>
              <a:t>Diego</a:t>
            </a:r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Rockwell Condensed" panose="02060603050405020104" pitchFamily="18" charset="0"/>
                <a:cs typeface="Aharoni" panose="020B0604020202020204" pitchFamily="2" charset="-79"/>
              </a:rPr>
              <a:t>	  </a:t>
            </a:r>
            <a:r>
              <a:rPr lang="en-US" sz="3200" b="1" dirty="0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Esfuerzo</a:t>
            </a:r>
            <a:r>
              <a:rPr lang="en-US" sz="4000" b="1" dirty="0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  <a:r>
              <a:rPr lang="en-US" sz="5800" b="1" dirty="0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4</a:t>
            </a:r>
            <a:endParaRPr lang="es-CO" sz="5800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CE28634-30C7-B2F7-8779-E7E3508F8387}"/>
              </a:ext>
            </a:extLst>
          </p:cNvPr>
          <p:cNvSpPr txBox="1"/>
          <p:nvPr/>
        </p:nvSpPr>
        <p:spPr>
          <a:xfrm>
            <a:off x="5031691" y="5063033"/>
            <a:ext cx="4527245" cy="10156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Rockwell Condensed" panose="02060603050405020104" pitchFamily="18" charset="0"/>
                <a:cs typeface="Aharoni" panose="020B0604020202020204" pitchFamily="2" charset="-79"/>
              </a:rPr>
              <a:t>Álvaro</a:t>
            </a:r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Rockwell Condensed" panose="02060603050405020104" pitchFamily="18" charset="0"/>
                <a:cs typeface="Aharoni" panose="020B0604020202020204" pitchFamily="2" charset="-79"/>
              </a:rPr>
              <a:t>    </a:t>
            </a:r>
            <a:r>
              <a:rPr lang="en-US" sz="3200" b="1" dirty="0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Esfuerzo</a:t>
            </a:r>
            <a:r>
              <a:rPr lang="en-US" sz="4400" b="1" dirty="0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  <a:r>
              <a:rPr lang="en-US" sz="6000" b="1" dirty="0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5</a:t>
            </a:r>
            <a:endParaRPr lang="es-CO" sz="2000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608E47AA-F204-D710-1CDD-8E4044E573F1}"/>
              </a:ext>
            </a:extLst>
          </p:cNvPr>
          <p:cNvSpPr txBox="1"/>
          <p:nvPr/>
        </p:nvSpPr>
        <p:spPr>
          <a:xfrm>
            <a:off x="192584" y="5575438"/>
            <a:ext cx="3566142" cy="76944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B656E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1/2 </a:t>
            </a:r>
            <a:r>
              <a:rPr lang="en-US" sz="3200" b="1" dirty="0" err="1">
                <a:solidFill>
                  <a:srgbClr val="B656E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Semanas</a:t>
            </a:r>
            <a:endParaRPr lang="en-US" sz="3200" b="1" dirty="0">
              <a:solidFill>
                <a:srgbClr val="B656E3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386BFF11-FEC6-EA2D-36EB-19E6E12B47F6}"/>
              </a:ext>
            </a:extLst>
          </p:cNvPr>
          <p:cNvSpPr txBox="1"/>
          <p:nvPr/>
        </p:nvSpPr>
        <p:spPr>
          <a:xfrm>
            <a:off x="3363234" y="6085914"/>
            <a:ext cx="6819900" cy="6463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FC4E1"/>
                </a:solidFill>
                <a:latin typeface="Rockwell Condensed" panose="02060603050405020104" pitchFamily="18" charset="0"/>
                <a:cs typeface="Aharoni" panose="020B0604020202020204" pitchFamily="2" charset="-79"/>
              </a:rPr>
              <a:t>TOTAL: 14 PUNTOS DE ESFUERZO</a:t>
            </a:r>
            <a:endParaRPr lang="es-CO" sz="2000" dirty="0">
              <a:solidFill>
                <a:srgbClr val="0FC4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0864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elogramo 7">
            <a:extLst>
              <a:ext uri="{FF2B5EF4-FFF2-40B4-BE49-F238E27FC236}">
                <a16:creationId xmlns:a16="http://schemas.microsoft.com/office/drawing/2014/main" id="{2045BAA7-D424-118C-5FCB-30A96C0F8C61}"/>
              </a:ext>
            </a:extLst>
          </p:cNvPr>
          <p:cNvSpPr/>
          <p:nvPr/>
        </p:nvSpPr>
        <p:spPr>
          <a:xfrm>
            <a:off x="-2189628" y="0"/>
            <a:ext cx="6819900" cy="6858000"/>
          </a:xfrm>
          <a:prstGeom prst="parallelogram">
            <a:avLst/>
          </a:prstGeom>
          <a:solidFill>
            <a:srgbClr val="6F1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Paralelogramo 9">
            <a:extLst>
              <a:ext uri="{FF2B5EF4-FFF2-40B4-BE49-F238E27FC236}">
                <a16:creationId xmlns:a16="http://schemas.microsoft.com/office/drawing/2014/main" id="{44004477-FC80-C20E-3BE6-596DB65660AC}"/>
              </a:ext>
            </a:extLst>
          </p:cNvPr>
          <p:cNvSpPr/>
          <p:nvPr/>
        </p:nvSpPr>
        <p:spPr>
          <a:xfrm>
            <a:off x="2871735" y="0"/>
            <a:ext cx="11029950" cy="6858000"/>
          </a:xfrm>
          <a:prstGeom prst="parallelogram">
            <a:avLst/>
          </a:prstGeom>
          <a:solidFill>
            <a:srgbClr val="B65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4F4E9F7-959A-208A-D6E8-722C392F3CC0}"/>
              </a:ext>
            </a:extLst>
          </p:cNvPr>
          <p:cNvSpPr txBox="1"/>
          <p:nvPr/>
        </p:nvSpPr>
        <p:spPr>
          <a:xfrm>
            <a:off x="297634" y="737939"/>
            <a:ext cx="3912416" cy="243143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>
                    <a:lumMod val="95000"/>
                  </a:schemeClr>
                </a:solidFill>
                <a:latin typeface="Rockwell Condensed" panose="02060603050405020104" pitchFamily="18" charset="0"/>
                <a:cs typeface="Aharoni" panose="020B0604020202020204" pitchFamily="2" charset="-79"/>
              </a:rPr>
              <a:t>VIOLETA</a:t>
            </a:r>
          </a:p>
          <a:p>
            <a:r>
              <a:rPr lang="en-US" sz="6600" b="1" dirty="0">
                <a:solidFill>
                  <a:schemeClr val="bg1">
                    <a:lumMod val="95000"/>
                  </a:schemeClr>
                </a:solidFill>
                <a:latin typeface="Rockwell Condensed" panose="02060603050405020104" pitchFamily="18" charset="0"/>
                <a:cs typeface="Aharoni" panose="020B0604020202020204" pitchFamily="2" charset="-79"/>
              </a:rPr>
              <a:t>BOUTIQUE</a:t>
            </a:r>
          </a:p>
          <a:p>
            <a:pPr algn="ctr"/>
            <a:endParaRPr lang="es-CO" sz="20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A0E2DD8-BFD0-CAE1-CBA9-6A5F37E8A0A7}"/>
              </a:ext>
            </a:extLst>
          </p:cNvPr>
          <p:cNvSpPr txBox="1"/>
          <p:nvPr/>
        </p:nvSpPr>
        <p:spPr>
          <a:xfrm>
            <a:off x="127569" y="399348"/>
            <a:ext cx="5305973" cy="76944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400" i="1" dirty="0">
                <a:solidFill>
                  <a:srgbClr val="0FC4E1"/>
                </a:solidFill>
                <a:latin typeface="Forte" panose="03060902040502070203" pitchFamily="66" charset="0"/>
              </a:rPr>
              <a:t>1er Sprint</a:t>
            </a:r>
            <a:endParaRPr lang="es-CO" sz="4800" i="1" dirty="0">
              <a:solidFill>
                <a:srgbClr val="0FC4E1"/>
              </a:solidFill>
              <a:latin typeface="Forte" panose="03060902040502070203" pitchFamily="66" charset="0"/>
            </a:endParaRPr>
          </a:p>
        </p:txBody>
      </p:sp>
      <p:pic>
        <p:nvPicPr>
          <p:cNvPr id="22" name="Imagen 21" descr="Icono&#10;&#10;Descripción generada automáticamente">
            <a:extLst>
              <a:ext uri="{FF2B5EF4-FFF2-40B4-BE49-F238E27FC236}">
                <a16:creationId xmlns:a16="http://schemas.microsoft.com/office/drawing/2014/main" id="{E7E99BDE-DA2B-A63C-8206-EFC48E6DF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82" y="2802639"/>
            <a:ext cx="2541905" cy="2541905"/>
          </a:xfrm>
          <a:prstGeom prst="rect">
            <a:avLst/>
          </a:prstGeom>
          <a:effectLst>
            <a:outerShdw blurRad="38100" dist="381000" dir="8580000" sx="104000" sy="104000" algn="ctr" rotWithShape="0">
              <a:srgbClr val="000000">
                <a:alpha val="53000"/>
              </a:srgbClr>
            </a:outerShdw>
          </a:effectLst>
        </p:spPr>
      </p:pic>
      <p:pic>
        <p:nvPicPr>
          <p:cNvPr id="3" name="Gráfico 2" descr="Monitor con relleno sólido">
            <a:extLst>
              <a:ext uri="{FF2B5EF4-FFF2-40B4-BE49-F238E27FC236}">
                <a16:creationId xmlns:a16="http://schemas.microsoft.com/office/drawing/2014/main" id="{F4977517-EE43-2C25-2841-2309B18169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434344" y="1796599"/>
            <a:ext cx="973951" cy="97395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0FE23E9-891A-D5ED-47FD-97D6D242747D}"/>
              </a:ext>
            </a:extLst>
          </p:cNvPr>
          <p:cNvSpPr txBox="1"/>
          <p:nvPr/>
        </p:nvSpPr>
        <p:spPr>
          <a:xfrm>
            <a:off x="6126334" y="601315"/>
            <a:ext cx="6605805" cy="6463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H4 – </a:t>
            </a:r>
            <a:r>
              <a:rPr lang="en-US" sz="3600" b="1" dirty="0" err="1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Notificación</a:t>
            </a:r>
            <a:r>
              <a:rPr lang="en-US" sz="3600" b="1" dirty="0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600" b="1" dirty="0" err="1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por</a:t>
            </a:r>
            <a:r>
              <a:rPr lang="en-US" sz="3600" b="1" dirty="0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600" b="1" dirty="0" err="1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Correo</a:t>
            </a:r>
            <a:endParaRPr lang="en-US" sz="3600" b="1" dirty="0">
              <a:solidFill>
                <a:srgbClr val="FFE5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FAA3892-0876-FDBF-6905-6C1DA6935FAB}"/>
              </a:ext>
            </a:extLst>
          </p:cNvPr>
          <p:cNvSpPr txBox="1"/>
          <p:nvPr/>
        </p:nvSpPr>
        <p:spPr>
          <a:xfrm>
            <a:off x="5610089" y="1984380"/>
            <a:ext cx="8263644" cy="70788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H12 </a:t>
            </a:r>
            <a:r>
              <a:rPr lang="en-US" sz="4000" b="1" dirty="0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– </a:t>
            </a:r>
            <a:r>
              <a:rPr lang="en-US" sz="3600" b="1" dirty="0" err="1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Adaptar</a:t>
            </a:r>
            <a:r>
              <a:rPr lang="en-US" sz="3200" b="1" dirty="0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al </a:t>
            </a:r>
            <a:r>
              <a:rPr lang="en-US" sz="3200" b="1" dirty="0" err="1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tamaño</a:t>
            </a:r>
            <a:endParaRPr lang="en-US" sz="3600" b="1" dirty="0">
              <a:solidFill>
                <a:srgbClr val="FFE5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6" name="Gráfico 15" descr="Correo electrónico con relleno sólido">
            <a:extLst>
              <a:ext uri="{FF2B5EF4-FFF2-40B4-BE49-F238E27FC236}">
                <a16:creationId xmlns:a16="http://schemas.microsoft.com/office/drawing/2014/main" id="{AD4C17BA-3CB0-F5B8-325F-E7DCC4F0D6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921320" y="477227"/>
            <a:ext cx="973950" cy="892067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7B415218-056A-C916-3AA3-67627C407B0B}"/>
              </a:ext>
            </a:extLst>
          </p:cNvPr>
          <p:cNvSpPr txBox="1"/>
          <p:nvPr/>
        </p:nvSpPr>
        <p:spPr>
          <a:xfrm>
            <a:off x="6330543" y="2505670"/>
            <a:ext cx="5527986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Rockwell Condensed" panose="02060603050405020104" pitchFamily="18" charset="0"/>
                <a:cs typeface="Aharoni" panose="020B0604020202020204" pitchFamily="2" charset="-79"/>
              </a:rPr>
              <a:t>Rocky</a:t>
            </a:r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Rockwell Condensed" panose="02060603050405020104" pitchFamily="18" charset="0"/>
                <a:cs typeface="Aharoni" panose="020B0604020202020204" pitchFamily="2" charset="-79"/>
              </a:rPr>
              <a:t>	  </a:t>
            </a:r>
            <a:r>
              <a:rPr lang="en-US" sz="3200" b="1" dirty="0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Esfuerzo</a:t>
            </a:r>
            <a:r>
              <a:rPr lang="en-US" sz="4000" b="1" dirty="0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  <a:r>
              <a:rPr lang="en-US" sz="5400" b="1" dirty="0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11</a:t>
            </a:r>
            <a:endParaRPr lang="en-US" sz="4000" b="1" dirty="0">
              <a:solidFill>
                <a:srgbClr val="FFE5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86D2BB6-98FD-07F5-4E81-CE2A311E9957}"/>
              </a:ext>
            </a:extLst>
          </p:cNvPr>
          <p:cNvSpPr txBox="1"/>
          <p:nvPr/>
        </p:nvSpPr>
        <p:spPr>
          <a:xfrm>
            <a:off x="6591821" y="1132180"/>
            <a:ext cx="5529611" cy="113877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Rockwell Condensed" panose="02060603050405020104" pitchFamily="18" charset="0"/>
                <a:cs typeface="Aharoni" panose="020B0604020202020204" pitchFamily="2" charset="-79"/>
              </a:rPr>
              <a:t>Álvaro		</a:t>
            </a:r>
            <a:r>
              <a:rPr lang="en-US" sz="3200" b="1" dirty="0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Esfuerzo</a:t>
            </a:r>
            <a:r>
              <a:rPr lang="en-US" sz="3600" b="1" dirty="0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  <a:r>
              <a:rPr lang="en-US" sz="4800" b="1" dirty="0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3</a:t>
            </a:r>
            <a:endParaRPr lang="en-US" sz="3600" b="1" dirty="0">
              <a:solidFill>
                <a:srgbClr val="FFE5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endParaRPr lang="es-CO" sz="2000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386BFF11-FEC6-EA2D-36EB-19E6E12B47F6}"/>
              </a:ext>
            </a:extLst>
          </p:cNvPr>
          <p:cNvSpPr txBox="1"/>
          <p:nvPr/>
        </p:nvSpPr>
        <p:spPr>
          <a:xfrm>
            <a:off x="3863696" y="5835608"/>
            <a:ext cx="6819900" cy="6463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FC4E1"/>
                </a:solidFill>
                <a:latin typeface="Rockwell Condensed" panose="02060603050405020104" pitchFamily="18" charset="0"/>
                <a:cs typeface="Aharoni" panose="020B0604020202020204" pitchFamily="2" charset="-79"/>
              </a:rPr>
              <a:t>TOTAL: 14 PUNTOS DE ESFUERZO</a:t>
            </a:r>
            <a:endParaRPr lang="es-CO" sz="2000" dirty="0">
              <a:solidFill>
                <a:srgbClr val="0FC4E1"/>
              </a:solidFill>
            </a:endParaRPr>
          </a:p>
        </p:txBody>
      </p:sp>
      <p:sp>
        <p:nvSpPr>
          <p:cNvPr id="13" name="Paralelogramo 12">
            <a:extLst>
              <a:ext uri="{FF2B5EF4-FFF2-40B4-BE49-F238E27FC236}">
                <a16:creationId xmlns:a16="http://schemas.microsoft.com/office/drawing/2014/main" id="{0D5929EA-28C4-8725-5E6A-BF40A04C48F3}"/>
              </a:ext>
            </a:extLst>
          </p:cNvPr>
          <p:cNvSpPr/>
          <p:nvPr/>
        </p:nvSpPr>
        <p:spPr>
          <a:xfrm>
            <a:off x="4210050" y="3965120"/>
            <a:ext cx="9950487" cy="1397278"/>
          </a:xfrm>
          <a:prstGeom prst="parallelogram">
            <a:avLst/>
          </a:prstGeom>
          <a:solidFill>
            <a:srgbClr val="0FC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2A69C43-023F-0541-7AFE-86C0875A1D6B}"/>
              </a:ext>
            </a:extLst>
          </p:cNvPr>
          <p:cNvSpPr txBox="1"/>
          <p:nvPr/>
        </p:nvSpPr>
        <p:spPr>
          <a:xfrm>
            <a:off x="6591821" y="4334190"/>
            <a:ext cx="6957594" cy="5847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Ajustes</a:t>
            </a:r>
            <a:r>
              <a:rPr lang="en-US" sz="3200" b="1" dirty="0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a las HU </a:t>
            </a:r>
            <a:r>
              <a:rPr lang="en-US" sz="3200" b="1" dirty="0" err="1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anteriores</a:t>
            </a:r>
            <a:endParaRPr lang="en-US" sz="3200" b="1" dirty="0">
              <a:solidFill>
                <a:srgbClr val="FFE5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Gráfico 3" descr="Llave inglesa con relleno sólido">
            <a:extLst>
              <a:ext uri="{FF2B5EF4-FFF2-40B4-BE49-F238E27FC236}">
                <a16:creationId xmlns:a16="http://schemas.microsoft.com/office/drawing/2014/main" id="{15C79698-A064-B537-A56A-26FA41BC6C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5226106" y="4085329"/>
            <a:ext cx="1104437" cy="1104437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3E4B6538-10EE-BB01-EBC6-ABC0ED6C43A5}"/>
              </a:ext>
            </a:extLst>
          </p:cNvPr>
          <p:cNvSpPr txBox="1"/>
          <p:nvPr/>
        </p:nvSpPr>
        <p:spPr>
          <a:xfrm>
            <a:off x="192584" y="5575438"/>
            <a:ext cx="3566142" cy="76944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B656E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2/2 </a:t>
            </a:r>
            <a:r>
              <a:rPr lang="en-US" sz="3200" b="1" dirty="0" err="1">
                <a:solidFill>
                  <a:srgbClr val="B656E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Semanas</a:t>
            </a:r>
            <a:endParaRPr lang="en-US" sz="3200" b="1" dirty="0">
              <a:solidFill>
                <a:srgbClr val="B656E3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673207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elogramo 7">
            <a:extLst>
              <a:ext uri="{FF2B5EF4-FFF2-40B4-BE49-F238E27FC236}">
                <a16:creationId xmlns:a16="http://schemas.microsoft.com/office/drawing/2014/main" id="{2045BAA7-D424-118C-5FCB-30A96C0F8C61}"/>
              </a:ext>
            </a:extLst>
          </p:cNvPr>
          <p:cNvSpPr/>
          <p:nvPr/>
        </p:nvSpPr>
        <p:spPr>
          <a:xfrm>
            <a:off x="-2189628" y="0"/>
            <a:ext cx="6819900" cy="6858000"/>
          </a:xfrm>
          <a:prstGeom prst="parallelogram">
            <a:avLst/>
          </a:prstGeom>
          <a:solidFill>
            <a:srgbClr val="6F1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Paralelogramo 9">
            <a:extLst>
              <a:ext uri="{FF2B5EF4-FFF2-40B4-BE49-F238E27FC236}">
                <a16:creationId xmlns:a16="http://schemas.microsoft.com/office/drawing/2014/main" id="{44004477-FC80-C20E-3BE6-596DB65660AC}"/>
              </a:ext>
            </a:extLst>
          </p:cNvPr>
          <p:cNvSpPr/>
          <p:nvPr/>
        </p:nvSpPr>
        <p:spPr>
          <a:xfrm>
            <a:off x="2871735" y="0"/>
            <a:ext cx="11029950" cy="6858000"/>
          </a:xfrm>
          <a:prstGeom prst="parallelogram">
            <a:avLst/>
          </a:prstGeom>
          <a:solidFill>
            <a:srgbClr val="B65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4F4E9F7-959A-208A-D6E8-722C392F3CC0}"/>
              </a:ext>
            </a:extLst>
          </p:cNvPr>
          <p:cNvSpPr txBox="1"/>
          <p:nvPr/>
        </p:nvSpPr>
        <p:spPr>
          <a:xfrm>
            <a:off x="297634" y="737939"/>
            <a:ext cx="3912416" cy="243143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>
                    <a:lumMod val="95000"/>
                  </a:schemeClr>
                </a:solidFill>
                <a:latin typeface="Rockwell Condensed" panose="02060603050405020104" pitchFamily="18" charset="0"/>
                <a:cs typeface="Aharoni" panose="020B0604020202020204" pitchFamily="2" charset="-79"/>
              </a:rPr>
              <a:t>VIOLETA</a:t>
            </a:r>
          </a:p>
          <a:p>
            <a:r>
              <a:rPr lang="en-US" sz="6600" b="1" dirty="0">
                <a:solidFill>
                  <a:schemeClr val="bg1">
                    <a:lumMod val="95000"/>
                  </a:schemeClr>
                </a:solidFill>
                <a:latin typeface="Rockwell Condensed" panose="02060603050405020104" pitchFamily="18" charset="0"/>
                <a:cs typeface="Aharoni" panose="020B0604020202020204" pitchFamily="2" charset="-79"/>
              </a:rPr>
              <a:t>BOUTIQUE</a:t>
            </a:r>
          </a:p>
          <a:p>
            <a:pPr algn="ctr"/>
            <a:endParaRPr lang="es-CO" sz="20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A0E2DD8-BFD0-CAE1-CBA9-6A5F37E8A0A7}"/>
              </a:ext>
            </a:extLst>
          </p:cNvPr>
          <p:cNvSpPr txBox="1"/>
          <p:nvPr/>
        </p:nvSpPr>
        <p:spPr>
          <a:xfrm>
            <a:off x="127569" y="399348"/>
            <a:ext cx="5305973" cy="76944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400" i="1" dirty="0">
                <a:solidFill>
                  <a:srgbClr val="0FC4E1"/>
                </a:solidFill>
                <a:latin typeface="Forte" panose="03060902040502070203" pitchFamily="66" charset="0"/>
              </a:rPr>
              <a:t>2do Sprint</a:t>
            </a:r>
            <a:endParaRPr lang="es-CO" sz="4800" i="1" dirty="0">
              <a:solidFill>
                <a:srgbClr val="0FC4E1"/>
              </a:solidFill>
              <a:latin typeface="Forte" panose="03060902040502070203" pitchFamily="66" charset="0"/>
            </a:endParaRPr>
          </a:p>
        </p:txBody>
      </p:sp>
      <p:pic>
        <p:nvPicPr>
          <p:cNvPr id="22" name="Imagen 21" descr="Icono&#10;&#10;Descripción generada automáticamente">
            <a:extLst>
              <a:ext uri="{FF2B5EF4-FFF2-40B4-BE49-F238E27FC236}">
                <a16:creationId xmlns:a16="http://schemas.microsoft.com/office/drawing/2014/main" id="{E7E99BDE-DA2B-A63C-8206-EFC48E6DF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82" y="2802639"/>
            <a:ext cx="2541905" cy="2541905"/>
          </a:xfrm>
          <a:prstGeom prst="rect">
            <a:avLst/>
          </a:prstGeom>
          <a:effectLst>
            <a:outerShdw blurRad="38100" dist="381000" dir="8580000" sx="104000" sy="104000" algn="ctr" rotWithShape="0">
              <a:srgbClr val="000000">
                <a:alpha val="5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0FE23E9-891A-D5ED-47FD-97D6D242747D}"/>
              </a:ext>
            </a:extLst>
          </p:cNvPr>
          <p:cNvSpPr txBox="1"/>
          <p:nvPr/>
        </p:nvSpPr>
        <p:spPr>
          <a:xfrm>
            <a:off x="6084300" y="399348"/>
            <a:ext cx="5199713" cy="6463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H10 – Modo </a:t>
            </a:r>
            <a:r>
              <a:rPr lang="en-US" sz="3600" b="1" dirty="0" err="1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Oscuro</a:t>
            </a:r>
            <a:endParaRPr lang="en-US" sz="3600" b="1" dirty="0">
              <a:solidFill>
                <a:srgbClr val="FFE5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FAA3892-0876-FDBF-6905-6C1DA6935FAB}"/>
              </a:ext>
            </a:extLst>
          </p:cNvPr>
          <p:cNvSpPr txBox="1"/>
          <p:nvPr/>
        </p:nvSpPr>
        <p:spPr>
          <a:xfrm>
            <a:off x="5484268" y="1750578"/>
            <a:ext cx="6349718" cy="76944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H8 </a:t>
            </a:r>
            <a:r>
              <a:rPr lang="en-US" sz="4400" b="1" dirty="0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– </a:t>
            </a:r>
            <a:r>
              <a:rPr lang="en-US" sz="3600" b="1" dirty="0" err="1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Menú</a:t>
            </a:r>
            <a:r>
              <a:rPr lang="en-US" sz="3600" b="1" dirty="0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600" b="1" dirty="0" err="1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Administrador</a:t>
            </a:r>
            <a:endParaRPr lang="en-US" sz="4000" b="1" dirty="0">
              <a:solidFill>
                <a:srgbClr val="FFE5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7EC9A6E-52E5-D2B4-0E44-DA9532858C18}"/>
              </a:ext>
            </a:extLst>
          </p:cNvPr>
          <p:cNvSpPr txBox="1"/>
          <p:nvPr/>
        </p:nvSpPr>
        <p:spPr>
          <a:xfrm>
            <a:off x="5045014" y="3143888"/>
            <a:ext cx="7281431" cy="6463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H11 – </a:t>
            </a:r>
            <a:r>
              <a:rPr lang="en-US" sz="3600" b="1" dirty="0" err="1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Contacto</a:t>
            </a:r>
            <a:r>
              <a:rPr lang="en-US" sz="3600" b="1" dirty="0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y Redes </a:t>
            </a:r>
            <a:r>
              <a:rPr lang="en-US" sz="3600" b="1" dirty="0" err="1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Sociales</a:t>
            </a:r>
            <a:endParaRPr lang="en-US" sz="3600" b="1" dirty="0">
              <a:solidFill>
                <a:srgbClr val="FFE5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6" name="Gráfico 15" descr="Reunión en línea con relleno sólido">
            <a:extLst>
              <a:ext uri="{FF2B5EF4-FFF2-40B4-BE49-F238E27FC236}">
                <a16:creationId xmlns:a16="http://schemas.microsoft.com/office/drawing/2014/main" id="{AD4C17BA-3CB0-F5B8-325F-E7DCC4F0D6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375691" y="1633917"/>
            <a:ext cx="1002764" cy="1002764"/>
          </a:xfrm>
          <a:prstGeom prst="rect">
            <a:avLst/>
          </a:prstGeom>
        </p:spPr>
      </p:pic>
      <p:pic>
        <p:nvPicPr>
          <p:cNvPr id="19" name="Gráfico 18" descr="Auricular con relleno sólido">
            <a:extLst>
              <a:ext uri="{FF2B5EF4-FFF2-40B4-BE49-F238E27FC236}">
                <a16:creationId xmlns:a16="http://schemas.microsoft.com/office/drawing/2014/main" id="{0C8E29DE-66F6-67B3-E812-AA3F7DDB19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205760" y="3027608"/>
            <a:ext cx="839254" cy="839254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7B415218-056A-C916-3AA3-67627C407B0B}"/>
              </a:ext>
            </a:extLst>
          </p:cNvPr>
          <p:cNvSpPr txBox="1"/>
          <p:nvPr/>
        </p:nvSpPr>
        <p:spPr>
          <a:xfrm>
            <a:off x="6194059" y="2313066"/>
            <a:ext cx="5527986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Rockwell Condensed" panose="02060603050405020104" pitchFamily="18" charset="0"/>
                <a:cs typeface="Aharoni" panose="020B0604020202020204" pitchFamily="2" charset="-79"/>
              </a:rPr>
              <a:t>Álvaro</a:t>
            </a:r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Rockwell Condensed" panose="02060603050405020104" pitchFamily="18" charset="0"/>
                <a:cs typeface="Aharoni" panose="020B0604020202020204" pitchFamily="2" charset="-79"/>
              </a:rPr>
              <a:t>	  </a:t>
            </a:r>
            <a:r>
              <a:rPr lang="en-US" sz="3200" b="1" dirty="0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Esfuerzo</a:t>
            </a:r>
            <a:r>
              <a:rPr lang="en-US" sz="4000" b="1" dirty="0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  <a:r>
              <a:rPr lang="en-US" sz="5400" b="1" dirty="0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10</a:t>
            </a:r>
            <a:endParaRPr lang="en-US" sz="4000" b="1" dirty="0">
              <a:solidFill>
                <a:srgbClr val="FFE5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86D2BB6-98FD-07F5-4E81-CE2A311E9957}"/>
              </a:ext>
            </a:extLst>
          </p:cNvPr>
          <p:cNvSpPr txBox="1"/>
          <p:nvPr/>
        </p:nvSpPr>
        <p:spPr>
          <a:xfrm>
            <a:off x="6549787" y="930213"/>
            <a:ext cx="5529611" cy="113877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bg1">
                    <a:lumMod val="95000"/>
                  </a:schemeClr>
                </a:solidFill>
                <a:latin typeface="Rockwell Condensed" panose="02060603050405020104" pitchFamily="18" charset="0"/>
                <a:cs typeface="Aharoni" panose="020B0604020202020204" pitchFamily="2" charset="-79"/>
              </a:rPr>
              <a:t>Jhonatan</a:t>
            </a:r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Rockwell Condensed" panose="02060603050405020104" pitchFamily="18" charset="0"/>
                <a:cs typeface="Aharoni" panose="020B0604020202020204" pitchFamily="2" charset="-79"/>
              </a:rPr>
              <a:t>		</a:t>
            </a:r>
            <a:r>
              <a:rPr lang="en-US" sz="3200" b="1" dirty="0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Esfuerzo</a:t>
            </a:r>
            <a:r>
              <a:rPr lang="en-US" sz="3600" b="1" dirty="0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  <a:r>
              <a:rPr lang="en-US" sz="4800" b="1" dirty="0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</a:t>
            </a:r>
            <a:endParaRPr lang="en-US" sz="3600" b="1" dirty="0">
              <a:solidFill>
                <a:srgbClr val="FFE5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endParaRPr lang="es-CO" sz="2000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660013F-ABEF-27B6-FF9E-B1ED1E331258}"/>
              </a:ext>
            </a:extLst>
          </p:cNvPr>
          <p:cNvSpPr txBox="1"/>
          <p:nvPr/>
        </p:nvSpPr>
        <p:spPr>
          <a:xfrm>
            <a:off x="5429623" y="3675406"/>
            <a:ext cx="5728103" cy="98488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Rockwell Condensed" panose="02060603050405020104" pitchFamily="18" charset="0"/>
                <a:cs typeface="Aharoni" panose="020B0604020202020204" pitchFamily="2" charset="-79"/>
              </a:rPr>
              <a:t>Diego</a:t>
            </a:r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Rockwell Condensed" panose="02060603050405020104" pitchFamily="18" charset="0"/>
                <a:cs typeface="Aharoni" panose="020B0604020202020204" pitchFamily="2" charset="-79"/>
              </a:rPr>
              <a:t>	  </a:t>
            </a:r>
            <a:r>
              <a:rPr lang="en-US" sz="3200" b="1" dirty="0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Esfuerzo</a:t>
            </a:r>
            <a:r>
              <a:rPr lang="en-US" sz="4000" b="1" dirty="0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  <a:r>
              <a:rPr lang="en-US" sz="5800" b="1" dirty="0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</a:t>
            </a:r>
            <a:endParaRPr lang="es-CO" sz="5800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608E47AA-F204-D710-1CDD-8E4044E573F1}"/>
              </a:ext>
            </a:extLst>
          </p:cNvPr>
          <p:cNvSpPr txBox="1"/>
          <p:nvPr/>
        </p:nvSpPr>
        <p:spPr>
          <a:xfrm>
            <a:off x="192584" y="5575438"/>
            <a:ext cx="3566142" cy="76944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B656E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1/2 </a:t>
            </a:r>
            <a:r>
              <a:rPr lang="en-US" sz="3200" b="1" dirty="0" err="1">
                <a:solidFill>
                  <a:srgbClr val="B656E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Semanas</a:t>
            </a:r>
            <a:endParaRPr lang="en-US" sz="3200" b="1" dirty="0">
              <a:solidFill>
                <a:srgbClr val="B656E3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386BFF11-FEC6-EA2D-36EB-19E6E12B47F6}"/>
              </a:ext>
            </a:extLst>
          </p:cNvPr>
          <p:cNvSpPr txBox="1"/>
          <p:nvPr/>
        </p:nvSpPr>
        <p:spPr>
          <a:xfrm>
            <a:off x="4475813" y="5972050"/>
            <a:ext cx="6819900" cy="6463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FC4E1"/>
                </a:solidFill>
                <a:latin typeface="Rockwell Condensed" panose="02060603050405020104" pitchFamily="18" charset="0"/>
                <a:cs typeface="Aharoni" panose="020B0604020202020204" pitchFamily="2" charset="-79"/>
              </a:rPr>
              <a:t>TOTAL: 17 PUNTOS DE ESFUERZO</a:t>
            </a:r>
            <a:endParaRPr lang="es-CO" sz="2000" dirty="0">
              <a:solidFill>
                <a:srgbClr val="0FC4E1"/>
              </a:solidFill>
            </a:endParaRP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69ABD1DA-225D-D50C-8F60-301EE828045C}"/>
              </a:ext>
            </a:extLst>
          </p:cNvPr>
          <p:cNvSpPr/>
          <p:nvPr/>
        </p:nvSpPr>
        <p:spPr>
          <a:xfrm>
            <a:off x="4914105" y="555812"/>
            <a:ext cx="832412" cy="444323"/>
          </a:xfrm>
          <a:prstGeom prst="roundRect">
            <a:avLst>
              <a:gd name="adj" fmla="val 50000"/>
            </a:avLst>
          </a:prstGeom>
          <a:solidFill>
            <a:srgbClr val="FFE500"/>
          </a:solidFill>
          <a:ln w="57150">
            <a:solidFill>
              <a:srgbClr val="FFE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FFE500"/>
              </a:solidFill>
            </a:endParaRPr>
          </a:p>
        </p:txBody>
      </p:sp>
      <p:sp>
        <p:nvSpPr>
          <p:cNvPr id="4" name="Diagrama de flujo: conector 3">
            <a:extLst>
              <a:ext uri="{FF2B5EF4-FFF2-40B4-BE49-F238E27FC236}">
                <a16:creationId xmlns:a16="http://schemas.microsoft.com/office/drawing/2014/main" id="{2E1B98A5-CF96-2DA5-49B9-8EFF4C638392}"/>
              </a:ext>
            </a:extLst>
          </p:cNvPr>
          <p:cNvSpPr/>
          <p:nvPr/>
        </p:nvSpPr>
        <p:spPr>
          <a:xfrm>
            <a:off x="5368855" y="620779"/>
            <a:ext cx="310727" cy="309122"/>
          </a:xfrm>
          <a:prstGeom prst="flowChartConnector">
            <a:avLst/>
          </a:prstGeom>
          <a:solidFill>
            <a:srgbClr val="B656E3"/>
          </a:solidFill>
          <a:ln>
            <a:solidFill>
              <a:srgbClr val="FFE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FFE500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0FBECF7-5853-41FA-0F13-CADD89F50782}"/>
              </a:ext>
            </a:extLst>
          </p:cNvPr>
          <p:cNvSpPr txBox="1"/>
          <p:nvPr/>
        </p:nvSpPr>
        <p:spPr>
          <a:xfrm>
            <a:off x="4630272" y="4595309"/>
            <a:ext cx="7281431" cy="6463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H11 – Convivencia de </a:t>
            </a:r>
            <a:r>
              <a:rPr lang="en-US" sz="3600" b="1" dirty="0" err="1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Estilo</a:t>
            </a:r>
            <a:r>
              <a:rPr lang="en-US" sz="3600" b="1" dirty="0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(</a:t>
            </a:r>
            <a:r>
              <a:rPr lang="en-US" sz="3600" b="1" dirty="0" err="1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css</a:t>
            </a:r>
            <a:r>
              <a:rPr lang="en-US" sz="3600" b="1" dirty="0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</a:p>
        </p:txBody>
      </p:sp>
      <p:pic>
        <p:nvPicPr>
          <p:cNvPr id="13" name="Gráfico 12" descr="Arquitectura con relleno sólido">
            <a:extLst>
              <a:ext uri="{FF2B5EF4-FFF2-40B4-BE49-F238E27FC236}">
                <a16:creationId xmlns:a16="http://schemas.microsoft.com/office/drawing/2014/main" id="{716040D4-22A5-31E9-4034-489018E747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3645387" y="4479028"/>
            <a:ext cx="984885" cy="984885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80C8DDFD-13B6-0EC9-07AD-50FDB2296627}"/>
              </a:ext>
            </a:extLst>
          </p:cNvPr>
          <p:cNvSpPr txBox="1"/>
          <p:nvPr/>
        </p:nvSpPr>
        <p:spPr>
          <a:xfrm>
            <a:off x="5014881" y="5126827"/>
            <a:ext cx="5728103" cy="98488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Rockwell Condensed" panose="02060603050405020104" pitchFamily="18" charset="0"/>
                <a:cs typeface="Aharoni" panose="020B0604020202020204" pitchFamily="2" charset="-79"/>
              </a:rPr>
              <a:t>Rocky</a:t>
            </a:r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Rockwell Condensed" panose="02060603050405020104" pitchFamily="18" charset="0"/>
                <a:cs typeface="Aharoni" panose="020B0604020202020204" pitchFamily="2" charset="-79"/>
              </a:rPr>
              <a:t>	  </a:t>
            </a:r>
            <a:r>
              <a:rPr lang="en-US" sz="3200" b="1" dirty="0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Esfuerzo</a:t>
            </a:r>
            <a:r>
              <a:rPr lang="en-US" sz="4000" b="1" dirty="0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  <a:r>
              <a:rPr lang="en-US" sz="5800" b="1" dirty="0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3</a:t>
            </a:r>
            <a:endParaRPr lang="es-CO" sz="5800" dirty="0"/>
          </a:p>
        </p:txBody>
      </p:sp>
    </p:spTree>
    <p:extLst>
      <p:ext uri="{BB962C8B-B14F-4D97-AF65-F5344CB8AC3E}">
        <p14:creationId xmlns:p14="http://schemas.microsoft.com/office/powerpoint/2010/main" val="40303365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elogramo 7">
            <a:extLst>
              <a:ext uri="{FF2B5EF4-FFF2-40B4-BE49-F238E27FC236}">
                <a16:creationId xmlns:a16="http://schemas.microsoft.com/office/drawing/2014/main" id="{2045BAA7-D424-118C-5FCB-30A96C0F8C61}"/>
              </a:ext>
            </a:extLst>
          </p:cNvPr>
          <p:cNvSpPr/>
          <p:nvPr/>
        </p:nvSpPr>
        <p:spPr>
          <a:xfrm>
            <a:off x="-2189628" y="0"/>
            <a:ext cx="6819900" cy="6858000"/>
          </a:xfrm>
          <a:prstGeom prst="parallelogram">
            <a:avLst/>
          </a:prstGeom>
          <a:solidFill>
            <a:srgbClr val="6F1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Paralelogramo 9">
            <a:extLst>
              <a:ext uri="{FF2B5EF4-FFF2-40B4-BE49-F238E27FC236}">
                <a16:creationId xmlns:a16="http://schemas.microsoft.com/office/drawing/2014/main" id="{44004477-FC80-C20E-3BE6-596DB65660AC}"/>
              </a:ext>
            </a:extLst>
          </p:cNvPr>
          <p:cNvSpPr/>
          <p:nvPr/>
        </p:nvSpPr>
        <p:spPr>
          <a:xfrm>
            <a:off x="2871735" y="0"/>
            <a:ext cx="11029950" cy="6858000"/>
          </a:xfrm>
          <a:prstGeom prst="parallelogram">
            <a:avLst/>
          </a:prstGeom>
          <a:solidFill>
            <a:srgbClr val="B65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4F4E9F7-959A-208A-D6E8-722C392F3CC0}"/>
              </a:ext>
            </a:extLst>
          </p:cNvPr>
          <p:cNvSpPr txBox="1"/>
          <p:nvPr/>
        </p:nvSpPr>
        <p:spPr>
          <a:xfrm>
            <a:off x="297634" y="737939"/>
            <a:ext cx="3912416" cy="243143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>
                    <a:lumMod val="95000"/>
                  </a:schemeClr>
                </a:solidFill>
                <a:latin typeface="Rockwell Condensed" panose="02060603050405020104" pitchFamily="18" charset="0"/>
                <a:cs typeface="Aharoni" panose="020B0604020202020204" pitchFamily="2" charset="-79"/>
              </a:rPr>
              <a:t>VIOLETA</a:t>
            </a:r>
          </a:p>
          <a:p>
            <a:r>
              <a:rPr lang="en-US" sz="6600" b="1" dirty="0">
                <a:solidFill>
                  <a:schemeClr val="bg1">
                    <a:lumMod val="95000"/>
                  </a:schemeClr>
                </a:solidFill>
                <a:latin typeface="Rockwell Condensed" panose="02060603050405020104" pitchFamily="18" charset="0"/>
                <a:cs typeface="Aharoni" panose="020B0604020202020204" pitchFamily="2" charset="-79"/>
              </a:rPr>
              <a:t>BOUTIQUE</a:t>
            </a:r>
          </a:p>
          <a:p>
            <a:pPr algn="ctr"/>
            <a:endParaRPr lang="es-CO" sz="20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A0E2DD8-BFD0-CAE1-CBA9-6A5F37E8A0A7}"/>
              </a:ext>
            </a:extLst>
          </p:cNvPr>
          <p:cNvSpPr txBox="1"/>
          <p:nvPr/>
        </p:nvSpPr>
        <p:spPr>
          <a:xfrm>
            <a:off x="127569" y="399348"/>
            <a:ext cx="5305973" cy="76944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400" i="1" dirty="0">
                <a:solidFill>
                  <a:srgbClr val="0FC4E1"/>
                </a:solidFill>
                <a:latin typeface="Forte" panose="03060902040502070203" pitchFamily="66" charset="0"/>
              </a:rPr>
              <a:t>2do Sprint</a:t>
            </a:r>
            <a:endParaRPr lang="es-CO" sz="4800" i="1" dirty="0">
              <a:solidFill>
                <a:srgbClr val="0FC4E1"/>
              </a:solidFill>
              <a:latin typeface="Forte" panose="03060902040502070203" pitchFamily="66" charset="0"/>
            </a:endParaRPr>
          </a:p>
        </p:txBody>
      </p:sp>
      <p:pic>
        <p:nvPicPr>
          <p:cNvPr id="22" name="Imagen 21" descr="Icono&#10;&#10;Descripción generada automáticamente">
            <a:extLst>
              <a:ext uri="{FF2B5EF4-FFF2-40B4-BE49-F238E27FC236}">
                <a16:creationId xmlns:a16="http://schemas.microsoft.com/office/drawing/2014/main" id="{E7E99BDE-DA2B-A63C-8206-EFC48E6DF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82" y="2802639"/>
            <a:ext cx="2541905" cy="2541905"/>
          </a:xfrm>
          <a:prstGeom prst="rect">
            <a:avLst/>
          </a:prstGeom>
          <a:effectLst>
            <a:outerShdw blurRad="38100" dist="381000" dir="8580000" sx="104000" sy="104000" algn="ctr" rotWithShape="0">
              <a:srgbClr val="000000">
                <a:alpha val="53000"/>
              </a:srgbClr>
            </a:outerShdw>
          </a:effectLst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608E47AA-F204-D710-1CDD-8E4044E573F1}"/>
              </a:ext>
            </a:extLst>
          </p:cNvPr>
          <p:cNvSpPr txBox="1"/>
          <p:nvPr/>
        </p:nvSpPr>
        <p:spPr>
          <a:xfrm>
            <a:off x="192584" y="5575438"/>
            <a:ext cx="3566142" cy="76944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B656E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2/2 </a:t>
            </a:r>
            <a:r>
              <a:rPr lang="en-US" sz="3200" b="1" dirty="0" err="1">
                <a:solidFill>
                  <a:srgbClr val="B656E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Semanas</a:t>
            </a:r>
            <a:endParaRPr lang="en-US" sz="3200" b="1" dirty="0">
              <a:solidFill>
                <a:srgbClr val="B656E3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386BFF11-FEC6-EA2D-36EB-19E6E12B47F6}"/>
              </a:ext>
            </a:extLst>
          </p:cNvPr>
          <p:cNvSpPr txBox="1"/>
          <p:nvPr/>
        </p:nvSpPr>
        <p:spPr>
          <a:xfrm>
            <a:off x="4205760" y="6053461"/>
            <a:ext cx="6819900" cy="6463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FC4E1"/>
                </a:solidFill>
                <a:latin typeface="Rockwell Condensed" panose="02060603050405020104" pitchFamily="18" charset="0"/>
                <a:cs typeface="Aharoni" panose="020B0604020202020204" pitchFamily="2" charset="-79"/>
              </a:rPr>
              <a:t>TOTAL: 21 PUNTOS DE ESFUERZO</a:t>
            </a:r>
            <a:endParaRPr lang="es-CO" sz="2000" dirty="0">
              <a:solidFill>
                <a:srgbClr val="0FC4E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0CCCC79-5734-2151-5298-1CE262822F79}"/>
              </a:ext>
            </a:extLst>
          </p:cNvPr>
          <p:cNvSpPr txBox="1"/>
          <p:nvPr/>
        </p:nvSpPr>
        <p:spPr>
          <a:xfrm>
            <a:off x="6084300" y="399348"/>
            <a:ext cx="5199713" cy="6463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H3 </a:t>
            </a:r>
            <a:r>
              <a:rPr lang="en-US" sz="3600" b="1" dirty="0" err="1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Crear</a:t>
            </a:r>
            <a:r>
              <a:rPr lang="en-US" sz="3600" b="1" dirty="0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600" b="1" dirty="0" err="1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Cuenta</a:t>
            </a:r>
            <a:endParaRPr lang="en-US" sz="3600" b="1" dirty="0">
              <a:solidFill>
                <a:srgbClr val="FFE5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85D31B7-0861-8BD3-CF2B-A9496FD371F2}"/>
              </a:ext>
            </a:extLst>
          </p:cNvPr>
          <p:cNvSpPr txBox="1"/>
          <p:nvPr/>
        </p:nvSpPr>
        <p:spPr>
          <a:xfrm>
            <a:off x="5484268" y="1750578"/>
            <a:ext cx="6349718" cy="76944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H7 </a:t>
            </a:r>
            <a:r>
              <a:rPr lang="en-US" sz="4400" b="1" dirty="0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– </a:t>
            </a:r>
            <a:r>
              <a:rPr lang="en-US" sz="3600" b="1" dirty="0" err="1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Carpeta</a:t>
            </a:r>
            <a:r>
              <a:rPr lang="en-US" sz="3600" b="1" dirty="0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de </a:t>
            </a:r>
            <a:r>
              <a:rPr lang="en-US" sz="3600" b="1" dirty="0" err="1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Favoritos</a:t>
            </a:r>
            <a:endParaRPr lang="en-US" sz="4000" b="1" dirty="0">
              <a:solidFill>
                <a:srgbClr val="FFE5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4BFC904-D59B-E6C6-6222-9187B873ECF0}"/>
              </a:ext>
            </a:extLst>
          </p:cNvPr>
          <p:cNvSpPr txBox="1"/>
          <p:nvPr/>
        </p:nvSpPr>
        <p:spPr>
          <a:xfrm>
            <a:off x="5045014" y="3143888"/>
            <a:ext cx="7281431" cy="6463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H9 – </a:t>
            </a:r>
            <a:r>
              <a:rPr lang="en-US" sz="3600" b="1" dirty="0" err="1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Carrito</a:t>
            </a:r>
            <a:r>
              <a:rPr lang="en-US" sz="3600" b="1" dirty="0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de </a:t>
            </a:r>
            <a:r>
              <a:rPr lang="en-US" sz="3600" b="1" dirty="0" err="1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Compra</a:t>
            </a:r>
            <a:endParaRPr lang="en-US" sz="3600" b="1" dirty="0">
              <a:solidFill>
                <a:srgbClr val="FFE5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3" name="Gráfico 12" descr="Reunión en línea con relleno sólido">
            <a:extLst>
              <a:ext uri="{FF2B5EF4-FFF2-40B4-BE49-F238E27FC236}">
                <a16:creationId xmlns:a16="http://schemas.microsoft.com/office/drawing/2014/main" id="{C2D8F440-E58F-C8DF-CA44-5ED6D60987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375691" y="1633917"/>
            <a:ext cx="1002764" cy="1002764"/>
          </a:xfrm>
          <a:prstGeom prst="rect">
            <a:avLst/>
          </a:prstGeom>
        </p:spPr>
      </p:pic>
      <p:pic>
        <p:nvPicPr>
          <p:cNvPr id="15" name="Gráfico 14" descr="Auricular con relleno sólido">
            <a:extLst>
              <a:ext uri="{FF2B5EF4-FFF2-40B4-BE49-F238E27FC236}">
                <a16:creationId xmlns:a16="http://schemas.microsoft.com/office/drawing/2014/main" id="{615B08FC-28FC-CB3F-7364-26787FDDE3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205760" y="3027608"/>
            <a:ext cx="839254" cy="839254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095226F1-CFC5-21FF-C8B8-7AA8D486AEB6}"/>
              </a:ext>
            </a:extLst>
          </p:cNvPr>
          <p:cNvSpPr txBox="1"/>
          <p:nvPr/>
        </p:nvSpPr>
        <p:spPr>
          <a:xfrm>
            <a:off x="6194059" y="2313066"/>
            <a:ext cx="5527986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Rockwell Condensed" panose="02060603050405020104" pitchFamily="18" charset="0"/>
                <a:cs typeface="Aharoni" panose="020B0604020202020204" pitchFamily="2" charset="-79"/>
              </a:rPr>
              <a:t>Jonathan</a:t>
            </a:r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Rockwell Condensed" panose="02060603050405020104" pitchFamily="18" charset="0"/>
                <a:cs typeface="Aharoni" panose="020B0604020202020204" pitchFamily="2" charset="-79"/>
              </a:rPr>
              <a:t>	  </a:t>
            </a:r>
            <a:r>
              <a:rPr lang="en-US" sz="3200" b="1" dirty="0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Esfuerzo</a:t>
            </a:r>
            <a:r>
              <a:rPr lang="en-US" sz="4000" b="1" dirty="0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  <a:r>
              <a:rPr lang="en-US" sz="5400" b="1" dirty="0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8</a:t>
            </a:r>
            <a:endParaRPr lang="en-US" sz="4000" b="1" dirty="0">
              <a:solidFill>
                <a:srgbClr val="FFE5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F974EB3-830E-FB6C-2046-BEE5E53EE7DA}"/>
              </a:ext>
            </a:extLst>
          </p:cNvPr>
          <p:cNvSpPr txBox="1"/>
          <p:nvPr/>
        </p:nvSpPr>
        <p:spPr>
          <a:xfrm>
            <a:off x="6549787" y="930213"/>
            <a:ext cx="5529611" cy="113877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Rockwell Condensed" panose="02060603050405020104" pitchFamily="18" charset="0"/>
                <a:cs typeface="Aharoni" panose="020B0604020202020204" pitchFamily="2" charset="-79"/>
              </a:rPr>
              <a:t>Diego		</a:t>
            </a:r>
            <a:r>
              <a:rPr lang="en-US" sz="3200" b="1" dirty="0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Esfuerzo</a:t>
            </a:r>
            <a:r>
              <a:rPr lang="en-US" sz="3600" b="1" dirty="0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  <a:r>
              <a:rPr lang="en-US" sz="4800" b="1" dirty="0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</a:t>
            </a:r>
            <a:endParaRPr lang="en-US" sz="3600" b="1" dirty="0">
              <a:solidFill>
                <a:srgbClr val="FFE5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endParaRPr lang="es-CO" sz="20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FB0BD00-0F97-9835-C565-3CE294286490}"/>
              </a:ext>
            </a:extLst>
          </p:cNvPr>
          <p:cNvSpPr txBox="1"/>
          <p:nvPr/>
        </p:nvSpPr>
        <p:spPr>
          <a:xfrm>
            <a:off x="5429623" y="3675406"/>
            <a:ext cx="5728103" cy="98488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Rockwell Condensed" panose="02060603050405020104" pitchFamily="18" charset="0"/>
                <a:cs typeface="Aharoni" panose="020B0604020202020204" pitchFamily="2" charset="-79"/>
              </a:rPr>
              <a:t>Rocky</a:t>
            </a:r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Rockwell Condensed" panose="02060603050405020104" pitchFamily="18" charset="0"/>
                <a:cs typeface="Aharoni" panose="020B0604020202020204" pitchFamily="2" charset="-79"/>
              </a:rPr>
              <a:t>	  </a:t>
            </a:r>
            <a:r>
              <a:rPr lang="en-US" sz="3200" b="1" dirty="0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Esfuerzo</a:t>
            </a:r>
            <a:r>
              <a:rPr lang="en-US" sz="4000" b="1" dirty="0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  <a:r>
              <a:rPr lang="en-US" sz="5800" b="1" dirty="0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10</a:t>
            </a:r>
            <a:endParaRPr lang="es-CO" sz="5800" dirty="0"/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C79317EC-B979-B9ED-49B5-D0AE8FAA6DEF}"/>
              </a:ext>
            </a:extLst>
          </p:cNvPr>
          <p:cNvSpPr/>
          <p:nvPr/>
        </p:nvSpPr>
        <p:spPr>
          <a:xfrm>
            <a:off x="4914105" y="555812"/>
            <a:ext cx="832412" cy="444323"/>
          </a:xfrm>
          <a:prstGeom prst="roundRect">
            <a:avLst>
              <a:gd name="adj" fmla="val 50000"/>
            </a:avLst>
          </a:prstGeom>
          <a:solidFill>
            <a:srgbClr val="FFE500"/>
          </a:solidFill>
          <a:ln w="57150">
            <a:solidFill>
              <a:srgbClr val="FFE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FFE500"/>
              </a:solidFill>
            </a:endParaRPr>
          </a:p>
        </p:txBody>
      </p:sp>
      <p:sp>
        <p:nvSpPr>
          <p:cNvPr id="25" name="Diagrama de flujo: conector 24">
            <a:extLst>
              <a:ext uri="{FF2B5EF4-FFF2-40B4-BE49-F238E27FC236}">
                <a16:creationId xmlns:a16="http://schemas.microsoft.com/office/drawing/2014/main" id="{CFAA3404-2E6A-CBEC-D5FC-ADB80161FD55}"/>
              </a:ext>
            </a:extLst>
          </p:cNvPr>
          <p:cNvSpPr/>
          <p:nvPr/>
        </p:nvSpPr>
        <p:spPr>
          <a:xfrm>
            <a:off x="5368855" y="620779"/>
            <a:ext cx="310727" cy="309122"/>
          </a:xfrm>
          <a:prstGeom prst="flowChartConnector">
            <a:avLst/>
          </a:prstGeom>
          <a:solidFill>
            <a:srgbClr val="B656E3"/>
          </a:solidFill>
          <a:ln>
            <a:solidFill>
              <a:srgbClr val="FFE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FFE500"/>
              </a:solidFill>
            </a:endParaRPr>
          </a:p>
        </p:txBody>
      </p:sp>
      <p:sp>
        <p:nvSpPr>
          <p:cNvPr id="30" name="Paralelogramo 29">
            <a:extLst>
              <a:ext uri="{FF2B5EF4-FFF2-40B4-BE49-F238E27FC236}">
                <a16:creationId xmlns:a16="http://schemas.microsoft.com/office/drawing/2014/main" id="{AD617264-1F63-519E-DF18-45CBEC981002}"/>
              </a:ext>
            </a:extLst>
          </p:cNvPr>
          <p:cNvSpPr/>
          <p:nvPr/>
        </p:nvSpPr>
        <p:spPr>
          <a:xfrm>
            <a:off x="4205760" y="4630806"/>
            <a:ext cx="9950487" cy="1397278"/>
          </a:xfrm>
          <a:prstGeom prst="parallelogram">
            <a:avLst/>
          </a:prstGeom>
          <a:solidFill>
            <a:srgbClr val="0FC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FF9D225C-1573-B288-B49D-2F8A9BCD2E06}"/>
              </a:ext>
            </a:extLst>
          </p:cNvPr>
          <p:cNvSpPr txBox="1"/>
          <p:nvPr/>
        </p:nvSpPr>
        <p:spPr>
          <a:xfrm>
            <a:off x="6592597" y="5211495"/>
            <a:ext cx="7281431" cy="6463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Conexión</a:t>
            </a:r>
            <a:r>
              <a:rPr lang="en-US" sz="3600" b="1" dirty="0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600" b="1" dirty="0" err="1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Js</a:t>
            </a:r>
            <a:r>
              <a:rPr lang="en-US" sz="3600" b="1" dirty="0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con </a:t>
            </a:r>
            <a:r>
              <a:rPr lang="en-US" sz="3600" b="1" dirty="0" err="1">
                <a:solidFill>
                  <a:srgbClr val="FFE5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php</a:t>
            </a:r>
            <a:endParaRPr lang="en-US" sz="3600" b="1" dirty="0">
              <a:solidFill>
                <a:srgbClr val="FFE5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C7942349-FB92-DAC4-27C6-6787D0C25872}"/>
              </a:ext>
            </a:extLst>
          </p:cNvPr>
          <p:cNvSpPr txBox="1"/>
          <p:nvPr/>
        </p:nvSpPr>
        <p:spPr>
          <a:xfrm>
            <a:off x="4709019" y="4684354"/>
            <a:ext cx="33201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 err="1">
                <a:solidFill>
                  <a:schemeClr val="bg1">
                    <a:lumMod val="95000"/>
                  </a:schemeClr>
                </a:solidFill>
                <a:latin typeface="Rockwell Condensed" panose="02060603050405020104" pitchFamily="18" charset="0"/>
                <a:cs typeface="Aharoni" panose="020B0604020202020204" pitchFamily="2" charset="-79"/>
              </a:rPr>
              <a:t>En</a:t>
            </a:r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Rockwell Condensed" panose="02060603050405020104" pitchFamily="18" charset="0"/>
                <a:cs typeface="Aharoni" panose="020B0604020202020204" pitchFamily="2" charset="-79"/>
              </a:rPr>
              <a:t> </a:t>
            </a:r>
            <a:r>
              <a:rPr lang="en-US" sz="4000" b="1" dirty="0" err="1">
                <a:solidFill>
                  <a:schemeClr val="bg1">
                    <a:lumMod val="95000"/>
                  </a:schemeClr>
                </a:solidFill>
                <a:latin typeface="Rockwell Condensed" panose="02060603050405020104" pitchFamily="18" charset="0"/>
                <a:cs typeface="Aharoni" panose="020B0604020202020204" pitchFamily="2" charset="-79"/>
              </a:rPr>
              <a:t>proceso</a:t>
            </a:r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Rockwell Condensed" panose="02060603050405020104" pitchFamily="18" charset="0"/>
                <a:cs typeface="Aharoni" panose="020B0604020202020204" pitchFamily="2" charset="-79"/>
              </a:rPr>
              <a:t>:</a:t>
            </a: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37542822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940</TotalTime>
  <Words>324</Words>
  <Application>Microsoft Office PowerPoint</Application>
  <PresentationFormat>Panorámica</PresentationFormat>
  <Paragraphs>90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Aharoni</vt:lpstr>
      <vt:lpstr>Arial</vt:lpstr>
      <vt:lpstr>Calibri</vt:lpstr>
      <vt:lpstr>Calibri Light</vt:lpstr>
      <vt:lpstr>Forte</vt:lpstr>
      <vt:lpstr>Modern Love</vt:lpstr>
      <vt:lpstr>Rockwell Condensed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Violeta Boutique</dc:title>
  <dc:creator>USUARIO</dc:creator>
  <cp:lastModifiedBy>ROCKY STEVEN BARRIOS PARRA</cp:lastModifiedBy>
  <cp:revision>42</cp:revision>
  <dcterms:created xsi:type="dcterms:W3CDTF">2022-09-04T21:20:58Z</dcterms:created>
  <dcterms:modified xsi:type="dcterms:W3CDTF">2022-10-19T22:16:19Z</dcterms:modified>
</cp:coreProperties>
</file>