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sldIdLst>
    <p:sldId id="256" r:id="rId2"/>
    <p:sldId id="287" r:id="rId3"/>
    <p:sldId id="288" r:id="rId4"/>
    <p:sldId id="322" r:id="rId5"/>
    <p:sldId id="326" r:id="rId6"/>
    <p:sldId id="325" r:id="rId7"/>
    <p:sldId id="328" r:id="rId8"/>
    <p:sldId id="323" r:id="rId9"/>
    <p:sldId id="330" r:id="rId10"/>
    <p:sldId id="331" r:id="rId11"/>
    <p:sldId id="359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60" r:id="rId21"/>
    <p:sldId id="361" r:id="rId22"/>
    <p:sldId id="340" r:id="rId23"/>
    <p:sldId id="341" r:id="rId24"/>
    <p:sldId id="343" r:id="rId25"/>
    <p:sldId id="344" r:id="rId26"/>
    <p:sldId id="345" r:id="rId27"/>
    <p:sldId id="346" r:id="rId28"/>
    <p:sldId id="348" r:id="rId29"/>
    <p:sldId id="349" r:id="rId30"/>
    <p:sldId id="350" r:id="rId31"/>
    <p:sldId id="347" r:id="rId32"/>
    <p:sldId id="351" r:id="rId33"/>
    <p:sldId id="352" r:id="rId34"/>
    <p:sldId id="354" r:id="rId35"/>
    <p:sldId id="356" r:id="rId36"/>
    <p:sldId id="357" r:id="rId37"/>
    <p:sldId id="358" r:id="rId38"/>
    <p:sldId id="364" r:id="rId39"/>
    <p:sldId id="365" r:id="rId40"/>
    <p:sldId id="368" r:id="rId41"/>
    <p:sldId id="362" r:id="rId42"/>
    <p:sldId id="321" r:id="rId4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599" autoAdjust="0"/>
  </p:normalViewPr>
  <p:slideViewPr>
    <p:cSldViewPr>
      <p:cViewPr varScale="1">
        <p:scale>
          <a:sx n="70" d="100"/>
          <a:sy n="70" d="100"/>
        </p:scale>
        <p:origin x="5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16.01.2018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2892F1-1DBA-4F56-9F7F-8966E395CC08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09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EA659-D1D2-46C2-8783-A1076CA2F197}" type="datetime1">
              <a:rPr lang="ru-RU" smtClean="0"/>
              <a:t>16.01.2018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9C2D5-88D5-46D7-86F0-0B354E0FBA06}" type="datetime1">
              <a:rPr lang="ru-RU" smtClean="0"/>
              <a:t>16.01.2018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863E-1F5D-4C4E-B865-F27D8F0DEB6F}" type="datetime1">
              <a:rPr lang="ru-RU" smtClean="0"/>
              <a:t>16.01.2018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29E9-EC4D-450D-8153-88657F6F6DBE}" type="datetime1">
              <a:rPr lang="ru-RU" smtClean="0"/>
              <a:t>16.01.2018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E657-A290-4412-BCED-9E58D00C45A7}" type="datetime1">
              <a:rPr lang="ru-RU" smtClean="0"/>
              <a:t>16.01.2018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97C1-CA2F-4F4D-8F92-F07FCF884A7F}" type="datetime1">
              <a:rPr lang="ru-RU" smtClean="0"/>
              <a:t>16.01.2018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6E6E-880C-4CC3-9A59-A23E403CA0F1}" type="datetime1">
              <a:rPr lang="ru-RU" smtClean="0"/>
              <a:t>16.01.2018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A348C-F64E-4026-ADAE-A9EA3593EE44}" type="datetime1">
              <a:rPr lang="ru-RU" smtClean="0"/>
              <a:t>16.01.2018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596F1-E15D-4812-B1A9-F62B23B7F2BD}" type="datetime1">
              <a:rPr lang="ru-RU" smtClean="0"/>
              <a:t>16.01.2018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900B-A245-4256-9EFB-FEE5C99521A7}" type="datetime1">
              <a:rPr lang="ru-RU" smtClean="0"/>
              <a:t>16.01.2018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4D4E0-B6E7-4D2B-A7B0-7AFDD2DFCFEC}" type="datetime1">
              <a:rPr lang="ru-RU" smtClean="0"/>
              <a:t>16.01.2018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CB1F41-A01B-4BBE-A296-A2A136D75495}" type="datetime1">
              <a:rPr lang="ru-RU" smtClean="0"/>
              <a:t>16.01.2018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metanit.com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rofessorweb.ru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ECMAScript 5. </a:t>
            </a:r>
            <a:r>
              <a:rPr lang="ru-RU" altLang="uk-UA" sz="2800" b="1" dirty="0" smtClean="0">
                <a:latin typeface="Arial" charset="0"/>
              </a:rPr>
              <a:t>Основы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2. Введение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был создан в 1995 году в компании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качестве языка сценариев в браузере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Navigator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2. Первоначально язык назывался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LiveScript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но на волне популярности в тот момент другого языка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LiveScript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был переименован в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Однако данный момент до сих пор иногда приводит к некоторой путанице: некоторые начинающие разработчики считают, что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чуть ли не один и тот же язык. Нет, это абсолютно два разных языка, и они связаны только по названию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Первоначально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обладал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довольно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небольшими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возможностями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Его цель состояла лишь в том, чтобы добавить немного поведения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-страницу. Например, обработать нажатие кнопок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-странице, произвести какие-нибудь другие действия, связанные прежде всего с элементами управления</a:t>
            </a: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Однако развитие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-среды, появление HTML5 и технологии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открыло перед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гораздо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большие горизонты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Сейчас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продолжает использоваться для создания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-сайтов, только теперь он предоставляет гораздо больше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возможностей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2. Введение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 применяется как язык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серверной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стороны. То есть если раньше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применялся только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-странице, а на стороне сервера надо было использовать такие технологии, как ASP.NET (C#),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т.д., то сейчас благодаря Node.js можно обрабатывать все запросы к серверу также с помощью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что вообще раньше казалось фантастикой, но сегодня стало реальностью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может использоваться для набирающего популярность направления разработки для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интернет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вещей). То есть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использовать для программирования самых различных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умных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устройств, которые взаимодействуют с интернетом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читать и выполнять текст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нужна специальная программа 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интерпретатор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Интерпретатор получает инструкции языка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выполняет их (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интерпретирует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 Во все основные браузеры встроен интерпретатор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именно поэтому они могут выполнять скрипты на странице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безопасный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общего назначения. Он не предоставляет низкоуровневых средств работы с памятью, процессором, так как изначально был ориентирован на браузеры, в которых это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требуется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браузере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умеет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манипулировать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страницей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взаимодействовать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пользователем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 сервером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новые HTML-теги, удалять существующие, менять стили элементов,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скрывать,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показывать элементы и т.п.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реагировать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действия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пользователя,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обрабатывать клики мыши, перемещение курсора, нажатие на клавиатуру и т.п.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осылать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запросы на сервер и загружать данные без перезагрузки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страницы (технология AJAX)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запрашивать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данные, выводить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сообщения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Введение. Возможности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Введение. Ограничения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Браузер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накладывает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 исполнение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некоторые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сделано для безопасности пользователей, чтобы злоумышленник не мог с помощью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получить личные данные или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навредить компьютеру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Различные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браузеры предоставляют свои механизмы по установке плагинов и расширений, которые обладают расширенными возможностями, но требуют специальных действий по установке от пользователя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Большинство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возможностей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браузере ограничено текущим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окном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может читать/записывать произвольные файлы на жесткий диск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копировать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их или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вызывать программы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Он не имеет прямого доступа к операционной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системе. Современные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браузеры могут работать с файлами, но эта возможность ограничена специально выделенной директорией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песочницей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работающий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одном окне,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может общаться с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другими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окнами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за исключением случая, когда он сам открыл это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окно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Подключение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нутри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Программы на языке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вставить в любое место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помощи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 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 документа...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alert("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Мир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документа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0" y="3573016"/>
            <a:ext cx="4507230" cy="22412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33056"/>
            <a:ext cx="3467100" cy="1300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содержит исполняемый код. Предыдущие стандарты HTML требовали обязательного указания атрибута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сейчас он уже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нужен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Браузер, когда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видит элемент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Начинает отображать страницу, показывает часть документа до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Встретив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переключается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-режим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интерпретирует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содержимое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Закончив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интерпретацию,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возвращается обратно в HTML-режим и отображает оставшуюся часть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 функции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Отображает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окно с сообщением и ждет, пока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нажмет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Подключение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нутри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JavaScript-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кода много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его выносят в отдельный файл, который подключается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при помощи элемента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 атрибутом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path/to/script.js"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/script.js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Мир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Подключение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Внешний файл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861048"/>
            <a:ext cx="4486275" cy="187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8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подключить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несколько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скриптов,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используются несколько элементов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/script1.js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/script2.js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</a:p>
          <a:p>
            <a:pPr marL="0" lvl="1" algn="just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правило, в HTML пишут только самые простые скрипты, а сложные выносят в отдельный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Благодаря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этому один и тот же скрипт, например, меню или библиотека функций, может использоваться на разных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страницах.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Браузер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скачает его только первый раз и в дальнейшем, при правильной настройке сервера, будет брать из своего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кэша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указан атрибут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содержимое тега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игнорируется.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нельзя одновременно подключить внешний скрипт и указать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код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Подключение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Внешний файл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состоит из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инструкций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(команд),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каждая из которых завершается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точкой запятой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("Привет!");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("Привет еще раз!");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Однако современные браузеры вполне могут различать отдельные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инструкции,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они просто располагаются на отдельных строках без точки запятой: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("Привет!")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("Привет еще раз!")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чтобы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улучшить читабельность кода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снизить число возможных ошибок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рекомендуется определять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каждую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инструкцию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на отдельной строчке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завершать ее точкой с запятой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("Привет!");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("Привет еще раз!");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Синтаксис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 временем программа становится большой и сложной. Появляется необходимость добавить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комментарии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объясняют, что происходит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почему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Комментарии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могут находиться в любом месте программы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никак не влияют на ее выполнение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Интерпретатор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попросту игнорирует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их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Однострочные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комментарии начинаются с двойного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слеша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Текст считается комментарием до конца строки:</a:t>
            </a: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Вывод сообщения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Привет!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 еще раз!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Вывод сообщения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Многострочные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комментарии начинаются слешем-звездочкой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заканчиваются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звездочкой-сл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шем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Вывод</a:t>
            </a:r>
          </a:p>
          <a:p>
            <a:pPr marL="0" lvl="1" defTabSz="360000"/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сообщений */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("Привет!");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("Привет еще раз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Синтаксис. Комментарии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Парадигмы программирования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Подключение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Синтаксис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Консоль браузера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Взаимодействие с пользователем</a:t>
            </a: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Незаменимым инструментом при работе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является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консоль браузера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которая позволяет производить отладку программы. Во многих современных браузерах есть подобная консоль.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Самый простой способ чтобы открыть консоль –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клавиша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F12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(также можно воспользоваться меню браузера). Пример консоли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Google Chrome: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напрямую вводить в консоль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браузера выражения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и они будут выполняться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Консоль браузера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348880"/>
            <a:ext cx="5943600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4759796"/>
            <a:ext cx="7143750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2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информации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консоль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браузера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 документа...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Привет, Мир!");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 документа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Консоль браузера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632051"/>
            <a:ext cx="556260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8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зависимости от того, 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чего пишется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скрипт, понадобится работать с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информацией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электронный магазин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это товары, корзина. Если чат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посетители, сообщения и так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далее. Чтобы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хранить информацию, используются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Переменная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состоит из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имени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выделенной области памяти, которая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соответствует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объявления, определения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переменной используется ключевое слово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создания,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записать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переменную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при помощи знака равно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(присваивание):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Запись строки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переменную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 записи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начального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значения называется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инициализацией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Переменные. Создание. Инициализация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Записанные данные будут сохранены в соответствующей области памяти и в дальнейшем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доступны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при обращении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 имени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Вывод содержимого переменной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краткости можно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совместить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создание и инициализацию переменной:</a:t>
            </a:r>
          </a:p>
          <a:p>
            <a:pPr marL="0" lvl="1" algn="just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переменной 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изменять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сколько угодно раз: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Мир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Изменение значения переменной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Мир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изменении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старое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удаляется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Переменные. Доступ. Изменение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Переменные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могут хранить не только строки, но и другие данные, например,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Создадим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две переменные, положим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одну – строку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другую – число. Переменной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без разницы, что хранить: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копировать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из одной переменной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другую: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перезаписывает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текущее значение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присваивания,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обеих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переменных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находится одно и то же значение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Переменные. Копирование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создать переменную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без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достаточно просто присвоить ей значение: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"Привет";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Переменная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создана, если ее не было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Технически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это не вызовет ошибки, но делать так все-таки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стоит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всегда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определяйте переменные через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хороший тон в программировании и помогает избежать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ошибок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Переменные. Отсутствие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Константа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переменная, которая никогда не меняется. Как правило, их называют большими буквами, через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подчёркивание: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COLOR_RED = "#F00";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COLOR_GREEN = "#0F0";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COLOR_BLUE = "#00F";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COLOR_ORANGE = "#FF7F00";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(COLOR_RED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#F00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Технически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константа является обычной переменной, то есть её можно изменить.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договариваемся этого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делать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Зачем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нужны константы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Константа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понятное имя, в отличие от строки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#FF7F00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Опечатка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строке может быть не замечена, а в имени константы её упустить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невозможно – будет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ошибка при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выполнении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Константы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используют вместо строк и цифр, чтобы сделать программу понятнее и избежать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ошибок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Переменные. Константы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Один из самых важных навыков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программиста – умение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называть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переменные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правильно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имя переменной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наложены всего два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ограничения: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Имя может состоять из: букв, цифр, символов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$ и _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Первый символ не должен быть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цифрой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test123;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здесь особенно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интересно – доллар $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знак подчеркивания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являются такими же обычными символами, как буквы:</a:t>
            </a: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= 5;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Объявили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переменную с именем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 = 15;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 именем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такие переменные были бы неправильными: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1a;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</a:t>
            </a:r>
            <a:r>
              <a:rPr lang="ru-RU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шибка!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Начало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может быть цифрой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Ошибка!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ефис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является разрешенным символом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Переменные. Имена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4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Правильный выбор имени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переменной – одна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самых важных и сложных вещей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программировании. Дело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том, что большинство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тратим не на изначальное написание кода, а на 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развитие. Развитие – это когда код был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написал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вчера,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сегодня (или спустя неделю) его нужно поменять. Например, вывести сообщение в другом формате; обработать товары по-другому; добавить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Гораздо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проще найти нужные данные, если они правильно помечены, т.е. переменная названа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правильно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Правило 1. Никакого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транслита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. Только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английский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Неприемлемы: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moiTovari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ssilka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Подойдут: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myGoods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Переменные. Правильный выбор имени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Правило 2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главное. Имя переменной должно максимально четко соответствовать хранимым в ней данным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Придумывание таких имен – одновременно коротких и точных, приходит с опытом, но только если сознательно стремиться к этому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нужно бояться переименовывать переменные, если придумали имя получше. Современные редакторы позволяют делать это очень удобно. Это в конечном счете сэкономит вам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время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Правило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короткие имена только для переменных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местного значения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Называть переменные именами, не несущими смысловой нагрузки,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можно только в том случае, если они используются в небольшом фрагменте кода и их применение очевидно. Вообще же, название переменной должно быть понятным. Иногда для этого нужно использовать несколько слов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Переменные. Правильный выбор имени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Парадигмы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Парадигма программирования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совокупность идей и понятий, определяющих стиль написания компьютерных программ. Это способ концептуализации, определяющий организацию вычислений и структурирование работы, выполняемой компьютером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Важно отметить, что парадигма программирования не определяется однозначно языком программирования; практически все современные языки программирования в той или иной мере допускают использование различных парадигм (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мультипарадигмальное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программирование). Так на языке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который не является объектно-ориентированным, можно работать в соответствии с принципами объектно-ориентированного программирования, хотя это и сопряжено с определёнными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сложностями 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т.д.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существующие парадигмы зачастую пересекаются друг с другом в деталях, поэтому можно встретить ситуации, когда разные авторы употребляют названия из разных парадигм, говоря при этом, по сути, об одном и том же явлении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8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Правило 4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Переменные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из нескольких слов пишутся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вместеВотТак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borderLeftWidth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способ записи называется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верблюжьей нотацией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или, по-английски,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camelCase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Существует альтернативный стандарт,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snake_case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когда несколько слов пишутся через знак подчеркивания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border_left_width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Преимущественно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используется вариант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borderLeftWidth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частности во встроенных языковых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браузерных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функциях. Поэтому целесообразно остановиться на нём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Ещё одна причина выбрать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верблюжью нотацию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запись в ней немного короче, чем c подчеркиванием, т.к. не нужно вставлять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Переменные. Правильный выбор имени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Существует список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зарезервированных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слов, которые нельзя использовать при именовании переменных, так как они используются самим языком, например: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for, function,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др.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выдаст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синтаксическую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ошибку: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5;</a:t>
            </a: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названии переменных надо учитывать, что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является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регистрозависимым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языком, то есть в следующем коде объявлены две разные переменные:</a:t>
            </a: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Переменные.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Зарезервированные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имена.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Регистрозависимость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926833"/>
            <a:ext cx="6800850" cy="442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1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число: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= 123;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= 12.345;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Единый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тип число используется как 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целых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так и 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дробных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чисел.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Существуют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специальные числовые значения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/-Infinity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(бесконечность) 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Not-a-Number,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вычислений). Они также принадлежат типу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Например, бесконечность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получается при делении на ноль: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Infinity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можно получить при делении отрицательного числа на ноль: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/ 0);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вычислений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результатом некорректной математической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нечисло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*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Типы данных.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строка: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"Мама мыла раму";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'Одинарные кавычки тоже подойдут';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одинарные и двойные кавычки равноправны. Можно использовать или те или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другие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логический тип данных. У него всего два значения –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(истина) 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(ложь)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правило, такой тип используется для хранения значения типа да/нет: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Типы данных.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String. Boolean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5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специальное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значение. Оно имеет смысл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ничего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не относится ни к одному из типов выше, а образует свой отдельный тип, состоящий из единственного значения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 =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Удаления значения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специальное значение, которое, как 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образует свой собственный тип. Оно имеет смысл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присвоено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переменная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объявлена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но в неё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ничего не записано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то ее значение как раз и есть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u;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присвоить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в явном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виде: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x = 123;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 явном виде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обычно не присваивают, так как это противоречит его смыслу. Для записи в переменную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пустого значения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Типы данных.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Василий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lvl="1" defTabSz="360000"/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middleName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Петрович"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Иванов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age: 30</a:t>
            </a:r>
            <a:endParaRPr lang="uk-U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5 типов называют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примитивными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Особняком стоит шестой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тип: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нему относятся, например, даты, он используется для коллекций данных и для многого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другого</a:t>
            </a:r>
            <a:endParaRPr lang="ru-RU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Типы данных.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bject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является языком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динамической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типизацией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Это значит, что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могут динамически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менять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тип во время выполнения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тип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ru-RU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45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тип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45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"45";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тип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"45"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Несмотря на то, что во втором и третьем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случае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 выведено 45, но во втором случае переменная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представлять число, а в третьем случае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строку</a:t>
            </a:r>
            <a:endParaRPr lang="ru-RU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Типы данных. </a:t>
            </a: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Динамическая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типизация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помощью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ключевого слова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получить тип переменной:</a:t>
            </a:r>
          </a:p>
          <a:p>
            <a:pPr marL="0" lvl="1" defTabSz="36000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"Tom";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"string"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income = 45.8;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income);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isEnabled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isEnabled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"undefined"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"object"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для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это официально признанная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ошибка в языке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которая сохраняется для совместимости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Типы данных.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0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Взаимодействие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пользователем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alert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alert()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выводит на экран окно с сообщением и приостанавливает выполнение скрипта, пока пользователь не нажмет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("Привет, Мир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Окно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сообщения, которое выводится, является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модальным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окном. Слово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модальное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означает, что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может взаимодействовать со страницей, нажимать другие кнопки и т.п., пока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разберется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окном (закроет окно).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данном случае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пока не нажмет 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740793"/>
            <a:ext cx="4276725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93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Взаимодействие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пользователем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prompt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выводит модальное окно 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полем для ввода текста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затем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введенный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текст или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ввод был отменен. Чтобы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подтвердить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ввод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нажать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чтобы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отменить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ввода нужно нажать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Отмена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клавишу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клавиатуре: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prompt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Ваше имя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?", 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Том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alert(name);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90452"/>
            <a:ext cx="4267200" cy="16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288" y="2942852"/>
            <a:ext cx="4267200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95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Парадигмы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Императивное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программирование – это парадигма программирования,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которая,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описывает процесс вычисления в виде инструкций, изменяющих состояние программы. Императивная программа очень похожа на приказы, выражаемые повелительным наклонением в естественных языках, то есть это последовательность команд, которые должен выполнить компьютер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Декларативное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программа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декларативна,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она описывает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каково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нечто, а не как его создать. Например,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HTML декларативны, так как они описывают что должна содержать страница, а не как отображать страницу на экране. Этот подход отличается от языков императивного программирования, требующих от программиста указывать алгоритм 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исполнения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Взаимодействие с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пользователем. Особенности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Место, где выводится модальное окно с вопросом,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внешний вид окна выбирает браузер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Разработчик не может на это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влиять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одной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стороны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недостаток, т.к. нельзя вывести окно в своем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дизайне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другой стороны, преимущество этих функций по сравнению с другими, более сложными методами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взаимодействия – как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 в том, что они очень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самый простой способ вывести сообщение или получить информацию от посетителя. Поэтому их используют в тех случаях, когда простота важна, а всякие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красивости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особой роли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играют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://metanit.com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Парадигмы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Императивн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Структурное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– это парадигма программирования,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основе которой лежит представление программы в виде иерархической структуры блоков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Любая программа представляет собой структуру, построенную из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трёх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типов базовых конструкций: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исполнение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однократное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выполнение операций в том порядке, в котором они записаны в тексте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ветвление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однократное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выполнение одной из двух или более операций, в зависимости от выполнения некоторого заданного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цикл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многократное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исполнение одной и той же операции до тех пор, пока выполняется некоторое заданное условие (условие продолжения цикла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Парадигмы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Императивн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Процедурное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– это парадигма программирования,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основанная на использовании процедур. Процедура (иногда также называемая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подпрограммой) 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команд, которые следует выполнить. Любая процедура может быть вызвана из любой точки программы, включая другие процедуры или ее же саму (рекурсивный вызов)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Процедурное программирование широко используется в крупномасштабных проектах, когда на первый план выходят следующие преимущества: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легкость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повторного использования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фрагментов кода, оформленных как процедуры (например, в библиотеках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легкость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прослеживания логики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сопровождения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программного продукта через длительное время после написания кода или кем-то, кроме 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автора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1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Парадигмы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Императивн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Объектно-ориентированное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(ООП)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это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парадигма программирования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основанная на представлении программы в виде совокупности взаимодействующих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каждый из которых является экземпляром определенного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а классы являются членами определенной иерархии наследования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моменты: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ООП использует в качестве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логических конструктивных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 алгоритмы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Каждый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является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экземпляром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определенного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класса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Классы образуют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иерархии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ООП 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противопоставить процедурному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программированию: как объекты, так и подпрограммы являются самодостаточными единицами, 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фокусируются на содержащихся в них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подпрограммы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сгруппированных в них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действиях</a:t>
            </a:r>
            <a:endParaRPr lang="ru-RU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3999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Парадигмы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Декларативна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Функциональное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– раздел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дискретной математики и парадигма программирования, в которой процесс вычисления трактуется как вычисление значений функций в математическом понимании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последних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Функциональное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предполагает обходиться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вычислением результатов функций от исходных данных и результатов других функций, и не предполагает явного хранения состояния программы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Соответственно, не предполагает оно и изменяемость этого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состояния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практике отличие математической функции от понятия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императивном программировании заключается в том, что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императивные функции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могут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опираться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только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и на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состояние внешних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 отношению к функции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переменных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также иметь побочные эффекты и менять состояние внешних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переменных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это официальный стандарт языка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(слово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могло быть использовано, потому что слово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являлось торговой маркой компании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Т.е.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это реализация стандарта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TC39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комитет, развивающий стандарт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принимающий решения по включению функционала в него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стандартов много. Самый популярный из них –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ECMA-262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ECMAScript 5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редакция стандарта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ECMA-262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утвержденная в 2009 году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редакция стандарта ECMA-262 утвержденная в 2015 году, которую так же называют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2015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(ES2015). Будущие версии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языка называются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согласно шаблону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ES[YYYY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567</TotalTime>
  <Words>4092</Words>
  <Application>Microsoft Office PowerPoint</Application>
  <PresentationFormat>Экран (4:3)</PresentationFormat>
  <Paragraphs>492</Paragraphs>
  <Slides>42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Maksym</cp:lastModifiedBy>
  <cp:revision>1305</cp:revision>
  <dcterms:created xsi:type="dcterms:W3CDTF">2010-05-10T12:35:19Z</dcterms:created>
  <dcterms:modified xsi:type="dcterms:W3CDTF">2018-01-16T18:55:16Z</dcterms:modified>
</cp:coreProperties>
</file>