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87" r:id="rId3"/>
    <p:sldId id="376" r:id="rId4"/>
    <p:sldId id="363" r:id="rId5"/>
    <p:sldId id="364" r:id="rId6"/>
    <p:sldId id="377" r:id="rId7"/>
    <p:sldId id="378" r:id="rId8"/>
    <p:sldId id="379" r:id="rId9"/>
    <p:sldId id="384" r:id="rId10"/>
    <p:sldId id="380" r:id="rId11"/>
    <p:sldId id="381" r:id="rId12"/>
    <p:sldId id="382" r:id="rId13"/>
    <p:sldId id="383" r:id="rId14"/>
    <p:sldId id="385" r:id="rId15"/>
    <p:sldId id="386" r:id="rId16"/>
    <p:sldId id="387" r:id="rId17"/>
    <p:sldId id="388" r:id="rId18"/>
    <p:sldId id="391" r:id="rId19"/>
    <p:sldId id="389" r:id="rId20"/>
    <p:sldId id="390" r:id="rId21"/>
    <p:sldId id="392" r:id="rId22"/>
    <p:sldId id="393" r:id="rId23"/>
    <p:sldId id="395" r:id="rId24"/>
    <p:sldId id="394" r:id="rId25"/>
    <p:sldId id="396" r:id="rId26"/>
    <p:sldId id="397" r:id="rId27"/>
    <p:sldId id="398" r:id="rId28"/>
    <p:sldId id="362" r:id="rId29"/>
    <p:sldId id="321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10.10.2017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10.10.2017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Основы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выглядит как знак равенства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 + 2;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вычисляет выражение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которое находится справа,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присваивает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в переменную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указывается слева.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ыражение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достаточно сложным и включать в себя любые другие переменные: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y +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Сначала произойдет вычисление, использующее текущее значение переменной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потом в нее же сохранится результат (старое переменной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значение будет стерто)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Присваивание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применить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операцию к переменной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сохранить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в нее же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можно сократить запись при помощи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совмещенных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операций: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Сложение с последующим присвоением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+=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+ 2;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Вычитание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последующим присвоением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-=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- 2;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Умножение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последующим присвоением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*=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*=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* 2;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последующим присвоением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/=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/ 2;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остатка от деления с последующим присвоением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%=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% 2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Совмещенные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операции сравнения являются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бинарными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возвращают логический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тип данных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Равно ==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аргументы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==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==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равно !=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аргументы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!=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!=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Больше &gt;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левый аргумент больше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правого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&gt;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&gt;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Меньше 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правый аргумент больше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левого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&lt;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&lt;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Сравнение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Больше или равно &gt;=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левый аргумент больше правого или аргументы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&gt;=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&gt;=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Меньше или равно &lt;=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правый аргумент больше левого или аргументы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&lt;= 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&lt;=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Сравнение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аргумента операций сравнения –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то происходит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побуквенное сравнение строк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А" &lt; "Б");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Буквы сравниваются в алфавитном порядке. Чему буква в алфавите позже (дальше) тем она больше. Сначала сравниваются первые буквы, потом вторые, и так далее, пока одна не будет больше другой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первая буква левой строки больше – значит левая строка больше, независимо от остальных символов: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("БА"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"АБ");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первые буквы в двух строках одинаковые – сравнение идёт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дальше: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("АБГ"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"АБВ");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т.к.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"Г"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"В"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Любая буква больше отсутствия буквы: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("АБВ"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"АБ");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так как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"В"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больше чем 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ничего</a:t>
            </a: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Такое сравнение называется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лексикографическим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Сравнение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сравнении, 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оба аргументы не строки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преобразуются к числам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("1" == 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== "01");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Обычное равенство не может отличить 0 от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нужно отличать подобные ситуации, то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строгое равно ===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строгое не равно !==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Они сравнивают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преобразования типов данных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типы аргументов разные, то результат сразу будет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 === 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 !== 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Строгое сравнение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с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null/undefined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когда к переменной применяется операция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у неё может быть как численное значение, так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null/undefined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обычном сравнении (==)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null/undefined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равны сами себе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друг другу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больше ничему: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== undefined);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undefined);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"null");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== 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== "undefined");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правило прописано в спецификации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языка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любые сравнения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undefined/null,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строгого, следует делать с осторожностью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объединения нескольких операций сравнения, используют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операции: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(логическое сложение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если хотя бы один из аргументов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иначе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(логическое умножение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если хотя бы один из аргументов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false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иначе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(логическое отрицание, инверсия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меняет значение на обратное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console.log(!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console.log(!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Логические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объединения операций сравнения и логических операций: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Находится ли значение переменной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диапазоне от 0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включительно: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число", "");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x &gt;= 0 &amp;&amp; x &lt;= 100;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Находится ли значение переменной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диапазона от 0 до 100: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число", "");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x &lt; 0 || x &gt; 100;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Является ли число четным положительным: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число", "");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x % 2 == 0 &amp;&amp; x &gt;= 0;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Логические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нескольких ИЛИ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происходит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слева направо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этом, чтобы экономить ресурсы,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короткий цикл вычислений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Допустим, вычисляются несколько ИЛИ подряд: a || b || c || d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первый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результат заведомо будет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остальные значения игнорируются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вычисляет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ровно столько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сколько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 первого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после этого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 котором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остановился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нету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вообще,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возвращается последний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аргумент: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|| 0 ||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console.log(0 || 1 ||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console.log(0 || ""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undefined);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Логические. Короткий цикл вычислений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Операции с переменными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данных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 И также использует короткий цикл вычислений, только вместо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вычисляет значения до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первого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&amp;&amp; 0 &amp;&amp;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console.log(0 &amp;&amp; 1 &amp;&amp;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&amp;&amp; -1 &amp;&amp;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 &amp;&amp;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Приоритет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больше,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чем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ИЛИ: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console.log(2 || 1 &amp;&amp; 0);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вычислено И: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 а потом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2 || 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Логические. Короткий цикл вычислений. Приоритет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расчетах возникают ситуации, когда значения переменных нужно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преобразовывать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разные типы данных, всего есть три преобразования: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строке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числу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логическому значению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 строке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String()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String(x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"string"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пустая строка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 + "";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"string"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 числу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Number()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"1";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Number(x);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"number"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Унарная операция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"1";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+x;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"number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полезные функции для работы с числами: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parseInt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преобразовывает в целое число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("12.34"));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parseFloat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преобразовывает в дробное число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("12.34"));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12.34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АБ"));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Функци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проверяет, представляет ли значение число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("1A"));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(undefined));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огическому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значению: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Boolean()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"1";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Boolean(x);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Двойное логическое НЕ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"1";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!!x;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наборами данных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создания массива применяется выражение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также более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короткий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способ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массива: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создается пустой массив. Также, при создании, его можно сразу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проинициализировать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в массиве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три элемента. Графически его можно представить так: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4725144"/>
            <a:ext cx="18859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8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обращения к отдельным элементам массива используются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индексы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Отсчет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начинается с нуля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есть первый элемент будет иметь индекс 0, а последний 2: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console.log(people[0]);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person3 = people[2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обратиться к элементу по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индексу больше размера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массива, то вернется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console.log(people[7]);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Массивы. Индекс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индексу осуществляется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значений для элементов массива: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console.log(people[0]);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people[0] = "Bob";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console.log(people[0]);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элементы (расширять массив):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console.log(people[7]);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массиве только три элемента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people[7] = "Bob";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console.log(people[7]);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узнать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текущий размер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массива при помощи свойства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people.length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Массивы. Индекс. Размер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 с переменными и их значениями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поддерживает все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стандартные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(операторы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действия),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большинство которых есть и в других языках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операций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своя терминология, которая используется во всех языках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(операнд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параметр) – 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 чему применяется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операция сложения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левым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правым (первым и вторым) аргументами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Операции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Унарной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операция, которая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к одному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аргументу.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унарный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минус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меняет знак числа на противоположный: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(-x);     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-1, унарный минус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-3, унарный минус применён к результату сложения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+ 2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 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Бинарной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операция, которая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к двум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аргументам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минус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существует и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бинарной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форме: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бинарный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минус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переменными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атематические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(арифметика)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операции: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ложение +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 + 2);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Вычитание -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 - 2);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Умножение *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 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Деление /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 /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Остаток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 деления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(деление по модулю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console.log(5 %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остаток от деления 5 на 2</a:t>
            </a: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console.log(8 % 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остаток от деления 8 на 3</a:t>
            </a:r>
          </a:p>
          <a:p>
            <a:pPr marL="457200" lvl="2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остаток от деления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Математические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Инкремент ++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увеличивает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значение переменной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 единицу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Существует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префиксный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инкремент, который сначала увеличивает переменную на единицу, а затем возвращает ее значение. И есть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постфиксный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инкремент, который сначала возвращает значение переменной, а затем увеличивает его на единицу: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++x;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Префиксный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инкремент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457200" lvl="2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457200" lvl="2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x++;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Постфиксный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инкремент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457200" lvl="2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Математические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Декремент --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уменьшает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значение переменной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 единицу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Также есть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префиксный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постфиксный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декремент: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--x;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Префиксный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457200" lvl="2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x--;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Постфиксный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Математические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принято в математике, все операции выполняются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слева направо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различаются по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приоритетам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перации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инкремента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декремента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перации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умножение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деление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перации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сложение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вычитание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lvl="1" defTabSz="360000"/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x +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x++ + ++x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+ 2 + 4</a:t>
            </a:r>
            <a:endParaRPr lang="es-E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изменить стандартный ход выполнения операций, часть выражений 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поместить (взять)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скобки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Математические. Приоритет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Бинарную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операцию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для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нескольких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одну: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"Java";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"Script";</a:t>
            </a:r>
          </a:p>
          <a:p>
            <a:pPr marL="0" lvl="1" defTabSz="360000"/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JavaScript"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бинарной операции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будет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 к строке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+ "2");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"12"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 + 2);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("1" +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"1true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 +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"1null"</a:t>
            </a:r>
          </a:p>
          <a:p>
            <a:pPr marL="0" lvl="1" defTabSz="360000"/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 + x);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"1undefined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Остальные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математические операции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только с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числами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всегда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преобразуют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аргументы к числу: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 - 2);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console.log(6 / "2");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переменными. Сложение строк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935</TotalTime>
  <Words>2779</Words>
  <Application>Microsoft Office PowerPoint</Application>
  <PresentationFormat>Экран (4:3)</PresentationFormat>
  <Paragraphs>398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1451</cp:revision>
  <dcterms:created xsi:type="dcterms:W3CDTF">2010-05-10T12:35:19Z</dcterms:created>
  <dcterms:modified xsi:type="dcterms:W3CDTF">2017-10-10T10:17:05Z</dcterms:modified>
</cp:coreProperties>
</file>