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4"/>
  </p:notesMasterIdLst>
  <p:sldIdLst>
    <p:sldId id="256" r:id="rId2"/>
    <p:sldId id="287" r:id="rId3"/>
    <p:sldId id="376" r:id="rId4"/>
    <p:sldId id="377" r:id="rId5"/>
    <p:sldId id="378" r:id="rId6"/>
    <p:sldId id="379" r:id="rId7"/>
    <p:sldId id="380" r:id="rId8"/>
    <p:sldId id="382" r:id="rId9"/>
    <p:sldId id="381" r:id="rId10"/>
    <p:sldId id="403" r:id="rId11"/>
    <p:sldId id="383" r:id="rId12"/>
    <p:sldId id="384" r:id="rId13"/>
    <p:sldId id="385" r:id="rId14"/>
    <p:sldId id="386" r:id="rId15"/>
    <p:sldId id="388" r:id="rId16"/>
    <p:sldId id="387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362" r:id="rId32"/>
    <p:sldId id="321" r:id="rId3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599" autoAdjust="0"/>
  </p:normalViewPr>
  <p:slideViewPr>
    <p:cSldViewPr>
      <p:cViewPr varScale="1">
        <p:scale>
          <a:sx n="78" d="100"/>
          <a:sy n="78" d="100"/>
        </p:scale>
        <p:origin x="90" y="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30.01.2018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EA659-D1D2-46C2-8783-A1076CA2F197}" type="datetime1">
              <a:rPr lang="ru-RU" smtClean="0"/>
              <a:t>30.01.2018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9C2D5-88D5-46D7-86F0-0B354E0FBA06}" type="datetime1">
              <a:rPr lang="ru-RU" smtClean="0"/>
              <a:t>30.01.2018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D863E-1F5D-4C4E-B865-F27D8F0DEB6F}" type="datetime1">
              <a:rPr lang="ru-RU" smtClean="0"/>
              <a:t>30.01.2018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829E9-EC4D-450D-8153-88657F6F6DBE}" type="datetime1">
              <a:rPr lang="ru-RU" smtClean="0"/>
              <a:t>30.01.2018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E657-A290-4412-BCED-9E58D00C45A7}" type="datetime1">
              <a:rPr lang="ru-RU" smtClean="0"/>
              <a:t>30.01.2018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897C1-CA2F-4F4D-8F92-F07FCF884A7F}" type="datetime1">
              <a:rPr lang="ru-RU" smtClean="0"/>
              <a:t>30.01.2018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A6E6E-880C-4CC3-9A59-A23E403CA0F1}" type="datetime1">
              <a:rPr lang="ru-RU" smtClean="0"/>
              <a:t>30.01.2018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A348C-F64E-4026-ADAE-A9EA3593EE44}" type="datetime1">
              <a:rPr lang="ru-RU" smtClean="0"/>
              <a:t>30.01.2018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596F1-E15D-4812-B1A9-F62B23B7F2BD}" type="datetime1">
              <a:rPr lang="ru-RU" smtClean="0"/>
              <a:t>30.01.2018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0900B-A245-4256-9EFB-FEE5C99521A7}" type="datetime1">
              <a:rPr lang="ru-RU" smtClean="0"/>
              <a:t>30.01.2018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4D4E0-B6E7-4D2B-A7B0-7AFDD2DFCFEC}" type="datetime1">
              <a:rPr lang="ru-RU" smtClean="0"/>
              <a:t>30.01.2018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CB1F41-A01B-4BBE-A296-A2A136D75495}" type="datetime1">
              <a:rPr lang="ru-RU" smtClean="0"/>
              <a:t>30.01.2018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etanit.com/" TargetMode="External"/><Relationship Id="rId2" Type="http://schemas.openxmlformats.org/officeDocument/2006/relationships/hyperlink" Target="http://learn.javascript.ru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rofessorweb.ru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16739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2800" b="1" dirty="0" smtClean="0">
                <a:latin typeface="Arial" charset="0"/>
              </a:rPr>
              <a:t>ECMAScript 5. </a:t>
            </a:r>
            <a:r>
              <a:rPr lang="ru-RU" altLang="uk-UA" sz="2800" b="1" dirty="0" smtClean="0">
                <a:latin typeface="Arial" charset="0"/>
              </a:rPr>
              <a:t>Основы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5760000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400" b="1" dirty="0" smtClean="0">
                <a:latin typeface="Arial" charset="0"/>
              </a:rPr>
              <a:t>Инструктор</a:t>
            </a:r>
            <a:r>
              <a:rPr lang="ru-RU" altLang="uk-UA" sz="2400" dirty="0" smtClean="0">
                <a:latin typeface="Arial" charset="0"/>
              </a:rPr>
              <a:t>:</a:t>
            </a:r>
            <a:r>
              <a:rPr lang="en-US" altLang="uk-UA" sz="2400" dirty="0">
                <a:latin typeface="Arial" charset="0"/>
              </a:rPr>
              <a:t> </a:t>
            </a:r>
            <a:r>
              <a:rPr lang="ru-RU" altLang="uk-UA" sz="2400" dirty="0" smtClean="0">
                <a:latin typeface="Arial" charset="0"/>
              </a:rPr>
              <a:t>Максим</a:t>
            </a:r>
            <a:endParaRPr lang="en-US" altLang="uk-UA" sz="2400" dirty="0">
              <a:latin typeface="Arial" charset="0"/>
            </a:endParaRPr>
          </a:p>
        </p:txBody>
      </p:sp>
      <p:sp>
        <p:nvSpPr>
          <p:cNvPr id="5" name="Прямоугольник 8"/>
          <p:cNvSpPr>
            <a:spLocks noChangeArrowheads="1"/>
          </p:cNvSpPr>
          <p:nvPr/>
        </p:nvSpPr>
        <p:spPr bwMode="auto">
          <a:xfrm>
            <a:off x="0" y="720000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9600" b="1" dirty="0" smtClean="0">
                <a:latin typeface="Arial" charset="0"/>
              </a:rPr>
              <a:t>JS</a:t>
            </a:r>
            <a:endParaRPr lang="en-US" altLang="uk-UA" sz="9600" b="1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Несколько значений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группировать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 1-2");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Будет выполнено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3: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 3");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значение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 или 2,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выполнит один и тот же код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Условные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конструкции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switch.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Группировка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8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выражения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проверяется на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строгое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равенство со значениями блоков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 1");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Будет выполнено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"1":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1");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Логическая 1");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Условные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конструкции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switch.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Строгое равенство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8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Тернарная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операция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является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упрощенной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версией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позволяет записать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одну строку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"+";</a:t>
            </a:r>
          </a:p>
          <a:p>
            <a:pPr marL="0" lvl="1" defTabSz="360000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 = x === "+" ? 1 + 2 : 1 - 2;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  <a:p>
            <a:pPr marL="0" lvl="1" algn="just" defTabSz="3600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Операция ?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удобна исключительно при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не больших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условных конструкциях.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большинстве случаев,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более предпочтителен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?</a:t>
            </a:r>
          </a:p>
          <a:p>
            <a:pPr marL="0" lvl="1" defTabSz="360000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pPr marL="0" lvl="1" defTabSz="360000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&gt; y ? console.log("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 "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 "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больше числа "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y) : console.log("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 "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 "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меньше числа "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y);</a:t>
            </a:r>
          </a:p>
          <a:p>
            <a:pPr marL="0" lvl="1" defTabSz="36000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</a:t>
            </a:r>
          </a:p>
          <a:p>
            <a:pPr marL="0" lvl="1" defTabSz="360000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pPr marL="0" lvl="1" defTabSz="360000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(x &gt; y)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 "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 "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больше числа "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 "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 "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меньше числа "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Условные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конструкции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?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Циклы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позволяют в зависимости от определенных условий выполнять некоторое действие множество раз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Повторение цикла по-научному называется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итерация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Чтобы контролировать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количество итераций, используют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счетчики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это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обычные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переменные, которые зачастую являются целым числом и позволяют определить сколько итераций уже прошло и сколько еще осталось. Самые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распатроненные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названия переменных для счетчиков i, j, k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Конструкция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сначала проверяет истинность условия, а потом выполняет действие. Пока условие истинно, действие повторяется: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 = 1;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(i &lt;= 3) {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Выполнится 3 раза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console.log(i);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i++;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 ключевого слова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следует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условие в круглых скобках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потом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действие</a:t>
            </a:r>
            <a:endParaRPr lang="ru-RU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Циклы. Итерация.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8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Конструкция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сначала выполняет действие, а потом проверяет условие. Пока условие истинно, действие повторяется: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 = 1;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Выполнится 3 раза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console.log(i);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i++;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(i &lt;= 3);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 ключевого слова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следует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действие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потом ключевое слово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условием в круглых скобках</a:t>
            </a:r>
            <a:endParaRPr lang="ru-RU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Циклы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while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34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Основное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отличие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 while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от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заключается в том, что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 while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выполнит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действие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минимум один раз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не зависимо от условия: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!= 0) {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выполнится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!= 0);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Циклы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do while.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Отличие от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hile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Конструкция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подобна конструкции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только представляет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более наглядный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способ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записать все необходимые части для работы цикла: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 = 1; i &lt;= 3; i++) {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Выполнится 3 раза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console.log(i);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 ключевого слова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круглых скобках следуют три части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разделенные точкой с запятой:</a:t>
            </a: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инициализация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счетчиков</a:t>
            </a: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Условие,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пока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условие истинно, действие повторяется</a:t>
            </a: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Шаг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изменения счетчиков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хоть одна часть не известна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конструкцию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лучше не использовать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Циклы.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Конструкция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for in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предназначена 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перебора массивов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people = ["Tom", "Alice", "Sam"];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people) {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 3 раза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console.log(people[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Подобные действия можно сделать и с помощью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people = ["Tom", "Alice", "Sam"];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 3 раза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console.log(people[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Циклы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 in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83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Конструкция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более гибкая по сравнению с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for 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Конструкция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in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последовательно извлекает элементы массива и не позволяет их изменять. 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перескакивать на несколько элементов вперед в зависимости от шага счетчика и изменять элементы: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people = ["Tom", "Alice", "Sam"];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people[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people[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+ "!";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console.log(people);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["Tom!", "Alice", "Sam!"]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Циклы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for in.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Отличие от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8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помощи ключевого слова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остановить цикл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любой момент: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 3 раза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4)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помощи ключевого слова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остановить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выполнение текущей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итерации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раз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 2 == 0)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 5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раз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Циклы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break. continue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0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Условные конструкции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Циклы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Область видимости переменных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3" descr="D: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Зачастую надо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повторять одно и то же действие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 многих частях программы. Чтобы не повторять один и тот же код во многих местах, используются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Функции являются основными строительными блоками программы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Функции представляют собой набор инструкций, выполняющих определенное действие или вычисляющих определенное значение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Примеры встроенных функций – это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(). Но можно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определять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свои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console.log("Привет");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функции начинается с ключевого слова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после которого следует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имя функции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После имени функции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 круглых скобках идет список параметров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Если параметров у функции нет, то просто идут пустые скобки. Затем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 фигурных скобках идет тело функции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содержащее набор инструкций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Функции. Определение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94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Простого определения функции еще недостаточно чтобы она заработала, ее нужно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вызвать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Вызывать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функцию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любое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количество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раз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и есть главная особенность функций: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console.log("Привет");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Вызов функции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Вызов функции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Вызов функции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Функции. Вызов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26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вызове функции ей можно передать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параметры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которые она будет использовать: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y)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x + y;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2);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("Привет, ", "Мир!");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Мир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Функции. Параметры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7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Функция может принимать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любое количество параметров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Если параметр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 передан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вызове – он будет равен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Можно проверить, если параметр не передан – присвоить ему значение по умолчанию. Такие параметры еще называются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необязательные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как правило, они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располагаются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 конце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списка: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y, z)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(y ===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y = 0;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(z ===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z = 0;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x + y + z;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2);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2, 3);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Функции. Параметры. Необязательные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7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параметров будет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передано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больше, чем определенно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 ошибки не будет.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Получить все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переданные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параметры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можно при помощи специального массива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arguments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sum()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 = 0;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res += arguments[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console.log(res);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sum(1);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sum(1, 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sum(1, 2, 3);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Функции. Параметры.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arguments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9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Функция может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возвращать результат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который будет передан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 вызвавший её код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y)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x + y;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возврата результата используется ключевое слово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после которого идет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значение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которое нужно вернуть. После получения результата, его можно сохранить в переменную: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2);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Функции. Возврат значения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18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Ключевое слово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использовать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без значения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чтобы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остановить выполнение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функции: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(value)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(!value)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"Ok";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undefined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Функции. Остановка выполнения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2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Функции.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Выбор имени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Имя функции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следует тем же правилам, что и имя переменной. Основное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отличие – оно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должно быть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глаголом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т.к.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 – это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действие. Как правило, используются глагольные префиксы, обозначающие общий характер действия, после которых следует уточнение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Функции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которые начинаются с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что-то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показывают: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showMessage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 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Префикс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"показать" сообщение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Функции, начинающиеся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получают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и т.п.: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      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"получает" возраст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calcD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       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"вычисляет" дискриминант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createForm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  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"создает" форму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checkPermission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"проверяет" разрешение, возвращает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очень удобно, поскольку взглянув на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функцию – уже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примерно представить, что она делает, даже если функцию написал совсем другой человек, а в отдельных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случаях – 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какого вида значение она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возвращает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>
                <a:latin typeface="Arial" charset="0"/>
              </a:rPr>
              <a:t>ECMAScript 5. </a:t>
            </a:r>
            <a:r>
              <a:rPr lang="ru-RU" altLang="uk-UA" dirty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0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Область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видимости переменных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Все переменные имеют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определенную область видимости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в пределах которой их можно использовать:</a:t>
            </a:r>
          </a:p>
          <a:p>
            <a:pPr marL="0" lvl="1" defTabSz="360000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f1()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console.log(x);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console.log(y);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console.log(z);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Ошибка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f2()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z = 3;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console.log(x);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console.log(y);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Ошибка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console.log(z);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f2();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console.log(y);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Ошибка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console.log(z);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</a:t>
            </a:r>
            <a:r>
              <a:rPr lang="ru-RU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шибка</a:t>
            </a:r>
            <a:endParaRPr lang="en-US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>
                <a:latin typeface="Arial" charset="0"/>
              </a:rPr>
              <a:t>ECMAScript 5. </a:t>
            </a:r>
            <a:r>
              <a:rPr lang="ru-RU" altLang="uk-UA" dirty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67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Область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видимости переменных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переменные, которые созданы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вне функций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являются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глобальными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такие переменные можно использовать из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любого места программы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переменные, которые созданы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внутри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являются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локальными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такие переменные можно использовать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только внутри функции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 которой они были созданы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Когда функция заканчивает свою работу, то все переменные, созданные в функции, уничтожаются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>
                <a:latin typeface="Arial" charset="0"/>
              </a:rPr>
              <a:t>ECMAScript 5. </a:t>
            </a:r>
            <a:r>
              <a:rPr lang="ru-RU" altLang="uk-UA" dirty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5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Условные конструкции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позволяют выполнить те или иные действия в зависимости от определенных условий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Конструкция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проверяет истинность некоторого условия и в зависимости от результатов проверки выполняет определенный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код: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2;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= 1;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 &gt; y)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console.log("Число " + x + " больше числа " + y);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 ключевого слова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следует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условие в круглых скобках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Условием выступает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любое выражение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которое в итоге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возвращает логический тип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условие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истинно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выполняется код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из блока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Условные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конструкции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if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7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Область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видимости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переменных. Сокрытие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локальная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переменная будет иметь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такое же имя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глобальная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локальная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скроет глобальную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т.е.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функция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будет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использовать локальную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переменную, которая создана непосредственно в функции: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pPr marL="0" lvl="1" defTabSz="360000"/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2;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console.log(x);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>
                <a:latin typeface="Arial" charset="0"/>
              </a:rPr>
              <a:t>ECMAScript 5. </a:t>
            </a:r>
            <a:r>
              <a:rPr lang="ru-RU" altLang="uk-UA" dirty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7200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http://learn.javascript.ru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://metanit.com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://professorweb.ru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2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3075057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условие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ложно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выполняется код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из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необязательного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блока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 &gt; y)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console.log("Число " + x + " больше числа " + y);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console.log("Число " + x + " меньше числа " + y);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Условные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конструкции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f. else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2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нужно добавить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дополнительные условия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используется конструкция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else if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Количество конструкций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else if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неограниченно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= 1;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 &gt; y)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 " 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+ "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больше числа " 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 &lt; y)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 " 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+ "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меньше числа " 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 " 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+ "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равно числу " 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Условные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конструкции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if.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lse if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97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условие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будет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логическим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выражением, то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выражения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будет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неявное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преобразован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логическому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типу: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(1)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("Всегда выполняется");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console.log("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Никогда не выполнится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""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console.log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Никогда не выполнится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("Всегда выполняется");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Условные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конструкции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if.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Не логическое выражение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11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Конструкция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заменяет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собой сразу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несколько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Она представляет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более наглядный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способ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сравнения значения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несколькими вариантами: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2;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console.log("Число 1");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console.log("Число 2");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Будет выполнено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3: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console.log("Число 3");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Будет выполнено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 ключевого слова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следует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сравнимое выражение в круглых скобках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выражения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последовательно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сравнивается со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значениями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которые следуют после ключевых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слов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совпадение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будет найдено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начнет выполнение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 текущего блока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конца блока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Условные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конструкции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switch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8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совпадение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 будет найдено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выполнит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необязательный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блок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0;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 1");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 2");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3: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 3");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Неизвестное значение");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Будет выполнено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Условные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конструкции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switch. default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06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Ключевое слово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останавливает выполнение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полезно, если нужно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остановить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сразу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после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выполнения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текущего блока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2;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 1");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 2");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Будет выполнено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3: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 3");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Условные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конструкции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switch. break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2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1793</TotalTime>
  <Words>2693</Words>
  <Application>Microsoft Office PowerPoint</Application>
  <PresentationFormat>Экран (4:3)</PresentationFormat>
  <Paragraphs>421</Paragraphs>
  <Slides>32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Maksym</cp:lastModifiedBy>
  <cp:revision>1527</cp:revision>
  <dcterms:created xsi:type="dcterms:W3CDTF">2010-05-10T12:35:19Z</dcterms:created>
  <dcterms:modified xsi:type="dcterms:W3CDTF">2018-01-30T09:34:40Z</dcterms:modified>
</cp:coreProperties>
</file>