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87" r:id="rId3"/>
    <p:sldId id="376" r:id="rId4"/>
    <p:sldId id="377" r:id="rId5"/>
    <p:sldId id="378" r:id="rId6"/>
    <p:sldId id="379" r:id="rId7"/>
    <p:sldId id="380" r:id="rId8"/>
    <p:sldId id="381" r:id="rId9"/>
    <p:sldId id="402" r:id="rId10"/>
    <p:sldId id="401" r:id="rId11"/>
    <p:sldId id="382" r:id="rId12"/>
    <p:sldId id="383" r:id="rId13"/>
    <p:sldId id="384" r:id="rId14"/>
    <p:sldId id="385" r:id="rId15"/>
    <p:sldId id="386" r:id="rId16"/>
    <p:sldId id="387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362" r:id="rId28"/>
    <p:sldId id="321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599" autoAdjust="0"/>
  </p:normalViewPr>
  <p:slideViewPr>
    <p:cSldViewPr>
      <p:cViewPr varScale="1">
        <p:scale>
          <a:sx n="78" d="100"/>
          <a:sy n="78" d="100"/>
        </p:scale>
        <p:origin x="78" y="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23.01.2018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A659-D1D2-46C2-8783-A1076CA2F197}" type="datetime1">
              <a:rPr lang="ru-RU" smtClean="0"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9C2D5-88D5-46D7-86F0-0B354E0FBA06}" type="datetime1">
              <a:rPr lang="ru-RU" smtClean="0"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863E-1F5D-4C4E-B865-F27D8F0DEB6F}" type="datetime1">
              <a:rPr lang="ru-RU" smtClean="0"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829E9-EC4D-450D-8153-88657F6F6DBE}" type="datetime1">
              <a:rPr lang="ru-RU" smtClean="0"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E657-A290-4412-BCED-9E58D00C45A7}" type="datetime1">
              <a:rPr lang="ru-RU" smtClean="0"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97C1-CA2F-4F4D-8F92-F07FCF884A7F}" type="datetime1">
              <a:rPr lang="ru-RU" smtClean="0"/>
              <a:t>23.01.2018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6E6E-880C-4CC3-9A59-A23E403CA0F1}" type="datetime1">
              <a:rPr lang="ru-RU" smtClean="0"/>
              <a:t>23.01.2018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348C-F64E-4026-ADAE-A9EA3593EE44}" type="datetime1">
              <a:rPr lang="ru-RU" smtClean="0"/>
              <a:t>23.01.2018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596F1-E15D-4812-B1A9-F62B23B7F2BD}" type="datetime1">
              <a:rPr lang="ru-RU" smtClean="0"/>
              <a:t>23.01.2018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900B-A245-4256-9EFB-FEE5C99521A7}" type="datetime1">
              <a:rPr lang="ru-RU" smtClean="0"/>
              <a:t>23.01.2018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4D4E0-B6E7-4D2B-A7B0-7AFDD2DFCFEC}" type="datetime1">
              <a:rPr lang="ru-RU" smtClean="0"/>
              <a:t>23.01.2018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CB1F41-A01B-4BBE-A296-A2A136D75495}" type="datetime1">
              <a:rPr lang="ru-RU" smtClean="0"/>
              <a:t>23.01.2018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etanit.com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fessorweb.ru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16739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ECMAScript 5. </a:t>
            </a:r>
            <a:r>
              <a:rPr lang="ru-RU" altLang="uk-UA" sz="2800" b="1" dirty="0" smtClean="0">
                <a:latin typeface="Arial" charset="0"/>
              </a:rPr>
              <a:t>Основы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760000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400" b="1" dirty="0" smtClean="0">
                <a:latin typeface="Arial" charset="0"/>
              </a:rPr>
              <a:t>Инструктор</a:t>
            </a:r>
            <a:r>
              <a:rPr lang="ru-RU" altLang="uk-UA" sz="2400" dirty="0" smtClean="0">
                <a:latin typeface="Arial" charset="0"/>
              </a:rPr>
              <a:t>:</a:t>
            </a:r>
            <a:r>
              <a:rPr lang="en-US" altLang="uk-UA" sz="2400" dirty="0">
                <a:latin typeface="Arial" charset="0"/>
              </a:rPr>
              <a:t> </a:t>
            </a:r>
            <a:r>
              <a:rPr lang="ru-RU" altLang="uk-UA" sz="2400" dirty="0" smtClean="0">
                <a:latin typeface="Arial" charset="0"/>
              </a:rPr>
              <a:t>Максим</a:t>
            </a:r>
            <a:endParaRPr lang="en-US" altLang="uk-UA" sz="2400" dirty="0">
              <a:latin typeface="Arial" charset="0"/>
            </a:endParaRPr>
          </a:p>
        </p:txBody>
      </p:sp>
      <p:sp>
        <p:nvSpPr>
          <p:cNvPr id="5" name="Прямоугольник 8"/>
          <p:cNvSpPr>
            <a:spLocks noChangeArrowheads="1"/>
          </p:cNvSpPr>
          <p:nvPr/>
        </p:nvSpPr>
        <p:spPr bwMode="auto">
          <a:xfrm>
            <a:off x="0" y="720000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9600" b="1" dirty="0" smtClean="0">
                <a:latin typeface="Arial" charset="0"/>
              </a:rPr>
              <a:t>JS</a:t>
            </a:r>
            <a:endParaRPr lang="en-US" altLang="uk-UA" sz="9600" b="1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Замыкания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Замыкание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возможность использовать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из вложенной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переменные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параметры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внешней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 В данном контексте, внешнюю функцию еще называют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окружением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вложенной функции:</a:t>
            </a: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closureParameter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closureVariable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closureParameter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closureVariable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outer(1);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2"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Замыкания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Вызов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приводит к возврату внутренней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closureParameter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closureVariable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которая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запоминает окружение, в котором она была создана, в частности, значения параметра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closureParameter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переменной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closureVariable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итоге при вызове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определяется переменная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которая и представляет собой замыкание, то есть объединяет две вещи: функцию и окружение, в котором функция была создана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Замыкания. Несколько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создании нескольких замыканий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каждого создается свое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окружение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outer(1);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inner1();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console.log(res1);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2"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inner2 = outer(2);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res2 = inner2();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2"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Замыкания. Пример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функции, которая возвращает количество ее вызова: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numberOfCalls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numberOfCalls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createCounter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console.log(counter());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console.log(counter());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console.log(counter());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 показывает как можно привязать к функции данные, которые сохраняются между ее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вызовами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замыкания позволяют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имеющие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своё изменяемое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состояние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Замыкания. Пример. Защита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замыканий можно защищать данные, следующий пример демонстрирует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безопасную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работу с функцией квадратного корня: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createSafeSQRT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Замыкания. Пример. Защита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createSafeSQRT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](9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pPr marL="0" lvl="1" defTabSz="36000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](-9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[1]());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идет привязка данных не к одной функции а к массиву функций: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Первая функция проверяет новое значения и в случаи успеха, устанавливает его в свое окружение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Вторая функция выполняет расчет квадратного корня и возвращает результат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Самовызывающиеся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функции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Обычно определение функции отделяется от ее вызова: сначала нужно определить, потом вызывать. Но это необязательно. Можно создать такие функции, которые будут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вызываться сразу при определении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Такие функции еще называют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Immediately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Invoked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(IIFE):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console.log("Привет мир");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}());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 мир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(n) {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&lt;= n; i++)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*= i;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console.log("Факториал числа " + n + " равен " + 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}(4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Факториал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числа 4 равен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Подобные функции заключаются в скобки, и после определения функции идет в скобках передача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параметров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Рекурсивные функции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Среди функций отдельно можно выделить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рекурсивные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функции. Их суть состоит в том, что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функция вызывает саму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себя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рассмотрим функцию,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которая вычисляет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факториал числа (факториал числа – это число, умноженное на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себя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минус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оди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затем на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себя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минус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так далее, до единицы. Обозначается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n!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 == 1)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- 1);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Рекурсивные функции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calcFactorial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1" defTabSz="360000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calcFactorial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4 * 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calcFactorial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defTabSz="360000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calcFactorial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3 * 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calcFactorial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defTabSz="360000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calcFactorial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2 * 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calcFactorial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defTabSz="360000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calcFactorial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1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24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calcFactorial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значение 1, если параметр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равен 1, либо возвращает результат опять же функции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calcFactorial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которую передается 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1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Рекурсивные функции. Циклы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Однако в данном случае надо отметить, что для вычисления факториала существуют решения на основе циклов, которые более оптимальны для решения данной задачи: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calcFactorial2(n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1;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 *=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res2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calcFactorial2(4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console.log(res2);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24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выражения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как параметр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Замыкания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Самовызывающиеся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функции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Рекурсивные функции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Переопределение функций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Hoisting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Переопределение функций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 обладают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возможностью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переопределения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своего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дейсвия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Переопределение происходит с помощью присвоения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анонимной 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переменную,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которая называется так же, как и переопределяемая функция: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До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переопределения");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переопределения");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После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первом срабатывании функции действует основной блок операторов функции, в частности, в данном случае выводится сообщение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 переопределения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при первом срабатывании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также происходит ее переопределение. Поэтому при всех последующих вызовах функции срабатывает ее переопределенная версия, а на консоль будет выводиться сообщение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переопределения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Переопределение функций. Нюансы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при переопределении функции надо учитывать некоторые нюансы. В частности, попробуем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скопировать функцию в другую переменную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через эту переменную вызвать функцию:</a:t>
            </a:r>
          </a:p>
          <a:p>
            <a:pPr marL="0" lvl="1" defTabSz="360000"/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Присвоение ссылки на функцию до переопределения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display;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После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в переменную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displayMessage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копируется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функцию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ее переопределения. Поэтому при вызове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displayMessage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будет вызываться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непереопределенная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версия функции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Переопределение функций. Нюансы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Вызовем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displayMessage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 вызова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display():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display;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После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После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Определим переменную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displayMessage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уже после вызова функции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display():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После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display;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После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После переопределения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этом случае переменная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displayMessage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будет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хранить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переопределенную версию функции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display()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Hoisting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Hoisting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(поднятие) представляет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доступа к переменным и функциям до их определения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Выполнение кода происходит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два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прохода: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первом проходе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интерпретатор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получает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все объявления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затем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переменных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При этом никакой код не выполняется, функции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вызываются</a:t>
            </a:r>
          </a:p>
          <a:p>
            <a:pPr lvl="1" indent="-457200" algn="just" defTabSz="3600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втором проходе собственно происходит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выполнение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И даже если переменная определена после непосредственного использования, ошибки не возникнет, так как при первом проходе компилятору уже известны все переменные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есть как будто происходит поднятие кода с определением функций и переменных вверх до их непосредственного использования. Поднятие на английский переводится как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hoisting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поэтому данный процесс так и называется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Переменные, которые попадают под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hoisting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получают значение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Hoisting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возьмем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endParaRPr lang="ru-RU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его запуске будет ошибка, так как переменная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существует вообще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Добавим определение переменной: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этом случае консоль выведет значение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первом проходе компилятор узнает про существование переменной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Она получает 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При втором проходе вызывается метод console.log(x)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Hoisting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Возьмем другой пример: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= a * b;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7;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3;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Здесь та же ситуация. Переменные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используются до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определения.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 им присваиваются значения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undefined.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если умножить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undefined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undefined,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результатом будет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то же самое относится и к использованию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Можно сначала вызвать функцию, а потом уже ее определить: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("Привет");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Здесь 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успешно отработает, несмотря на то, что она определена после вызова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7. Hoisting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Пример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 от этой ситуации надо отличать тот случай, когда функция определяется в виде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Expression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endParaRPr lang="ru-RU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("Привет");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данном случае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ошибка.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первом проходе компилятор также получит переменную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присвоит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ей 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При втором проходе, когда надо будет вызывать функцию, на которую будет ссылаться эта переменная, компилятор увидит, что вызывать то нечего: переменная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пока еще равна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И будет ошибка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определении переменных и функций следует учитывать тонкости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hoisting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http://learn.javascript.ru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://metanit.com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://professorweb.ru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075057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разновидностью значения переменной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всегда можно получить код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например,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вывести ее в консоль: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console.log("Привет");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ƒ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//    console.log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Привет");</a:t>
            </a:r>
          </a:p>
          <a:p>
            <a:pPr marL="0" lvl="1" defTabSz="360000"/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последней строке после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sayHello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нет скобок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То есть, функция не вызывается, а просто выводится в консоль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Функциональные выражения. Разновидность значения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Функцию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скопировать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другую переменную: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Привет"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поменять значение переменной с функцией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другой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тип, то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вызове будет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ошибка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Функциональные выражения. Копирование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Обычные значения, такие как числа или строки, представляют собой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действие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Это действие запускается через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круглые скобки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Запускать можно только функции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альтернативный синтаксис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определения функции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console.log("Привет");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1" defTabSz="360000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"Привет"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Вначале определяется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анонимная функция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(функция без имени) и затем записывается в переменную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sayHello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Стандартное (классическое) определение функции называется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Функциональные выражения. Анонимная функция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Функции могут выступать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качестве параметров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других функций: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operation)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sum(x, y)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+ y;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2, sum);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Функция как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принимает три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параметра.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Параметр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действие, причем на момент определения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не важно, что это будет за действие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Самое важное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это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использует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т.е. подает два параметра и ждет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принимает два параметра и возвращает их сумму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вызове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фукнция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передается в качестве третьего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 же, при вызове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(), третьим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быть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анонимная функция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(2, 1,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(x, y)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- y;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endParaRPr lang="ru-RU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Функция как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параметр. Анонимная функция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Замыкания. Вложенные функции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Внутри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определять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только переменные, но и другие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console.log("Привет");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"Привет"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Внутри функции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outer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определяется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и сразу запускается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Внутри вложенной функции можно также определять другие функции и т.д.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Замыкания. Возврат функции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Внешняя функция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возвращать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внутреннею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outer()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inner()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Привет");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inner;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outer();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outer()();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Привет"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Иногда удобней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возвращать анонимную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функцию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outer()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Привет");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 = outer();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outer()();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Привет"</a:t>
            </a:r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ECMAScript 5. </a:t>
            </a:r>
            <a:r>
              <a:rPr lang="ru-RU" altLang="uk-UA" dirty="0" smtClean="0">
                <a:latin typeface="Arial" charset="0"/>
              </a:rPr>
              <a:t>Основы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2034</TotalTime>
  <Words>2275</Words>
  <Application>Microsoft Office PowerPoint</Application>
  <PresentationFormat>Экран (4:3)</PresentationFormat>
  <Paragraphs>374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1571</cp:revision>
  <dcterms:created xsi:type="dcterms:W3CDTF">2010-05-10T12:35:19Z</dcterms:created>
  <dcterms:modified xsi:type="dcterms:W3CDTF">2018-01-23T13:32:05Z</dcterms:modified>
</cp:coreProperties>
</file>