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87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4" r:id="rId30"/>
    <p:sldId id="405" r:id="rId31"/>
    <p:sldId id="406" r:id="rId32"/>
    <p:sldId id="362" r:id="rId33"/>
    <p:sldId id="321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5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24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Персистентность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Любой программный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занимает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определенный объем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памяти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определенное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Множество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 существования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 неисчерпаемо: от промежуточных объектов, возникающих лишь во время вычисления выражений, до постоянных баз данных, существующих даже после завершения работы 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Персистентность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способность объекта преодолевать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рамки (т.е. продолжать свое существование после исчезновения своего создателя) или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переделы (т.е. выходить за пределы своего первоначального адресного пространства)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программирование. Объект. Состояние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Основными конструктивными элементами ООП 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обладает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поведением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Состояние объекта характеризуется перечнем всех (как правило, статических)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(атрибутов, свойств) данного объекта и текущими (как правило, динамическими)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каждого из этих полей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Полями объекта называются отличительные характеристики, черты, качества или особенности, обеспечивающие его уникальность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полей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простыми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количественными характеристиками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обозначать другой объект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программирование. Объект. Поведение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Поведение объекта характеризуется перечнем всех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(операций, функций, процедур) данного объекта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Методом называется определенное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воздействие одного объекта на другой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целью вызвать некую реакцию, т.е.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объект может вызывать методы у других объектов (посылать сообщения) и отвечать на вызванные у него методы другими объектами (реагировать на сообщения)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методы можно разделить на следующие виды: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изменение состояния объекта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получение состояния объекта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получение всего состояния объекта в строго определенном порядке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создает объект 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инициализирует его состояние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удаляет объект 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стирает состояние объекта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программирование. Объект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объекта представляет собой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суммарный результат его поведения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один объект не существует в изоляции от других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Все объекты либо подвергаются воздействию, либо сами воздействуют на другие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поведение схожих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объектов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определяется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общем для них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Термины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экземпляр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синонимами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Picture 2" descr="D:\Объект_в_ОО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15" y="3789039"/>
            <a:ext cx="5021771" cy="26241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Объект. Отношения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Сами по себе объекты совершенно не интересны. Поведение системы определяется лишь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взаимодействием между объектами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двумя объектами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основываются на взаимных предположениях о допустимых методах и ожидаемом поведении: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Ассоциация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Связь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объект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сотрудничает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другими объектами, используя связи с ними, другими словами, связь – это конкретное соединение, через которое объект (клиент) запрашивает услугу (вызывает метод) у другого объекта (сервера) или управляет им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Агрегация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описывает иерархию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часть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позволяет переходить от целого (агрегата) к его частям (компонентам). Объект, представляющий собой часть другого объекта, имеет связь со своим агрегатом. Используя эту связь, агрегат может посылать сообщения (вызывать методы) своим частям. Время жизни частей и время жизни целого не зависят друг от друга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Композиция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похоже на агрегация, только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более сильная связь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Объект не только является частью другого объекта, но и вообще не может принадлежат еще кому-то. Время жизни частей зависит от времени жизни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целого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Делегирование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объект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поручает реализацию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своего поведения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объектам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9999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то время как объект обозначает конкретную сущность, определенную во времени и в пространстве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описывает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совокупность объектов, обладающих общей структурой и одинаковым поведением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множество объектов, обладающих общей структурой, поведением и семантикой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Отдельный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просто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экземпляром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следующие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 двумя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показывает, что один из двух связанных классов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подтип, наследник)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частной формой другого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надтип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родитель),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называется обобщением первого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отношение между двумя классами, в которой один класс реализует поведение, заданное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отношение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делегирование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альтернативой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друг другу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многих классических объектно-ориентированных языках, как С++,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C# вся концепция ООП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вокруг понятий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представляет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план объекта, а объект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конкретную реализацию этого плана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принятия стандарта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использовались классы, 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использовались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прототипы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программе нужно описать сущность человека, у которого есть имя, возраст, пол и так далее, то естественно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представить сущность человека в виде простого типа данных, числа или строки. Потребуется несколько строк или чисел, чтобы должным образом описать человека. В этом плане человек будет выступать как сложная комплексная структура, у которого будут отдельные свойства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возраст, рост, имя, фамилия и т.д.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подобными структурами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Каждый объект может хранить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описывают его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описывают его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поведение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Создание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способов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создания нового объекта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способ заключается в использовании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объект называется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определяется также, как и любая обычная переменная с помощью ключевого слова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Выражение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представляет вызов конструктора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функции, создающей новый объект. Для вызова конструктора применяется оператор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Вызов конструктора фактически напоминает вызов обычной функции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способ создания объекта представляет использование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фигурных скобок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является более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распространенным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создания объекта можно определить в нем свойства.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свойство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названия объекта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через точку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указать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 и присвоить ему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26;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объявляются два свойства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которым присваиваются соответствующие значения. После этого можно использовать эти свойства, например, вывести их значения в консоли: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26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объекта определяют его поведение или действия, которые он производит.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Методы представляют собой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определим метод, который бы выводил имя и возраст человека: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26;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console.log(user.name);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user.display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метода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в случае с функциями методы сначала определяются, а потом уже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вызываются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Синтаксис массивов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Упрощенный синтаксис создания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Удаление свойств и методов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Вложенные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Массивы в объектах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Проверка наличия свойств и методов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Перебор свойств и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Синтаксис массивов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также альтернативный способ определения свойств и методов с помощью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синтаксиса массивов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= 26;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=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console.log(user.name);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"]();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Вызов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каждого свойства или метода заключается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кавычки и в квадратные скобки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затем им также присваивается значение.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"] = 26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обращении к этим свойствам и методам можно использовать либо нотацию точки (user.name), либо обращаться так: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Упрощенный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создания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отдельного определения всех свойств и методов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сразу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26,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user.display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таком способе определения объекта в качестве символа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присвоения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значения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знак равно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 двоеточие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выражение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присваивает свойству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строку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определении методов также используется знак двоеточия. После определения отдельных свойств и методов идет не точка запятой,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запятая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Упрощенный синтаксис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следует отметить, что названия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объекта всегда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представляют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объекта можно переписать так: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"Tom",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"age": 26,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"display":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console.log(user.name);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Упрощенный синтаксис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одной стороны, разницы никакой нет между двумя определениями. С другой стороны, бывают случаи, где заключение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названия свойства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строку могут помочь. Например, если название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состоит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 двух слов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разделенных пробелом: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26,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Обращение к свойству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"]();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ызов метода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 этом случае для обращении к подобным свойствам и методам нужно использовать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массивов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Удаление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методов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 и методы 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ключевого слова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26,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user.name;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свойства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 удаления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будет не определено, поэтому при попытке обращения к нему, программа вернет значение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Объекты. Вложенные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могут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содержать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качестве свойств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другие объекты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есть объект страны, у которой можно выделить ряд свойств. Одно из этих свойств может представлять столицу. Но у столицы можно выделить свои свойства, например, название, численность населения, площадь: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Украина",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украинский",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capital: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Киев",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population: 2907817,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area: 847.66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console.log(country.capital.name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Киев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["capital"]["population"]);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2907817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country.capital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["area"]);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847.66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Объекты. Вложенные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доступа к свойствам таких вложенных объектов можно использовать стандартную нотацию точки: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country.capital.name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Либо обращаться к ним как к элементам массивов: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допустим смешанный вид обращения: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country.capital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Массивы в объектах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свойств также могут использоваться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том числе массивы других объектов: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country =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Швейцария",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languages: ["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немецкий", "французский", "итальянский"],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capital: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Берн",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population: 126598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cities: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Цюрих", 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population: 378884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Женева",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population: 188634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Базель",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population: 164937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};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Объекты. Массивы в объектах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console.log(country.name);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Швейцария"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console.log(country.capital.name);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Берн"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country.cities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Цюрих"</a:t>
            </a:r>
          </a:p>
          <a:p>
            <a:pPr marL="0" lvl="1" defTabSz="3600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всех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названий городов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country.cities.length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country.cities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имеется свойство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languages,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содержащее массив строк, а также свойство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cities,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хранящее массив однотипных объектов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этими массивами можно работать также, как и с любыми другими, например, перебрать с помощью цикла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переборе массива объектов каждый текущий элемент будет представлять отдельный объект, поэтому можно обратиться к его свойствам и методам:</a:t>
            </a:r>
          </a:p>
          <a:p>
            <a:pPr marL="0" lvl="1" algn="just" defTabSz="3600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country.cities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Проверка наличия свойств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динамическом определении в объекте новых свойств и методов перед их использованием бывает важно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проверить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есть ли уже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этого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использоваться оператор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26,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hasNameProp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"name"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hasNameProp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-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есть в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hasWeightProp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"weight"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hasWeightProp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-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нет свойства или метода под названием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 ключевым словом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идет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 кавычках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название свойства или метода, а после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название объекта. Если свойство или метод с подобным именем имеется, то оператор возвращает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Если нет – то возвращается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программирование. Концепция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стиль программирования имеет свою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концептуальную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основу и требует уникального подхода к решению задачи. Основой ООП стиля 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Эта модель состоит из следующих четырех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Модульность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Иерархия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главных, в этой модели существуют еще три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типов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Параллелизм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Персистентность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Объекты. Проверка наличия свойств и методов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Альтернативный способ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заключается в проверке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значение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свойство или метод равен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эти свойство или метод не определены: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hasNameProp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user.name !==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hasNameProp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hasWeightProp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user.weight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!== undefined;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hasWeightProp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Объекты.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Перебор свойств 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конструкции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перебрать объект как обычный массив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получить все его свойства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их значения: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26,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console.log(key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+ user[key]);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Абстракция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выделяет существенные характеристики некоторого объекта, отличающие его от всех других видов объектов и, таким образом, четко описывает его концептуальные границы с точки зрения наблюдателя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 концентрирует внимание 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внешнем представлении объекта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позволяет отделить существенные особенности поведения от их реализации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целый спектр абстракций, начиная с объектов, почти точно соответствующих реалиям предметной области, и заканчивая совершенно излишними объектами, существуют следующие абстракции: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 сущности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объект, представляющий собой полезную модель некой сущности в предметной области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 действия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объект, состоящий из обобщенного множества методов, каждый из которых выполняет однотипные функции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Произвольная абстракция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объект, включающий в себя набор методов, не имеющих друг с другом ничего общего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Инкапсуляция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дополняют друг друга. В центре внимания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находится наблюдаемое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поведение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объекта, 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сосредоточена 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обеспечивающей заданное поведение. Как правило, инкапсуляция осуществляется с помощью сокрытия информации, т.е. утаивания всех несущественных деталей объекта. Обычно скрывается как структура объекта, так и реализация методов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Никакая часть сложной системы не должна зависеть от внутреннего устройства какой-либо другой части. В то время 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абстракция помогает думать о том, что они делают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 позволяет легко перестраивать 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того чтобы абстракция работала, ее реализация должна быть инкапсулирована, т.е. каждый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должен состоять из двух частей: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Модульность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Модульность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разделение программы на фрагменты, которые компилируются по отдельности, но связаны между собой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большинстве языков, поддерживающих принцип модульности, интерфейс модуля отделен от его реализации, т.е. можно сказать, что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модульность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тесно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между собой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 служат физическими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контейнерами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содержащими классы, возникающие при логическом проектировании системы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Модули, как правило, являются элементарными и неделимыми структурными элементами программного обеспечения и могут использоваться в приложениях неоднократно, разделение программы на модули должно допускать повторное использование кода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3999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Иерархия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Иерархия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упорядочивание абстракций. Наиболее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важные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виды иерархии: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иерархия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общее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частное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описывает структуру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основана на отношении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Агрегация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иерархия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целое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описывает структуру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основана на отношении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частью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has-a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592001"/>
            <a:ext cx="493395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24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Контроль типов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точная характеристика структуры и поведения, присущих некоторой совокупности объектов. Термины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являются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синонимами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типов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правило использования объектов, не допускающие или ограничивающие взаимную замену объектов разных классов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одной стороны контроль типов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бывает: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переменная, параметр метода, возвращаемое значение метода связывается с типом в момент объявления и тип не может быть изменён позже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переменная связывается с типом в момент присваивания значения, а не в момент объявления переменной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другой стороны: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слабый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Эти термины не являются однозначно трактуемыми, и чаще всего используются для указания на достоинства и недостатки конкретного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языка. Языки со строгим контролем типов, не позволяют нарушать соответствия между типами, например, невозможно вызвать метод с параметрами, тип которых отличается от определенных в методе, подать больше или меньше параметров в метод чем в нем определенно. Языки со слабым контролем типом наоборот, позволяют программистам нарушать соответствия между типами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 программирование.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Концепция. Параллелизм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Параллелизм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делает акцент на абстракции и синхронизации процессов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объект может представлять собой отдельный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 управления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(абстракция процесса), такой объект называется активный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Система, построенная на основе ООП, представлена как совокупность взаимодействующих объектов, часть из которых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активными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независимыми от других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этого можно сделать вывод, что параллелизм выделяет активные объекты от пассивных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2098</TotalTime>
  <Words>3187</Words>
  <Application>Microsoft Office PowerPoint</Application>
  <PresentationFormat>Экран (4:3)</PresentationFormat>
  <Paragraphs>407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1606</cp:revision>
  <dcterms:created xsi:type="dcterms:W3CDTF">2010-05-10T12:35:19Z</dcterms:created>
  <dcterms:modified xsi:type="dcterms:W3CDTF">2017-10-10T10:18:31Z</dcterms:modified>
</cp:coreProperties>
</file>