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87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362" r:id="rId32"/>
    <p:sldId id="321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599" autoAdjust="0"/>
  </p:normalViewPr>
  <p:slideViewPr>
    <p:cSldViewPr>
      <p:cViewPr varScale="1">
        <p:scale>
          <a:sx n="109" d="100"/>
          <a:sy n="109" d="100"/>
        </p:scale>
        <p:origin x="15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11.10.2017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892F1-1DBA-4F56-9F7F-8966E395CC08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03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A659-D1D2-46C2-8783-A1076CA2F197}" type="datetime1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9C2D5-88D5-46D7-86F0-0B354E0FBA06}" type="datetime1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63E-1F5D-4C4E-B865-F27D8F0DEB6F}" type="datetime1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29E9-EC4D-450D-8153-88657F6F6DBE}" type="datetime1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57-A290-4412-BCED-9E58D00C45A7}" type="datetime1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7C1-CA2F-4F4D-8F92-F07FCF884A7F}" type="datetime1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6E6E-880C-4CC3-9A59-A23E403CA0F1}" type="datetime1">
              <a:rPr lang="ru-RU" smtClean="0"/>
              <a:t>11.10.2017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348C-F64E-4026-ADAE-A9EA3593EE44}" type="datetime1">
              <a:rPr lang="ru-RU" smtClean="0"/>
              <a:t>11.10.2017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96F1-E15D-4812-B1A9-F62B23B7F2BD}" type="datetime1">
              <a:rPr lang="ru-RU" smtClean="0"/>
              <a:t>11.10.2017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900B-A245-4256-9EFB-FEE5C99521A7}" type="datetime1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4E0-B6E7-4D2B-A7B0-7AFDD2DFCFEC}" type="datetime1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B1F41-A01B-4BBE-A296-A2A136D75495}" type="datetime1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5. </a:t>
            </a:r>
            <a:r>
              <a:rPr lang="ru-RU" altLang="uk-UA" sz="2800" b="1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Ключевое слово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Контекст функции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контексте 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ссылается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глобальный контекст 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нестрогом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режиме: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строгом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режиме,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иметь значение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"use strict";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Ключевое слово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Контекст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контексте объекта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 есть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его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методах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ключевое слово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ссылается на этот же объект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"Tom",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Ключевое слово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зависимости от контекста: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"use strict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printObjName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"window";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printObjName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window.printObjName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"window"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printObjName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'name' of undefined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Ключевое слово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которая выводит значение переменной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контекста ее вызова. Также определена глобальная переменная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аналог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два объекта, в которых есть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Вызвав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явно через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(контекст объекта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), получим значение глобальной переменной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Вызвав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контекст объект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получим значение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 объекта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вызвав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как просто функцию (контекст функции), получим ошибку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(т.к. активирован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строгий режим)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Ключевое слово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работы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когда один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использует метод другого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объекта: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"use strict";</a:t>
            </a:r>
          </a:p>
          <a:p>
            <a:pPr marL="0" lvl="1" algn="just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user1 = {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algn="just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user2 = {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"Sam",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print: user1.print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user1.print();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user2.print();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"Sam"</a:t>
            </a:r>
            <a:endParaRPr lang="en-U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Несмотря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то, что объект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 метод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объекта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тем не менее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выведет значение свойства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 объекта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user2.print()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 объекта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user2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Ключевое слово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Самовызывающиеся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функции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самовызывающихся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функциях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ведет себя как и при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контексте функции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"use strict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если поместить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самовызывающуюся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функцию в метод объекта, это никак не повлияет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"use strict";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"Tom",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Объекты в функциях. Возвращаемое значение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могут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возвращать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только примитивные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Например, функция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объектов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(name, age)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name,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age: age,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Имя: " +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+ "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возраст: " +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Объекты в функциях.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Возвращаемое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("Tom", 26);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tom.displayInfo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возраст: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("Alice", 24);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alice.displayInfo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возраст: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createUser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получает значения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по ним создает новый объект, который является возвращаемым результатом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Преимуществом вынесения создания объекта в функцию является то, что далее можно создать несколько однотипных объектов с разными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значениями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Объекты в функциях. Параметр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передаваться в качестве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параметра в функцию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(name, age)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name,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age: age,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Имя: " +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+ "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возраст: " +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+ "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ведет машину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car.name);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Объекты в функциях. Параметр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(name, year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name,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year: year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Том", 26);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tom.displayInfo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Том возраст: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bently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Бентли", 2004);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tom.driveCar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bently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Том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ведет машину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Бентли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Определены две функции для создания объектов пользователей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машин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driveCar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параметра принимает объект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Строгий режим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Ключевое слово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функциях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Функция как объект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Явное указание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Конструкторы объектов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создания новых объектов,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создавать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новые типы объектов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</a:t>
            </a:r>
            <a:r>
              <a:rPr lang="ru-RU" sz="2000" b="1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конструкторов объектов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создания переменной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она будет вести себя как объект типа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 позволяет определить новый тип объекта.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собой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абстрактное описание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шаблон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еще провести следующую аналогию. У всех есть некоторое представление о человеке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наличие двух рук, двух ног, головы, пищеварительной, нервной системы и т.д. Есть некоторый шаблон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шаблон можно назвать типом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уществующий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человек является объектом этого типа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Конструкторы объектов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состоит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функции конструктора,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 и методов: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.displayInfo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console.log("Имя: " +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возраст: " +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обычная функция за тем исключением, что в ней можно установить свойства и методы. Для установки свойств и методов используется ключевое слово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случае устанавливаются два свойства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один метод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displayInfo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Конструкторы объектов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правило, названия конструкторы в отличие от названий обычных функций начинаются с большой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буквы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этого в программе можно определить объект типа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использовать его свойства и методы: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("Том", 26);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console.log(tom.name);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Том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tom.displayInfo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Том возраст: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вызвать конструктор, то есть создать объект типа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ключевое слово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Конструкторы объектов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Подобным образом можно определить и другие типы и использовать их вместе: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User(name, age) {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 типа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.name = name;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Имя: " +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.name + ";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возраст: " +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.driveCar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(car)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.name + "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ведет машину "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car.name);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Car(name, year) {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 типа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.name = name;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year;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tom =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User("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Том", 26);</a:t>
            </a:r>
          </a:p>
          <a:p>
            <a:pPr marL="0" lvl="1" defTabSz="3600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tom.displayInfo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Имя: Том возраст: 26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bently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Car("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Бентли", 2004);</a:t>
            </a:r>
          </a:p>
          <a:p>
            <a:pPr marL="0" lvl="1" defTabSz="3600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tom.driveCar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bently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Том ведет машину Бентли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Функция как объект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объектом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тоже имеет свойства и методы. Все функции, которые используются в программе, являются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объектами типа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создать функцию с помощью конструктора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25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конструктор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передается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ряд параметров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Последний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параметр представляет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тело функции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виде строки. Фактически строка содержит код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Предыдущие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параметры представляют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параметры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Функция как объект. Свойства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Среди свойств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выделить следующие: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rguments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массив аргументов, передаваемых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функцию, доступно только внутри функции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аргументов, которые ожидает функция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console.log(arguments[0] + arguments[1]);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console.log(func.name);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Функция как объект.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Явное указание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call()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методов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явно задать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функции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вызывает функцию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указанным контекстом в качестве первого параметра: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printObjName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"window";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printObjName.call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(window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"window"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printObjName.call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(user);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Функция как объект.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Явное указание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this. call()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принимает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параметры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они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идут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указания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контекста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+ "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format.call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(user,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"!");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 !"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контекст не важен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передается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console.log("Hello " + 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"Tom");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Tom"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Функция как объект.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Явное указание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this. call()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помощи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взять метод одного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 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вызвать в контексте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другого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называется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одалживание метода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(на англ.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borrowing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"Tom",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console.log("&lt;" + this.name + "&gt;");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"Sam",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console.log("'" + this.name + "'");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user1.print();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"&lt;Tom&gt;",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собственный метод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user2.print.call(user1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"'Tom'"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одалживание метода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Функция как объект.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Явное указание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this. call()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каждого объекта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свои версии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Допустим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объекта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использовать версию метода из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как вариант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скопировать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user1.print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user2.print;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user1.print();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"'Tom'"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такой ситуации сотрётся версия метода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user1.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Конечно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сохранить метод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 временную переменную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потом вернуть:</a:t>
            </a: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user1.print;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user1.print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user2.print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user1.print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"'Tom'"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user1.print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 это не удобно, потому проще всего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одолжить метод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user2.print.call(user1);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"'Tom'"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Строгий режим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Строгий режим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введенный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5, позволяет использовать более строгий вариант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Строгий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обычный режим могут сосуществовать одновременно, а скрипт может переключаться в строгий режим по мере надобности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Строгий режим принёс ряд изменений в обычную семантику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Во-первых, строгий режим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пропускает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участки кода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мелкими ошибками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которые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интерпретатор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ранее молча пропускал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Во-вторых, строгий режим исправляет ошибки, которые мешали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интерпретаторам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выполнять оптимизацию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некоторых случаях код в строгом режиме может быть оптимизирован для более быстрого выполнения, чем код в обычном режиме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В-третьих, строгий режим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запрещает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некоторые элементы синтаксиса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которые, вероятно, в следующих версиях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получат особый смысл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Функция как объект.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Явное указание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this. apply()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похож на метод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также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вызывает функцию и в качестве первого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контекст,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которого вызывается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функция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качестве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второго параметра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 аргументов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format(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+ "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algn="just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format.apply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(user, ["Hello", "!"]);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Tom !"</a:t>
            </a:r>
          </a:p>
          <a:p>
            <a:pPr marL="0" lvl="1" algn="just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console.log("Hello " + name);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sayHello.apply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["Tom"]);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Tom"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Преимущество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возможности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формировать количество аргументов динамически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Строгий режим. Активация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Строгий режим применяется ко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всему скрипту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к отдельным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 не может быть применён к блокам операторов, заключенных в фигурные скобки – попытка использовать его в подобном контексте будет проигнорирована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активизировать строгий режим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для всего скрипта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нужно поместить оператор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перед всеми остальными операторами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скрипта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"use strict";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Включён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строгий режим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чтобы включить строгий режим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для функции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поместить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"; (или '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';) в тело функции перед любыми другими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операторами: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"use strict";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 выполняется в строгом режиме");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Строгий режим. 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был разработан с расчётом на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низкий порог вхождения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временами он придаёт заведомо ошибочным операциям семантику нормального кода. Иногда это помогает срочно решить проблему, а иногда это создаёт худшие проблемы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будущем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Строгий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режим расценивает такие ошибки как ошибки времени выполнения, для того чтобы они могли быть обнаружены и исправлены в обязательном порядке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Некоторые ограничения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строгого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режима: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Запрещается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присваивать значение в неопределенную переменную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457200" lvl="2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вызовет ошибку </a:t>
            </a:r>
            <a:r>
              <a:rPr lang="ru-RU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ReferenceError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someVar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Строгий режим.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Запрещается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дублировать имена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функции: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strict";</a:t>
            </a:r>
          </a:p>
          <a:p>
            <a:pPr marL="457200" lvl="2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f(a, b, a) {}</a:t>
            </a:r>
          </a:p>
          <a:p>
            <a:pPr marL="457200" lvl="2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вызовет ошибку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Duplicate parameter name not allowed in this context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Изменения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arguments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изменяют параметры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функции: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strict";</a:t>
            </a:r>
          </a:p>
          <a:p>
            <a:pPr marL="457200" lvl="2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f(a) {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arguments[0] = 1;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console.log(a + " " + arguments[0]); 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1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Строгий режим.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Больше зарезервированных слов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использования в будущем: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strict";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implements, let, private, public, yield, interface, package, protected, static;</a:t>
            </a:r>
          </a:p>
          <a:p>
            <a:pPr marL="457200" lvl="2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вызовет ошибку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Unexpected strict mode reserved word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Запрещается использовать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восьмеричную систему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счисления. Восьмеричный синтаксис не является частью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ECMAScript,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поддерживается во всех браузерах с помощью дописывания нуля спереди к восьмеричному числу: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strict";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015;</a:t>
            </a:r>
          </a:p>
          <a:p>
            <a:pPr marL="457200" lvl="2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вызовет ошибку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Octal literals are not allowed in strict mode</a:t>
            </a:r>
            <a:endParaRPr lang="ru-RU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Строгий режим.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Запрещается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удалять переменные и 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strict";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457200" lvl="2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457200" lvl="2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"use strict";</a:t>
            </a:r>
          </a:p>
          <a:p>
            <a:pPr marL="457200" lvl="2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{}</a:t>
            </a:r>
          </a:p>
          <a:p>
            <a:pPr marL="457200" lvl="2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pPr marL="457200" lvl="2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вызовет ошибку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Delete of an unqualified identifier in strict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Запрещается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слова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arguments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названия переменных или функций: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strict";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2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вызовет ошибку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Unexpected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arguments in strict mode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Ключевое слово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Глобальный контекст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Поведение ключевого слова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зависит от контекста, в котором оно используется, и от того, в каком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режиме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строгом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нестрогом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глобальном контексте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ссылается на глобальный объект. В данном случае поведение не зависит от режима (строгий или нестрогий):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Window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.alert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("Global alert");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alert"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.console.log("Global console");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"Global console"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 вызовом функций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alert()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console.log()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использование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избыточно: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("Global alert");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"Global alert"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("Global console");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"Global console"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2254</TotalTime>
  <Words>2823</Words>
  <Application>Microsoft Office PowerPoint</Application>
  <PresentationFormat>Экран (4:3)</PresentationFormat>
  <Paragraphs>448</Paragraphs>
  <Slides>32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1666</cp:revision>
  <dcterms:created xsi:type="dcterms:W3CDTF">2010-05-10T12:35:19Z</dcterms:created>
  <dcterms:modified xsi:type="dcterms:W3CDTF">2017-10-11T10:30:38Z</dcterms:modified>
</cp:coreProperties>
</file>