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87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62" r:id="rId32"/>
    <p:sldId id="321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599" autoAdjust="0"/>
  </p:normalViewPr>
  <p:slideViewPr>
    <p:cSldViewPr>
      <p:cViewPr varScale="1">
        <p:scale>
          <a:sx n="109" d="100"/>
          <a:sy n="109" d="100"/>
        </p:scale>
        <p:origin x="15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16.11.2017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A659-D1D2-46C2-8783-A1076CA2F197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9C2D5-88D5-46D7-86F0-0B354E0FBA06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63E-1F5D-4C4E-B865-F27D8F0DEB6F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29E9-EC4D-450D-8153-88657F6F6DBE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57-A290-4412-BCED-9E58D00C45A7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7C1-CA2F-4F4D-8F92-F07FCF884A7F}" type="datetime1">
              <a:rPr lang="ru-RU" smtClean="0"/>
              <a:t>16.11.2017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6E6E-880C-4CC3-9A59-A23E403CA0F1}" type="datetime1">
              <a:rPr lang="ru-RU" smtClean="0"/>
              <a:t>16.11.2017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348C-F64E-4026-ADAE-A9EA3593EE44}" type="datetime1">
              <a:rPr lang="ru-RU" smtClean="0"/>
              <a:t>16.11.2017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96F1-E15D-4812-B1A9-F62B23B7F2BD}" type="datetime1">
              <a:rPr lang="ru-RU" smtClean="0"/>
              <a:t>16.11.2017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900B-A245-4256-9EFB-FEE5C99521A7}" type="datetime1">
              <a:rPr lang="ru-RU" smtClean="0"/>
              <a:t>16.11.2017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4E0-B6E7-4D2B-A7B0-7AFDD2DFCFEC}" type="datetime1">
              <a:rPr lang="ru-RU" smtClean="0"/>
              <a:t>16.11.2017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B1F41-A01B-4BBE-A296-A2A136D75495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5. </a:t>
            </a:r>
            <a:r>
              <a:rPr lang="ru-RU" altLang="uk-UA" sz="2800" b="1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Функциональное наследование. Полиморфизм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Частным случаем переопределения, является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расширение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родительского метода. При расширении, к родительскому методу добавляется функционал. 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этого метод родителя предварительно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копируется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переменную, и затем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наследника в нужном месте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Расширим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конструкторе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Employee(name, 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parentDisplay.call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метода родителя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console.log(_company);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Дополнительный функционал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("Tom", "TC");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</a:p>
          <a:p>
            <a:pPr marL="0" lvl="1" defTabSz="360000"/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// "TC"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Функциональное наследование. Полиморфизм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для вызова родительского метода используется метод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иначе будет потерян контекст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сохранение контекста также можно использовать метод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bind()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Employee(name, 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.display.bind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метода родителя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(_company);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Дополнительный функционал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Employee("Tom", "TC");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  <a:p>
            <a:pPr marL="0" lvl="1" defTabSz="360000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// "TC"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Функциональное наследование. Полиморфизм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можно при определении метода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родителе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использовать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использовать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вспомогательную переменную в которую скопирован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как в случае с доступом к объекту из приватного метода: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Person(name)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self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Employee(name, 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метода родителя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console.log(_company);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Дополнительный функционал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Прототипы. __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proto__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Объекты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организовать в цепочки так, чтобы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или метод,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найденное в одном объекте, автоматически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искалось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другом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Связующим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звеном выступает специальное свойство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один объект имеет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__, которое указывает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другой объект, то при чтении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него,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отсутствует в самом объекте, оно ищется в объекте __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prop1: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prop2: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.__proto__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console.log(obj.prop1);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console.log(obj.prop2);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proto__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Объект, на который указывает ссылка __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__, называется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случае получилось, что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protoObj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является прототипом для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объекта, который является __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__, может быть свой __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__, у того – свой, и так далее. При этом свойства будут искаться по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цепочке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Обратим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прототип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исключительно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 чтении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Запись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работает напрямую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Другими словами, прототип – это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резервное хранилище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 и методов объекта, автоматически используемое при поиске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свойство __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__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доступно в старых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браузерах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Object.create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Object.create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создаёт новый объект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указанным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prop1: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obj.prop2 =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console.log(obj.prop1);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console.log(obj.prop2);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объекта без прототипа: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большинстве случаев, новые объекты создаются конструктором объектов через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таком случаи, чтобы указать прототип можно определить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__proto__: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prop1: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.prop2 =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.__proto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console.log(obj.prop1);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console.log(obj.prop2);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prop1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общее для всех объектов, которые будут построены при помощи конструктора объектов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Недостаток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этого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подхода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будет работать в старых браузерах</a:t>
            </a:r>
            <a:endParaRPr lang="ru-RU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альтернативный, встроенный в язык и полностью кросс-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браузерный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новым объектам автоматически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указывался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прототип,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конструктору объектов устанавливается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создании объекта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его прототип __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__ записывается ссылка из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конструктора объектов: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prop1: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.prop2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Obj.prototype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казание прототипа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console.log(obj.prop1);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console.log(obj.prop2);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Особенности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Obj.prototype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protoObj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буквально говорит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интерпретатору: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"При создании объекта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записать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ему __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__ 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protoObj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использования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имеет смысл только у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Свойство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именем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указать на любом объекте, но особый смысл оно имеет, лишь если назначено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объектов. Само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себе, без вызова оператора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оно вообще ничего не делает, его единственное назначение – указывать __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__ для новых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может быть только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Технически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это свойство можно записать что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угодно. Однако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при работе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свойство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будет использовано лишь в том случае, если это объект. Примитивное значение, такое как число или строка,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проигнорировано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каждой функции по умолчанию уже есть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Оно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содержит объект такого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с единственным свойством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Obj.prototype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Проверить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следующим образом: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Obj.prototype.constructor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Функциональное наследование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algn="just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Прототипы</a:t>
            </a:r>
          </a:p>
          <a:p>
            <a:pPr marL="0" lvl="1" indent="360000" algn="just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объектов на прототипах</a:t>
            </a:r>
          </a:p>
          <a:p>
            <a:pPr marL="0" lvl="1" indent="360000" algn="just" defTabSz="360000">
              <a:buFont typeface="+mj-lt"/>
              <a:buAutoNum type="arabicPeriod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Прототипное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наследование</a:t>
            </a:r>
          </a:p>
          <a:p>
            <a:pPr marL="800100" lvl="2" indent="-342900" algn="just" defTabSz="3600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constructor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можно создавать объекты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и через простой конструктор объектов: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Obj.prototype.constructor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Эта возможность бывает полезна, когда, получив объект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известно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точности, какой у него был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нужно создать такой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же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constructor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легко потерять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например: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.prop1 =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Obj.prototype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prop2: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Здесь заменяется значение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prototype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новое, в котором отсутствует свойство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Наличие свойства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прототипах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строго не требуется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возможность получить конструктор, всё же, была, то можно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вручную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.prop1 =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Obj.prototype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prop2: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Ручное создание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можно использовать другой подход,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добавить свойства и методы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 встроенному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без его замены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.prop1 =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Obj.prototype.prop2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Типы объектов на прототипах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Создавать новые типы объектов можно не только при помощи конструктора объектов, но и при помощи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этого нужно: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Объявить конструктор объектов с личными для каждого объекта свойствами,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здесь не определяются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конструктора объектов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записать методы, а так же свойства, которые будут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общие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всех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User(name)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name;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User.prototype.greeting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";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User.prototype.welcome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.greeting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tom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("Sam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tom.welcome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Tom"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sam.welcome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Sam"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Типы объектов на прототипах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в объектах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tom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собственное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Так как объект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tom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созданы одним и тем же конструктором объектов, то их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__proto__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указывать на один и тот же прототип, в котором определено общее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greeting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Достоинство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данного подхода в том, что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не записываются в каждый новый объект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определены в одном месте (в прототипе), что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ускоряет работу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всего скрипта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требует меньше памяти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Также есть возможность определять свойства, общие для всех объектов типа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Недостаток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данного подхода в том, что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теряется возможность создавать приватные свойства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так как методы в прототипе не будут видеть локальные переменные в конструкторе, 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этой проблемы, в данном подходе вместо приватных свойств, используются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защищенные свойства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все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типы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(например,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Object, Array)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созданы при помощи прототипов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Прототипное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наследование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Помимо функционального наследования, есть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прототипное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наследование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реализации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прототипного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наследования, необходимо новые типы объектов создавать через прототипы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Допустим есть тип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Person: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Person(name)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(name)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("Tom");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Прототипное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наследование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 типа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создадим тип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будет описывать сотрудника предприятия: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Employee(name, 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родительского конструктора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company;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Наследование родительского прототипа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Employee.prototype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Восстановления свойства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Employee.prototype.constructor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Employee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Employee.prototype.getCompany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Employee.prototype.setCompany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company;</a:t>
            </a:r>
          </a:p>
          <a:p>
            <a:pPr marL="0" lvl="1" defTabSz="3600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("Tom", "TC");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 –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родительского метода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Прототипное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наследование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конструкторе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происходит обращение к конструктору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вызова метода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name);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Передача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первого параметра позволяет вызвать функцию конструктора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объекта, создаваемого конструктором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Благодаря этому все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определенные в конструкторе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будут созданы в объекте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унаследовать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прототип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Employee.prototype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метода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Object.create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создается объект с прототипом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затем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присваивается как прототип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 как после данной операции сотрется встроенный прототип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будет потеряно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его нужно вернуть: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Employee.prototype.constructor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Employee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Прототипное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наследование. Полиморфизм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переопределить метод из прототипа родителя, для этого нужно в прототипе наследника определить метод с таким 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именем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Переопределим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Employee.prototype.display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("Tom", "TC");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TC"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при вызове метода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объектов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вызываться версия из прототипа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не из прототипа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Прототипное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наследование. Полиморфизм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Частным случаем переопределения, является расширение родительского метода. При расширении, к родительскому методу добавляется функционал. Для вызова метода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родителя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обратиться к нему напрямую, взяв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прототипа: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Employee.prototype.display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Person.prototype.display.call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метода родителя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Дополнительный функционал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("Tom", "TC");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"TC"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вызов происходит через метод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явное указание контекста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вызвать просто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prototype.run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то в качестве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display()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получит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нужен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текущий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Прототипное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наследование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позволяет проверить,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создан ли объект данной функцией-конструктором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new Array();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Array);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Object);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Проверка происходит через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сравнение прототипов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в некоторых ситуациях может даже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ошибаться, алгоритм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проверки: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Получить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.__proto__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Сравнить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.__proto__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Array.prototype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не совпадает, тогда заменить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.__proto__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повторить проверку на шаге 2 до тех пор, пока либо не найдется совпадение (результат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либо цепочка прототипов не закончится (результат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Функциональное наследование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позволяет создавать новые типы данных на основе существующих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смысл состоит в том, что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расширить функциональность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уже существующих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 счет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добавления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нового функционала 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изменения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старого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аследование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реализовать несколькими путями, один из которых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использование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наложения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такую реализацию еще называют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функциональное наследование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Прототипное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наследование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сама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функция-конструктор не участвует в процессе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проверки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Важна только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цепочка прототипов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проверяемого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.__proto__ = {};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Array);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.__proto__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Array.prototype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Array);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Функциональное наследование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Допустим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описывающий человека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Person(name)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_name = name;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_name;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(name)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_name = name;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console.log(_name);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("Tom");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Функциональное наследование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вдруг потребовался конструктор, описывающий сотрудника предприятия –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Поскольку этот конструктор будет реализовывать тот же функционал, что и конструктор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так как сотрудник – это также и человек, то было бы рационально определить конструктор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как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производный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наследник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от конструктора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который, в свою очередь, называется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базовым типом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родителем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Employee(name, 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аследование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_company = company;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_company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company;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("Tom", "TC");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 –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Вызов родительского метода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Функциональное наследование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Наследование реализовано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вызовом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Person.call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в начале конструктора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 вызывает функцию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передавая ей в качестве контекста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текущий объект и параметры.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процессе выполнения, записывает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свойства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Далее конструктор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продолжает выполнение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добавляет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свои свойства и методы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получается, что конструктор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включает в себя свойства и методы из конструктора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Функциональное наследование. Защищенные свойства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Наследник не имеет доступа к приватным свойствам родителя. Чтобы наследник имел доступ к свойству, оно должно быть записано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того, чтобы обозначить, что свойство предназначено для доступа из самого объекта и его наследников, имя свойства начинается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подчеркивания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Такие свойства называются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защищёнными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Защищенное свойство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Функциональное наследование. Защищенные свойства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Employee(name, 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спользование родительского защищенного свойства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_company = company;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_company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company;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("Tom", "TC");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Технически, использовать защищенное свойства извне возможно, но лучше этого не делать, чтобы избежать нежелательных результатов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Функциональное наследование. Полиморфизм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предполагает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способность к изменению функционала, унаследованного от базового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Другими словами, полиморфизм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позволяется переопределять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overriding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публичные методы базового класса в наследнике, для этого в наследнике нужно определить публичный метод с таким же названием как и в базовом классе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Переопределим метод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конструкторе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Employee(name, company) {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_company);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("Tom", "TC");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TC"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при вызове метода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объектов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вызываться версия из конструктора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не из конструктора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2325</TotalTime>
  <Words>3060</Words>
  <Application>Microsoft Office PowerPoint</Application>
  <PresentationFormat>Экран (4:3)</PresentationFormat>
  <Paragraphs>447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1705</cp:revision>
  <dcterms:created xsi:type="dcterms:W3CDTF">2010-05-10T12:35:19Z</dcterms:created>
  <dcterms:modified xsi:type="dcterms:W3CDTF">2017-11-16T16:10:39Z</dcterms:modified>
</cp:coreProperties>
</file>