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87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362" r:id="rId28"/>
    <p:sldId id="321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2" autoAdjust="0"/>
    <p:restoredTop sz="94599" autoAdjust="0"/>
  </p:normalViewPr>
  <p:slideViewPr>
    <p:cSldViewPr>
      <p:cViewPr varScale="1">
        <p:scale>
          <a:sx n="78" d="100"/>
          <a:sy n="78" d="100"/>
        </p:scale>
        <p:origin x="84" y="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13.02.2018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A659-D1D2-46C2-8783-A1076CA2F197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9C2D5-88D5-46D7-86F0-0B354E0FBA06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63E-1F5D-4C4E-B865-F27D8F0DEB6F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29E9-EC4D-450D-8153-88657F6F6DBE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57-A290-4412-BCED-9E58D00C45A7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7C1-CA2F-4F4D-8F92-F07FCF884A7F}" type="datetime1">
              <a:rPr lang="ru-RU" smtClean="0"/>
              <a:t>13.02.2018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6E6E-880C-4CC3-9A59-A23E403CA0F1}" type="datetime1">
              <a:rPr lang="ru-RU" smtClean="0"/>
              <a:t>13.02.2018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348C-F64E-4026-ADAE-A9EA3593EE44}" type="datetime1">
              <a:rPr lang="ru-RU" smtClean="0"/>
              <a:t>13.02.2018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96F1-E15D-4812-B1A9-F62B23B7F2BD}" type="datetime1">
              <a:rPr lang="ru-RU" smtClean="0"/>
              <a:t>13.02.2018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900B-A245-4256-9EFB-FEE5C99521A7}" type="datetime1">
              <a:rPr lang="ru-RU" smtClean="0"/>
              <a:t>13.02.2018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4E0-B6E7-4D2B-A7B0-7AFDD2DFCFEC}" type="datetime1">
              <a:rPr lang="ru-RU" smtClean="0"/>
              <a:t>13.02.2018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B1F41-A01B-4BBE-A296-A2A136D75495}" type="datetime1">
              <a:rPr lang="ru-RU" smtClean="0"/>
              <a:t>13.02.2018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5. </a:t>
            </a:r>
            <a:r>
              <a:rPr lang="ru-RU" altLang="uk-UA" sz="2800" b="1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</a:t>
            </a:r>
            <a:r>
              <a:rPr lang="ru-RU" sz="2400" dirty="0" smtClean="0">
                <a:latin typeface="Arial" charset="0"/>
              </a:rPr>
              <a:t>Проброс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Учитывая что ошибки бывают разного типа, в блоке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обрабатывать только некоторые из них, а остальные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пробрасывать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далее</a:t>
            </a:r>
          </a:p>
          <a:p>
            <a:pPr marL="0" lvl="1" algn="just" defTabSz="360000"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Другими словами, если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может обработать исключение, он генерирует его снова:</a:t>
            </a:r>
          </a:p>
          <a:p>
            <a:pPr marL="0" lvl="1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(error.name ===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Обработка ошибок типа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error;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>
              <a:defRPr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</a:t>
            </a:r>
            <a:r>
              <a:rPr lang="ru-RU" sz="2400" dirty="0" smtClean="0">
                <a:latin typeface="Arial" charset="0"/>
              </a:rPr>
              <a:t>Проброс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f();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Обработка ошибок любого типа");</a:t>
            </a:r>
          </a:p>
          <a:p>
            <a:pPr marL="0" lvl="1" defTabSz="360000">
              <a:defRPr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>
              <a:defRPr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Внутри функции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идет обработка исключений только типа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все остальные исключения пробрасываются далее в вызываемый ее код</a:t>
            </a:r>
          </a:p>
          <a:p>
            <a:pPr marL="0" lvl="1" algn="just" defTabSz="360000"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если убрать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try...catch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вокруг вызова функции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выполнение скрипта будет остановлено, если исключение будет отличное от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</a:t>
            </a:r>
            <a:r>
              <a:rPr lang="ru-RU" sz="2400" dirty="0" smtClean="0">
                <a:latin typeface="Arial" charset="0"/>
              </a:rPr>
              <a:t>Оборачивание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Иногда вместо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пробрасывания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используют подход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оборачивания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Идея заключается в том, что код, который вызывает другой код не всегда должен знать причину, почему вызываемый код не смог сделать все до конца и сгенерировал исключение</a:t>
            </a:r>
          </a:p>
          <a:p>
            <a:pPr marL="0" lvl="1" algn="just" defTabSz="360000"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таких ситуациях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генерируется другой объект ошибки, в котором присутствует свойство, которое ссылается на настоящую причину ошибки:</a:t>
            </a:r>
          </a:p>
          <a:p>
            <a:pPr marL="0" lvl="1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message: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Произошла ошибка",</a:t>
            </a:r>
          </a:p>
          <a:p>
            <a:pPr marL="0" lvl="1" defTabSz="360000">
              <a:defRPr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cause: error,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stack: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error.stack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</a:t>
            </a:r>
            <a:r>
              <a:rPr lang="ru-RU" sz="2400" dirty="0" smtClean="0">
                <a:latin typeface="Arial" charset="0"/>
              </a:rPr>
              <a:t>Оборачивание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f();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Обработка ошибок любого типа");</a:t>
            </a:r>
          </a:p>
          <a:p>
            <a:pPr marL="0" lvl="1" defTabSz="360000">
              <a:defRPr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>
              <a:defRPr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Внутри функции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создается другой объект ошибки, который в данном случаи просто означает что была ошибка, и функция не выполнила весь свой код до конца</a:t>
            </a:r>
          </a:p>
          <a:p>
            <a:pPr marL="0" lvl="1" algn="just" defTabSz="360000"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необходимо узнать детали ошибки, для этого можно воспользоваться свойством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котором и будет находится первичный объект ошибки, который содержит причину остановки функции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f()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</a:t>
            </a:r>
            <a:r>
              <a:rPr lang="en-US" sz="2400" dirty="0" smtClean="0">
                <a:latin typeface="Arial" charset="0"/>
              </a:rPr>
              <a:t>finally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содержать ещё один блок: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обязательна, но если она есть, то она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выполняется всегда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блока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ошибок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было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ошибки были</a:t>
            </a:r>
          </a:p>
          <a:p>
            <a:pPr marL="0" lvl="1" algn="just" defTabSz="360000"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console.log("try");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f();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console.log("catch");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console.log("finally");</a:t>
            </a:r>
          </a:p>
          <a:p>
            <a:pPr marL="0" lvl="1" defTabSz="360000">
              <a:defRPr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</a:t>
            </a:r>
            <a:r>
              <a:rPr lang="en-US" sz="2400" dirty="0" smtClean="0">
                <a:latin typeface="Arial" charset="0"/>
              </a:rPr>
              <a:t>finally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сли функция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f()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</a:p>
          <a:p>
            <a:pPr marL="457200" lvl="2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сли функция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f()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определена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2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is not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</a:p>
          <a:p>
            <a:pPr marL="457200" lvl="2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Секцию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используют, чтобы завершить начатые операции при любом варианте развития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событий. Например, система легирования, не зависимо было исключение или нет, всегда будет оставаться запись, что функция запускалась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</a:t>
            </a:r>
            <a:r>
              <a:rPr lang="en-US" sz="2400" dirty="0" smtClean="0">
                <a:latin typeface="Arial" charset="0"/>
              </a:rPr>
              <a:t>finally</a:t>
            </a:r>
            <a:r>
              <a:rPr lang="ru-RU" sz="2400" dirty="0" smtClean="0">
                <a:latin typeface="Arial" charset="0"/>
              </a:rPr>
              <a:t>. </a:t>
            </a:r>
            <a:r>
              <a:rPr lang="en-US" sz="2400" dirty="0" smtClean="0">
                <a:latin typeface="Arial" charset="0"/>
              </a:rPr>
              <a:t>return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Блок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срабатывает при любом выходе из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том числе 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console.log("catch");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console.log("finally");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f();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"finally"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внутри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были начаты какие-то процессы, которые нужно завершить по окончании работы, во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это обязательно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сделано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можно использовать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finally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без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</a:t>
            </a:r>
            <a:r>
              <a:rPr lang="ru-RU" sz="2400" dirty="0">
                <a:latin typeface="Arial" charset="0"/>
              </a:rPr>
              <a:t>Условные конструкции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Ряд исключительных ситуаций может быть предвиден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разработчиком. Перед некоторыми действиями можно все проверить при помощи условных конструкций, вместо генерации исключения, такой способ вообще позволит не возникнуть исключению:</a:t>
            </a:r>
          </a:p>
          <a:p>
            <a:pPr marL="0" lvl="1" defTabSz="360000">
              <a:defRPr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input()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prompt("Enter message (max length 6):", "");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6) {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input();</a:t>
            </a:r>
          </a:p>
          <a:p>
            <a:pPr marL="0" lvl="1" defTabSz="360000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>
              <a:defRPr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пользователь введет строку длиной более 6 строк, его попросят снова ее ввести, пока он не ведет корректное значение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синхронное программирование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встречается задачи,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которые выполняются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асинхронно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(обращение к серверу,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анимация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трудоемкие процессы)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Асинхронное программирование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связано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многопоточностью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однопоточный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это означает, что не существует стандартных языковых конструкций, которые позволят создать в приложении дополнительный поток для выполнения параллельных вычислений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Асинхронное программирование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стиль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программирования, при котором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функций доступен не сразу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через некоторое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синхронное программирование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стандартный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синхронный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код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sum(x, y)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=== "number" &amp;&amp;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=== "number")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+ y;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Error("Invalid parameters");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console.log("app start");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 = sum(1, 2);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console.log("app end");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 start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 end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algn="just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Исключения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Асинхронное программирование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синхронное программирование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момент вызова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код который ее вызвал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блокируется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ждет пока 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полностью не выполнится, и только после этого продолжит свою работу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месте функции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оказаться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более трудоемкий процесс или более длительный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тогда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единственный поток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будет заблокирован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не сможет выполнять другие задачи. Другими словами, при синхронном коде бывают ситуации когда поток просто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ждет (например, ответ с сервера)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ничего не делает, хотя в это время могут быть другие задачи, которые ожидают выполнения. Получается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рациональное использования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потока</a:t>
            </a:r>
          </a:p>
          <a:p>
            <a:pPr algn="just"/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Используя асинхронность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избежать блокировки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потока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9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синхронное программирование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рассмотрения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асинхронности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изменим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sum():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sum(x, y, callback)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=== "number" &amp;&amp;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=== "number")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x +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error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Error("Invalid parameters");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callback(error,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},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console.log("app start");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sum(1, 2,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error,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console.log(data);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console.log("app end");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синхронное программирование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 start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 end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кроме данных еще принимает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функцию обратного вызова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), которая обрабатывает результат работы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обратного вызова принимает два параметра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информацию об ошибке и данные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общая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использования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функций обратного вызова, которые передаются в асинхронные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Важный момент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обратного вызова запускается через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функцию-таймер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принимает в качестве первого параметра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функцию обратного вызова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в качестве второго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промежуток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(миллисекунды), через который функция обратного вызова будет помещена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очередь выполнение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стандарту, минимальная задержка составляет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миллисекунды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синхронное программирование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функции обратного вызова в асинхронных функциях (в данном случаи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()) помещаются 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специальную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очередь выполнения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начинают выполняться после того, как все остальные синхронные вызовы в приложении завершат свою работу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очередь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выполнение передается не 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обратного вызова, которая передается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функция, которая передается в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вызове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в нее передается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обратного вызова, которая в случае отсутствия ошибок просто выводит данные на консоль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итоге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выполнение на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блокируется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продолжается дальше. И это особенно актуально, если в приложении идет какая-либо функция, которая взаимодействует с сервером, в таком случаи выполнение функции может занять продолжительное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время, но благодаря асинхронному подходу,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общее выполнение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блокируется, а продолжается дальше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синхронное программирование.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 функций обратного вызова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привести к появлению проблемы, которую называют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Hell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обратного вызова,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которой вызывается асинхронная функция, которой передается функция обратного вызова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 ней же вызывается асинхронная функция и т.д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step1(callback)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console.log("Step1: " + res);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callback(res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},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step2(data, callback)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data + 2;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console.log("Step2: " + res);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callback(res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},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step3(data, callback)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data *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console.log("Step3: " + res);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callback(res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},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синхронное программирование.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Hell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step4(data, callback)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data - 1;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console.log("Step4: " + res);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callback(res) },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start()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step1(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(res1)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step2(res1,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step3(res2,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(res3)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step4(res3,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(res4)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console.log("Result: " + res4);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(start, 4);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(start, 4);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синхронное программирование.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Hell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Step1: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Step1: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Step2: 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Step2: 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Step3: 6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Step3: 6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Step4: 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Step4: 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Result: 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Result: 5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Цепочка вызова асинхронных функций, имитирующих некоторый длительный процесс. Такой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тяжело читать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сопровождать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Обработка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Иногда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выполнении программы возникают ошибки, которые трудно предусмотреть или предвидеть, а иногда и вовсе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невозможно, такие ситуации называются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исключения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исключении,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скрипта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останавливается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в консоль выводится информация про исключение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 исключениям относятся ошибки связанные с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семантикой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(логикой) программы, например: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не существующей функции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бращение к не определенной переменной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бращения к свойствам и методам типов данных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ull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есть возможность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обработки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исключений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Обработка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обработки исключений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конструкция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try...catch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Код, в котором может произойти исключение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Обработка исключения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Вначале выполняется блок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 нем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исключение не происходит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блок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игнорируется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код выполняется далее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исключение происходит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выполнение в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останавливается и управление переходит к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после этого код выполняется далее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параметр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передан объект, который содержит информация о произошедшем исключении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Обработка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обработки исключения: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console.log("Try start");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console.log(obj.name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Тут может произойти исключение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console.log("Try end");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console.log(error);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console.log("After try...catch");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f({name: "Tom"});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"Try start"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"Try end"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"After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try...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catch"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"Try start"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'name' of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null"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"After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try...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catch"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Обработка.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Синтаксические ошибки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принимает параметр и выводит значения свойства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из параметра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 параметр подать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null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будет исключение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нарушена структура кода, например не закрыта фигурная скобка или где-то стоит лишняя запятая, то это уже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синтаксические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ошибки, такие ошибки обработать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нет возможности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Unexpected token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 ошибки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 происходит исключение, то создается специальный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ошибки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содержит информацию про исключение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Основные свойства объектов ошибок: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тип ошибки. Например, при обращении к несуществующей переменной: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ReferenceError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текстовое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сообщение о деталях ошибки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содержит строку с информацией о последовательности вызовов, которая привела к ошибке, в старых браузерах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отсутствует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console.log(error.name);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defined"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error.stack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 is not defined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script.js:2"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</a:t>
            </a:r>
            <a:r>
              <a:rPr lang="ru-RU" sz="2400" dirty="0" smtClean="0">
                <a:latin typeface="Arial" charset="0"/>
              </a:rPr>
              <a:t>Генерация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возможность генерировать (создавать) собственные исключения, для этого используется ключевое слово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после которого идет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ошибки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качестве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объекта ошибки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передать что угодно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например, число или строка, 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желательно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чтобы это был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совместимый со стандартным,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как минимум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наличие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свойств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massage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качестве объекта ошибок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встроенные типы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ошибок: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представляет базовый тип для всех ошибок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представляет ошибку, возникающую, когда значение имеет не ожидаемый тип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ReferenceError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представляет ошибку, возникающую при обращении к не существующей переменной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RangeError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представляет ошибку, возникающую, когда значение не входит в множество или выходит за диапазон допустимых значений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другие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Исключения. </a:t>
            </a:r>
            <a:r>
              <a:rPr lang="ru-RU" sz="2400" dirty="0" smtClean="0">
                <a:latin typeface="Arial" charset="0"/>
              </a:rPr>
              <a:t>Генерация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>
              <a:defRPr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генерации исключения:</a:t>
            </a:r>
          </a:p>
          <a:p>
            <a:pPr marL="0" lvl="1" defTabSz="360000">
              <a:defRPr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input() {</a:t>
            </a:r>
          </a:p>
          <a:p>
            <a:pPr marL="0" lvl="1" defTabSz="360000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prompt("Enter message (max length 6):", "");</a:t>
            </a:r>
          </a:p>
          <a:p>
            <a:pPr marL="0" lvl="1" defTabSz="360000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6) {</a:t>
            </a:r>
          </a:p>
          <a:p>
            <a:pPr marL="0" lvl="1" defTabSz="360000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Длина строки больше 6 символов");</a:t>
            </a:r>
          </a:p>
          <a:p>
            <a:pPr marL="0" lvl="1" defTabSz="360000">
              <a:defRPr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>
              <a:defRPr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>
              <a:defRPr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input();</a:t>
            </a:r>
          </a:p>
          <a:p>
            <a:pPr marL="0" lvl="1" defTabSz="360000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console.log(res);</a:t>
            </a:r>
          </a:p>
          <a:p>
            <a:pPr marL="0" lvl="1" defTabSz="360000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pPr marL="0" lvl="1" defTabSz="360000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console.log(error.name);</a:t>
            </a:r>
          </a:p>
          <a:p>
            <a:pPr marL="0" lvl="1" defTabSz="360000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>
              <a:defRPr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() запрашивает у пользователя строку, если в строке больше 6 символов – генерирует исключение. В зависимости что введет пользователь, скрипт будет вести себя по разному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Объектно-ориентированное программирование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3513</TotalTime>
  <Words>2580</Words>
  <Application>Microsoft Office PowerPoint</Application>
  <PresentationFormat>Экран (4:3)</PresentationFormat>
  <Paragraphs>404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1850</cp:revision>
  <dcterms:created xsi:type="dcterms:W3CDTF">2010-05-10T12:35:19Z</dcterms:created>
  <dcterms:modified xsi:type="dcterms:W3CDTF">2018-02-13T20:57:46Z</dcterms:modified>
</cp:coreProperties>
</file>