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87" r:id="rId3"/>
    <p:sldId id="380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362" r:id="rId29"/>
    <p:sldId id="321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20.02.2018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20.02.2018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20.02.2018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20.02.2018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выражения. В методах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Поиск всех соответствий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позволяет найти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все подстроки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соответствуют регулярному выражению. По умолчанию, при поиске подстрок регулярное выражение выбирает первую попавшуюся подстроку из строки, которая соответствует выражению. Хотя в строке может быть множество подстрок, которые также соответствуют выражению. Для этого, в регулярных выражениях используется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флаг g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 определении регулярного выражения можно использовать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несколько флагов одновременно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/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 регулярные выражения для поиска соответствий в строке:</a:t>
            </a:r>
          </a:p>
          <a:p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/R[a-z]y/g;</a:t>
            </a:r>
          </a:p>
          <a:p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RoyTomRay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data.match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Roy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Ray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использовать регулярные выражения для замены подстрок:</a:t>
            </a:r>
          </a:p>
          <a:p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/[^a-z]/g;</a:t>
            </a:r>
          </a:p>
          <a:p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TomSam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data.replace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"_"));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_</a:t>
            </a:r>
            <a:r>
              <a:rPr lang="ru-RU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om_am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регулярных выражениях есть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имеют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определённый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синтаксический смысл: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любой цифре от 0 до 9, аналог [0-9]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любому символу, который не является цифрой, аналог [^0-9]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любой букве, цифре или символу подчеркивания, аналог [A-Za-z0-9_]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любому символу, который не является буквой, цифрой или символом подчеркивания, аналог [^A-Za-z0-9_]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пробелу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любому символу, который не является пробелом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любому символу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метасимвол \w применяется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только для букв латинского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алфавита, кириллические символы для него не подходят</a:t>
            </a:r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Квантификаторы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дополнение к метасимволам, в регулярных выражениях есть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квантификаторы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указывают, как символы в строке должны повторяться: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{n}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n-ому количеству повторений предыдущего символа. Например, t{3} соответствует подстроке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ttt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{n,}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n и более количеству повторений предыдущего символа. Например, t{2,} соответствует подстрокам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ttt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и т.д.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n,m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от n до m повторений предыдущего символа. Например, t{2, 4} соответствует подстрокам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ttt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tttt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одному вхождению предыдущего символа в подстроку или его отсутствию. Например,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T?om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соответствует подстрокам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и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одному и более повторений предыдущего символа. Например,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T+om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соответствует подстрокам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и т.д.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любому количеству повторений предыдущего символа или его отсутствию. Например, T*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соответствует подстрокам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и т.д.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началу строки. Например, ^T соответствует строке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но не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BobTom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так как "T" должен представлять начало строки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соответствует концу строки. Например, m$ соответствует строке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но не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TomBob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так как строка должна оканчиваться на букву m</a:t>
            </a:r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Квантификаторы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Примеры совместного использования метасимволов и квантификаторов: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/[A-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-z]{3,}/g;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"A BB CCC DDDD EEEEE";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["CCC", "DDDD", "EEEEE"]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/\d{2,3}/g;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"1 22 333 4444 55555";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["22", "333", "444", "555", "55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/[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А-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Яа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яЁё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]+/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"Hello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/^Tom./g;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"Tom1Tom2Tom3";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["Tom1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Метасимволы. Многострочный текст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чтобы использовать метасимволы (., ?, + и т.д.) по смыслу, а не в качестве синтаксиса регулярных выражений, то данные символы необходимо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экранировать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помощью символа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/^\d{2}\.\d{2}$/;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"12.34";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multiline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позволяет найти подстроки, которые соответствуют регулярному выражению,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многострочном тексте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этого в регулярных выражениях применяется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символ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/^\d/gm;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"123\n456\n789";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["1", "4", "7"]</a:t>
            </a:r>
            <a:endParaRPr lang="uk-UA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регулярных выражениях можно 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группировку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помощи круглых скобок, если применить квантификатор к группе, то он будет действовать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всю группу, а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на один предыдущий символ: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regExp1 = /Tom+/g;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regExp2 = /(Tom)+/g;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TomTommmTom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(regExp1));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["Tom", 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Tommm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"Tom"]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(regExp2));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["TomTom", "Tom"]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обозначения условия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символ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Tom|Sam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)/g;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TomBobSamRoy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["Tom", "Sam"]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BOM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Большое значение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имеет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-браузером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объектами, которые он предоставляет. Например, использование объектов браузера позволяет манипулировать элементами HTML, которые имеются на странице, или взаимодействовать с пользователем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объекты, через которые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взаимодействует с браузером, описываются понятием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объектная модель браузера)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BOM можно представить в виде следующей схемы: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3861048"/>
            <a:ext cx="8477250" cy="2152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BOM.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вершине находится главный объект –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представляет собой браузер. Этот объект в свою очередь включает ряд других объектов, в частности, объект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представляет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-страницу, отображаемую в браузере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собой окно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-браузера, в котором размещаются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-страницы.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глобальным объектом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поэтому при доступе к его свойствам и методам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необязательно использовать его имя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!");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Не явное использование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window.console.log("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!");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Явное использование </a:t>
            </a:r>
            <a:r>
              <a:rPr lang="ru-RU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 как объект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глобальный, то это накладывает некоторые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Все объявляемые в программе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глобальные переменные или функции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добавляются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 объекту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alert(message)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console.log("New Alert: " + message);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alert("Hello World!");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"New Alert: Hello World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BOM.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Поскольку название новой функции будет совпадать с названием метода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alert(),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произойдет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переопределение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этого метода в объекте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новой функцией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Любая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глобальная переменная или функция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доступна как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"Tom";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console.log(window.name);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console.log("Hello World!");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"Hello World!"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BOM.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Открытие, закрытие и позиционирование окон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ряд методов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управления окнами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открывает определенный ресурс в новом окне браузера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close()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закрывает окно браузера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moveTo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перемещает окно на новую позицию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resizeTo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изменяет размеры окна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newWindow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("http://google.com", "Google", "width=200,height=200");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newWindow.close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2000);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BOM.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Открытие, закрытие и позиционирование окон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newWindow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("", "", "width=200,height=200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Пустое окно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newWindow.resizeTo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(300, 200);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2000);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newWindow.moveTo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(100, 100);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4000);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newWindow.close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6000);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BOM.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предназначен для хранения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истории посещений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 в браузере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сведения о посещении пользователя хранятся в специальном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стеке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С помощью свойства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получить количество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посещенных страниц пользователем: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history.length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ряд методов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перемещения по истории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посещения: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перемещение к прошлой просмотренной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странцие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перемещение к следующей просмотренной странице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позволяет перемещаться вперед и назад по истории на определенное число страниц (отрицательное число – назад, положительное – вперед)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назад на 1 страницу, аналог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history.back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history.go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(-1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history.go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вперед на 2 страницы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содержит информацию 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расположении текущей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-страницы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Свойства: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полная строка запроса к ресурсу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путь к ресурсу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общая схема запроса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протокол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порт, используемый ресурсом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хост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hostname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название хоста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если строка запроса содержит символ решетки (#), то данное свойство возвращает ту часть строки, которая идет после этого символа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если строка запроса содержит знак вопроса (?), например, то данное свойство возвращает ту часть строки, которая идет после знака вопроса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BOM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ряд методов, которые можно использовать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управления путем запроса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загружает ресурс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перезагружает текущую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заменяет текущую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-станицу другим ресурсом. В отличие от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не сохраняет предыдущую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-страницу в стеке истории переходов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вернуться к ней будет невозможно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location.assign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("https://google.com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аналог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"https://google.com"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содержит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информацию о браузере и операционной системе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которой браузер запущен. Он определяет ряд свойств и методов, основным из которых является свойство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userAgent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представляющее браузер пользователя: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navigator.userAgent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хранит свойство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 помощью которого можно получить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географическое положение пользователя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получения положения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getCurrentPosition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функцию, которая срабатывает при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удачном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запуске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функцию, которая срабатывает при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ошибке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запроса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геоданных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функцию, которая выполняется при удачном определении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геоданных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передается позиция пользователя в виде параметра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Передаваемый объект имеет вложенный объект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coords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 помощью свойство которого можно получить непосредственные координаты пользователя: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latitude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географическая широта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географическая долгота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altitude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высота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скорость, с которой перемещается пользователь (например, если он идет или перемещается на транспорте)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этом надо учитывать, что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браузерах действует политика безопасности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при обращении к методу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getCurrentPosition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отображает пользователю сообщение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пользователь может подтвердить отправку географических координат. Если же пользователь откажется, то будет ошибка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console.log("Широта: " +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position.coords.latitude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console.log("Долгота: " +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position.coords.longitude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console.log("Высота: " +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position.coords.altitude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console.log("Скорость перемещения: " +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position.coords.speed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navigator.geolocation.getCurrentPosition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Объект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информацию об экране пользователя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Свойства: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общая ширина экрана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общая высота экрана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availWidth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ширина экрана служащую непосредственно для вывода информации (т.е. высота без размера таких элементов браузера как панель задач, полоса прокрутки и т.д.)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availHeight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высоту экрана служащую непосредственно для вывода информации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colorDepth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глубина цветовой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палитры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screen.availWidth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screen.availHeight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screen.colorDepth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представляют шаблон, который используется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модификации строки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работы с регулярными выражениями используется тип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Определить регулярное выражение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двумя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способами: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regExp1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regExp2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Используемое здесь регулярное выражение довольно простое, состоит из одного слова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первом случае выражение помещается между двумя косыми чертами (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литеральная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запись), а во втором случае используется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который, выражение передается в виде строки</a:t>
            </a:r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определить,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соответствует ли строка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регулярному выражению, используется метод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Этот метод возвращает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строка соответствует регулярному выражению,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не соответствует: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/Tom/;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data1 = "Hello Tom!";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data2 = "Hello Sam!";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(data1));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 работает метод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он также проверяет,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соответствует ли строка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регулярному выражению, только данный метод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ту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часть строки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которая соответствует выражению. Если соответствий нет, то возвращается значение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/Tom/;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data1 = "Hello Tom!";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data2 = "Hello Sam!";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regExp.exec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console.log(res1[0]);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"Tom"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console.log(res1.index)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regExp.exec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null</a:t>
            </a:r>
            <a:endParaRPr lang="uk-UA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Группы символов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Регулярное выражение не обязательно состоит из обычных строк, оно может включать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элементы синтаксиса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регулярных выражений. Один из таких элементов –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группа символов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заключенные в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квадратные скобки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Это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означает,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 строка должна содержать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минимум один из этих символов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/[TR]/;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data1 = "Hello Tom!";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data2 = "Hello Roy!";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data3 = "Hello Sam!";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(data1));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наличие "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наличие "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(data3));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задать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диапазон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символов через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тире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/[T-Z]/;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/[TUVWXYZ]/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data1 = "Hello Tom!";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data2 = "Hello Sam!";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(data1));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lang="uk-UA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Группы символов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Диапазон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быть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числовой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/[0-5]/;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/[012345]/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data1 = "123";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data2 = "789";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(data1));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Если, наоборот,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надо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чтобы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строка имела только определенные символы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то необходимо в квадратных скобках перед перечислением символов поставить знак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/[^0-5]/;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data1 = "012";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data2 = "789";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data3 = "27";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(data1));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символы из диапазона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есть хоть один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символ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вне диапазона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(data3));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есть хоть один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символ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вне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диапазона</a:t>
            </a:r>
            <a:endParaRPr lang="uk-UA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Группы символов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Группы символов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комбинировать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между собой для построения более сложных регулярных выражений: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/&lt;№[0-9][0-9][A-Z][^0-9]&gt;/;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data1 = "&lt;№12AB&gt;";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data2 = "&lt;№12A &gt;";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data3 = "&lt;№12A3&gt;";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data4 = "&lt;№123A&gt;";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(data3));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(data4));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Игнорирование регистра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ignoreCase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позволяет найти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подстроки,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которые соответствуют регулярному выражению,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вне зависимости от регистра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символов в строке. Для этого, в регулярных выражениях используется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флаг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/Tom/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new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("Tom", 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data1 = "Tom";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data2 = "tom";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data3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(data3));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Регулярные выражения. В методах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Ряд методов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использовать регулярные выражения в качестве параметра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split()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использовать регулярные выражения для разделения строк: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/[0-9]/;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"Tom1Sam2Bob";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["Tom", "Sam", "Bob"]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 регулярные выражения для поиска индекса первого вхождения в строке: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/T/;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TomSamTom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data.search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  <a:endParaRPr lang="uk-UA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3562</TotalTime>
  <Words>2846</Words>
  <Application>Microsoft Office PowerPoint</Application>
  <PresentationFormat>Экран (4:3)</PresentationFormat>
  <Paragraphs>356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1860</cp:revision>
  <dcterms:created xsi:type="dcterms:W3CDTF">2010-05-10T12:35:19Z</dcterms:created>
  <dcterms:modified xsi:type="dcterms:W3CDTF">2018-02-20T14:33:13Z</dcterms:modified>
</cp:coreProperties>
</file>