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sldIdLst>
    <p:sldId id="393" r:id="rId2"/>
    <p:sldId id="363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75" r:id="rId11"/>
    <p:sldId id="374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1" r:id="rId27"/>
    <p:sldId id="395" r:id="rId28"/>
    <p:sldId id="396" r:id="rId29"/>
    <p:sldId id="397" r:id="rId30"/>
    <p:sldId id="398" r:id="rId31"/>
    <p:sldId id="399" r:id="rId32"/>
    <p:sldId id="400" r:id="rId33"/>
    <p:sldId id="392" r:id="rId34"/>
    <p:sldId id="394" r:id="rId3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0" autoAdjust="0"/>
    <p:restoredTop sz="94599" autoAdjust="0"/>
  </p:normalViewPr>
  <p:slideViewPr>
    <p:cSldViewPr>
      <p:cViewPr varScale="1">
        <p:scale>
          <a:sx n="73" d="100"/>
          <a:sy n="73" d="100"/>
        </p:scale>
        <p:origin x="37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926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04.12.2017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altLang="uk-UA" dirty="0" smtClean="0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B46F2C-2767-44CB-A91A-B9A1267F92B1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54792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2892F1-1DBA-4F56-9F7F-8966E395CC08}" type="slidenum">
              <a:rPr lang="ru-RU" smtClean="0"/>
              <a:pPr>
                <a:defRPr/>
              </a:pPr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409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5CDB-849A-4C9A-AFD7-EEB163B80C7C}" type="datetimeFigureOut">
              <a:rPr lang="ru-RU"/>
              <a:pPr>
                <a:defRPr/>
              </a:pPr>
              <a:t>04.12.2017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C9F16-F8D4-408C-865D-9A53E8C0D336}" type="datetimeFigureOut">
              <a:rPr lang="ru-RU"/>
              <a:pPr>
                <a:defRPr/>
              </a:pPr>
              <a:t>04.12.2017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6C9A-A59E-4BC9-8490-685B8ED40480}" type="datetimeFigureOut">
              <a:rPr lang="ru-RU"/>
              <a:pPr>
                <a:defRPr/>
              </a:pPr>
              <a:t>04.12.2017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C3CFE-3B79-43FB-8274-5BAB4199CCA1}" type="datetimeFigureOut">
              <a:rPr lang="ru-RU"/>
              <a:pPr>
                <a:defRPr/>
              </a:pPr>
              <a:t>04.12.2017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C6505-8372-429C-8E66-C14B98BB8BDA}" type="datetimeFigureOut">
              <a:rPr lang="ru-RU"/>
              <a:pPr>
                <a:defRPr/>
              </a:pPr>
              <a:t>04.12.2017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50EB-96FD-4A6A-BD41-FFA67562C6C4}" type="datetimeFigureOut">
              <a:rPr lang="ru-RU"/>
              <a:pPr>
                <a:defRPr/>
              </a:pPr>
              <a:t>04.12.2017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4001A-6FBD-4C6D-8F9A-8AE36B5FAC5D}" type="datetimeFigureOut">
              <a:rPr lang="ru-RU"/>
              <a:pPr>
                <a:defRPr/>
              </a:pPr>
              <a:t>04.12.2017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16358-CC84-45BE-B74A-1F16036DA143}" type="datetimeFigureOut">
              <a:rPr lang="ru-RU"/>
              <a:pPr>
                <a:defRPr/>
              </a:pPr>
              <a:t>04.12.2017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7C82-DEA4-46F6-9595-987A91309C86}" type="datetimeFigureOut">
              <a:rPr lang="ru-RU"/>
              <a:pPr>
                <a:defRPr/>
              </a:pPr>
              <a:t>04.12.2017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1D3BE-7B8D-4419-8222-27EB5074249A}" type="datetimeFigureOut">
              <a:rPr lang="ru-RU"/>
              <a:pPr>
                <a:defRPr/>
              </a:pPr>
              <a:t>04.12.2017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C601B-7A32-427B-9A1D-C6E4C88E5DC2}" type="datetimeFigureOut">
              <a:rPr lang="ru-RU"/>
              <a:pPr>
                <a:defRPr/>
              </a:pPr>
              <a:t>04.12.2017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A97554-10F3-4FC8-B3C7-33E99992C0A2}" type="datetimeFigureOut">
              <a:rPr lang="ru-RU"/>
              <a:pPr>
                <a:defRPr/>
              </a:pPr>
              <a:t>04.12.2017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.javascript.ru/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Прямоугольник 8"/>
          <p:cNvSpPr>
            <a:spLocks noChangeArrowheads="1"/>
          </p:cNvSpPr>
          <p:nvPr/>
        </p:nvSpPr>
        <p:spPr bwMode="auto">
          <a:xfrm>
            <a:off x="0" y="3167390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uk-UA" sz="2800" b="1" dirty="0" smtClean="0">
                <a:latin typeface="Arial" charset="0"/>
              </a:rPr>
              <a:t>ECMAScript 2015</a:t>
            </a:r>
            <a:endParaRPr lang="en-US" altLang="uk-UA" sz="2800" b="1" dirty="0">
              <a:latin typeface="Arial" charset="0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0" y="5760000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ru-RU" altLang="uk-UA" sz="2400" b="1" dirty="0" smtClean="0">
                <a:latin typeface="Arial" charset="0"/>
              </a:rPr>
              <a:t>Инструктор</a:t>
            </a:r>
            <a:r>
              <a:rPr lang="ru-RU" altLang="uk-UA" sz="2400" dirty="0" smtClean="0">
                <a:latin typeface="Arial" charset="0"/>
              </a:rPr>
              <a:t>:</a:t>
            </a:r>
            <a:r>
              <a:rPr lang="en-US" altLang="uk-UA" sz="2400" dirty="0">
                <a:latin typeface="Arial" charset="0"/>
              </a:rPr>
              <a:t> </a:t>
            </a:r>
            <a:r>
              <a:rPr lang="ru-RU" altLang="uk-UA" sz="2400" dirty="0" smtClean="0">
                <a:latin typeface="Arial" charset="0"/>
              </a:rPr>
              <a:t>Максим</a:t>
            </a:r>
            <a:endParaRPr lang="en-US" altLang="uk-UA" sz="2400" dirty="0">
              <a:latin typeface="Arial" charset="0"/>
            </a:endParaRPr>
          </a:p>
        </p:txBody>
      </p:sp>
      <p:sp>
        <p:nvSpPr>
          <p:cNvPr id="5" name="Прямоугольник 8"/>
          <p:cNvSpPr>
            <a:spLocks noChangeArrowheads="1"/>
          </p:cNvSpPr>
          <p:nvPr/>
        </p:nvSpPr>
        <p:spPr bwMode="auto">
          <a:xfrm>
            <a:off x="0" y="720000"/>
            <a:ext cx="9144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uk-UA" sz="9600" b="1" dirty="0" smtClean="0">
                <a:latin typeface="Arial" charset="0"/>
              </a:rPr>
              <a:t>JS</a:t>
            </a:r>
            <a:endParaRPr lang="en-US" altLang="uk-UA" sz="96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576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Деструктуризация. Массивы. Троеточие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нужно получить и последующие значения массива, но не известно сколько их будет – можно добавить ещё один параметр, который получит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всё остальное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помощи оператора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spread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троеточие):</a:t>
            </a:r>
          </a:p>
          <a:p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[x, ...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 ["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Ray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Bob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"];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console.log(x);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["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Ray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Bob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Значением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будет массив из оставшихся элементов массива. Вместо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можно использовать и другое имя переменной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троеточие должно стоять обязательно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последним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элементом в списке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Rest element must be last element in array</a:t>
            </a:r>
            <a:endParaRPr lang="ru-RU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[x, ...rest, y] = ["Tom", "Sam", "Ray", "Bob"]; 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05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Деструктуризация. Массивы.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Значения по умолчанию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значений в массиве меньше, чем переменных – ошибки не будет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присвоится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[x, y] = ["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"];</a:t>
            </a:r>
          </a:p>
          <a:p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console.log(y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Как правило, в таких случаях задают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значение по умолчанию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Для этого нужно после переменной использовать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символ равно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значением: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[x,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 ["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"];</a:t>
            </a:r>
          </a:p>
          <a:p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console.log(y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0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качестве значений по умолчанию можно использовать не только примитивы, но и выражения, даже включающие в себя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вызовы функций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getDefault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[x,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getDefault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()] = ["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"];</a:t>
            </a:r>
          </a:p>
          <a:p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console.log(y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0</a:t>
            </a:r>
          </a:p>
          <a:p>
            <a:pPr algn="just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</a:t>
            </a:r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внимание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что вызов функции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getDefault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 для генерации значения по умолчанию будет осуществлён только при необходимости, то есть если значения нет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массиве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86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Деструктуризация. Массивы.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римеры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Примеры использования деструктуризации:</a:t>
            </a:r>
          </a:p>
          <a:p>
            <a:r>
              <a:rPr lang="es-E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Обмен значений переменных</a:t>
            </a:r>
          </a:p>
          <a:p>
            <a:r>
              <a:rPr lang="es-E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s-E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 = 9;</a:t>
            </a:r>
          </a:p>
          <a:p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[x, y] = [y, x];</a:t>
            </a:r>
          </a:p>
          <a:p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console.log(x); </a:t>
            </a:r>
            <a:r>
              <a:rPr lang="es-E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9</a:t>
            </a:r>
          </a:p>
          <a:p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console.log(y); </a:t>
            </a:r>
            <a:r>
              <a:rPr lang="es-E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s-E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just"/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Возврат нескольких значений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[1, 2];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[x, y] = f();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console.log(x);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console.log(y);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  <a:endParaRPr 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20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Деструктуризация. Объекты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деструктуризации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объекта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нужно указать какие свойства в какие переменные должны скопироваться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names =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first: "Tom",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second: "Sam"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first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names.first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Без деструктуризации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second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names.second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{first, second} = names;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 деструктуризацией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нужно присвоить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свойство объекта в переменную с другим именем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то можно указать соответствие через двоеточие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first: 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second: 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= names;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console.log(f);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"Tom"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console.log(s);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"Sam"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22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Деструктуризация. Объекты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Значения по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умолчанию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каких-то свойств в объекте нет, можно указать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значение по умолчанию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через символ равно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names =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first: "Tom"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{first,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second = 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= names;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"Tom"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console.log(second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одновременно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сочетать двоеточие и равенство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{first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second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s = 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= names;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console.log(f);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"Tom"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console.log(s);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08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Деструктуризация. Вложенные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объект или массив содержат другие объекты или массивы,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их тоже можно разбить на переменные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Деструктуризации можно как угодно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сочетать и вкладывать друг в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друга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names =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first: "Tom",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second: "Sam",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third: ["Ray", "Bob"]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{first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second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third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t1, t2]} = names;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console.log(f);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"Tom"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console.log(s);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"Sam"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console.log(t1);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"Ray"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console.log(t2);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"Bob"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49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Функции.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Параметры по умолчанию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функциях появились дополнительные возможности при передаче параметров и введена дополнительная короткая запись через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=&gt;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указывать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параметры по умолчанию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через символ равно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f(x = 1, y = 2, z = 3) {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console.log(x + " " + y + " " + z);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f();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f(10);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f(10, 11);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f(10, 11, 12);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Параметр по умолчанию используется при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отсутствующем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параметре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или равном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передаче любого значения, кроме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включая пустую строку, ноль или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параметр считается переданным, и значение по умолчанию не используется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51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Функции.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Параметры по умолчанию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Параметры по умолчанию могут быть не только значениями, но 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выражениями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getDefault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2;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f(x = 1, y =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getDefault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console.log(x + " " + y);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f(10)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10 2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f(10, 11)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10 11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f(undefined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"1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что вызов функции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getDefault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 для генерации значения по умолчанию будет осуществлён только при необходимости, то есть если параметр не передан либо передано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68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Функции.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Троеточие вместо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arguments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функцию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передано больше параметров, чем объявлено, все оставшиеся параметров можно получить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помощи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оператора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f(x, ...rest)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console.log(x);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console.log(rest);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f("Tom", "Sam", "Ray");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"Tom"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["Sam", "Ray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rest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попадут все параметры после первого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Оператор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использовать и при вызове функции, для передачи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массива параметров как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списка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f(x, y, z)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console.log(x + " " + y + " " + z);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names = ["Tom", "Sam", "Ray", "Bob"];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f(names);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Tom,Sam,Ray,Bob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 </a:t>
            </a:r>
            <a:r>
              <a:rPr 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f(...names);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"Tom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Ray"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00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Функции.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Деструктуризация в параметрах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функция получает объект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то она может его тут же разбить в переменные: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f({first, second})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console.log(first + " " + second);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names =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first: "Tom",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second: "Sam"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f(names);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"Tom Sam"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80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Содержание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Переменные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Деструктуризация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Функции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Строки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3" descr="D:\ques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372" y="3168000"/>
            <a:ext cx="3593628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60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Функции.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Деструктуризация в параметрах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Можно использовать и более сложную деструктуризацию, с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соответствиями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значениями по умолчанию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f({first: f = 1, second: s = 2})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console.log(f + " " + s);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f(names);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"Tom Sam"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f({});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 2"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f(1);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 2"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f();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Cannot match against 'undefined' or 'null'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что какой-то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параметр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f()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обязательно должен быть, чтобы разбить его на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переменные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нужно, чтобы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функция могла быть вызвана вообще без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параметров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нужно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добавить ей параметр по умолчанию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уже не внутрь деструктуризации, а в самом списке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параметров: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f({first: f = 1, second: s = 2} = {})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console.log(f + " " + s);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f(names);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"Tom Sam"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f();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 2"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94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Функции. В блоке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Функция, объявленная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 блоке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видна только в этом блоке: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console.log(1);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f();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ReferenceError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f is not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defined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Данное поведение аналогично, если бы объявление функции было через переменную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console.log(1);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f();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ReferenceError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f is not defined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80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Функции. Через стрелку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Вместо обычного синтаксиса объявления функций, есть дополнительный синтаксис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через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стрелку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 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f1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(data)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f2 = d =&gt; d;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Через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стрелку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console.log(f1("function"));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"function"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console.log(f2("=&gt;"));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"=&gt;"</a:t>
            </a:r>
            <a:endParaRPr lang="en-US" sz="20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Слева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от =&gt; находится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параметр,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 справа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тело функции. В стрелочных функция,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возврат результата происходит автоматически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параметров несколько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они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оборачиваются круглыми скобками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(...)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s-E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 = (x, y) =&gt; x + y;</a:t>
            </a:r>
          </a:p>
          <a:p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console.log(f("=", "&gt;")); </a:t>
            </a:r>
            <a:r>
              <a:rPr lang="es-E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s-E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"=&gt;"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84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Функции. Через стрелку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нужно задать функцию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без параметров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то также используются скобки, но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пустые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s-E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 = () =&gt; "=&gt;";</a:t>
            </a:r>
          </a:p>
          <a:p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console.log(f()); </a:t>
            </a:r>
            <a:r>
              <a:rPr lang="es-E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s-E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"=&gt;"</a:t>
            </a:r>
            <a:endParaRPr lang="es-ES" sz="20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тело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функции состоит из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нескольких строк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то оно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оборачивается фигурными скобками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{...}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 = (x, y) =&gt; {</a:t>
            </a:r>
          </a:p>
          <a:p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 = x + y;</a:t>
            </a:r>
          </a:p>
          <a:p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res;</a:t>
            </a:r>
          </a:p>
          <a:p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console.log(f("=", "&gt;")); </a:t>
            </a:r>
            <a:r>
              <a:rPr lang="es-E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s-E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"=&gt;"</a:t>
            </a:r>
            <a:endParaRPr lang="es-ES" sz="20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если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тело функции оборачивается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{...},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 её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результат уже не возвращается автоматически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Такая функция должна делать явный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нужно что-то вернуть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85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Функции. Через стрелку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Стрелочные функции удобно использовать как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callback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функции: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(data, printer)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 = "&lt;= " + data +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=&gt;";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printer(res);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"&lt;=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("function", (d) =&gt; console.log(d)); 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Такая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запись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короче и понятнее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2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Функции. Ограничения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Стрелочные функции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не имеют своего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они берут его из своего окружения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user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name: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"Tom",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print: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 = () =&gt; console.log(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.name);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a();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user.print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"Tom"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Отсутствие у функции-стрелки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своего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влечёт за собой ограничение: такие функции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нельзя использовать в качестве конструктора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то есть нельзя вызывать через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() =&gt;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.name;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A();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 is not a constructor</a:t>
            </a:r>
            <a:endParaRPr lang="es-E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09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Функции. Ограничения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Стрелочная функция это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не то же самое,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что .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bind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Вызов .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bind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передает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текущий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привязывая его к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функции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=&gt; привязки не происходит, так как функция стрелка вообще не имеет контекста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Поиск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ней осуществляется так же, как и поиск обычной переменной, то есть, выше в замыкании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Стрелочные функции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не имеют своего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arguments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они берут его из своего окружения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 = () =&gt; console.log(arguments[0]);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a();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f("=&gt;");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"=&gt;"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53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Строки. Многострочные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работы со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строками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добавлен ряд улучшений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Добавлен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новый вид кавычек для строк:</a:t>
            </a:r>
          </a:p>
          <a:p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`обратные кавычки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Основные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отличия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от двойных "..." и одинарных '...' кавычек:</a:t>
            </a: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Разрешён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перевод строки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console.log(`Пример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многострочной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строки`);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Результат: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Пример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многострочной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строки</a:t>
            </a:r>
          </a:p>
          <a:p>
            <a:pPr algn="just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пробелы и перевод строки также входят в строку, и будут выведены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29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Строки. Интерполяция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вставлять выражения при помощи ${...}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24;</a:t>
            </a:r>
          </a:p>
          <a:p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`Имя: ${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}, возраст: ${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}`;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Имя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возраст: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2;</a:t>
            </a:r>
          </a:p>
          <a:p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 = 4;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console.log(`${x} + ${y} = ${x + y}`);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+ 4 =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помощи ${…} можно вставлять как и значение переменной ${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}, так и более сложные выражения, которые могут включать в себя операторы, вызовы функций и т.п. Такую вставку называют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интерполяцией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11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Строки. Функции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шаблонизации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использовать свою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функцию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шаблонизации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строк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Название этой функции ставится перед первой обратной кавычкой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format(strings, ...values)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console.log(strings);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strings.raw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console.log(values);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 = "Tom";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age = 24;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format`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Имя: ${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name}.\n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Возраст: ${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age}.`;</a:t>
            </a:r>
          </a:p>
          <a:p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["Имя: ", ".↵Возраст: ", ".",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raw: Array[3]]</a:t>
            </a:r>
          </a:p>
          <a:p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["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Имя: ", ".\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Возраст: ", "."]</a:t>
            </a:r>
          </a:p>
          <a:p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["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Tom", 24]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25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Переменные.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объявления переменных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используют ключевые слова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вместо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Отличия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от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Область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видимости переменной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– блок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{...}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Переменная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объявленная через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видна везде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функции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Переменная, объявленная через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видна только в рамках блока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{...},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котором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объявлена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Это, в частности, влияет на объявления внутри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case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или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console.log(x);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console.log(y);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ReferenceError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y is not defined</a:t>
            </a:r>
            <a:endParaRPr lang="ru-RU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89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Строки. Функции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шаблонизации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трока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разбивается по очереди на части: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кусок строки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параметр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кусок строки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параметр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т.д.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Участки строки идут в первый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параметр-массив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 этого массива есть дополнительное свойство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raw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отличие от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strings.raw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содержатся участки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строки в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изначально введённом виде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есть, если в строке находится \n или \u1234 или другое особое сочетание символов, то оно таким 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останется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Это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нужно в тех случаях, когда функция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шаблонизации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хочет произвести обработку полностью самостоятельно (свои спец. символы?). Или же когда обработка спец. символов не нужна – например, строка содержит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обычный текст,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набранный непрограммистом без учёта спец.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символов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Дальнейший список параметров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функции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шаблонизации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это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значения выражений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${...}, в данном случае их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два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15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Строки. Функции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шаблонизации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Как видно, функция имеет доступ ко всему: к выражениям, к участкам текста и даже, через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strings.raw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к оригинально введённому тексту без учёта стандартных спец.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символов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Функция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шаблонизации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может как-то преобразовать строку и вернуть новый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format(strings, ...values)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`&lt;&lt;${strings[0]}'${values[0]}'${strings[1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]}&gt;&gt;`;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 = "Tom";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 = format`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Имя: ${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name}!`;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console.log(res);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"&lt;&lt;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Имя: '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'!&gt;&gt;"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Функция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шаблонизации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это своего рода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стандартный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синтаксический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сахар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упрощения форматирования 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обработки строк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96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Строки.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Unicode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-строках давно можно вставлять символы по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Unicode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-коду: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("\u041F\u0440\u0438\u0432\u0435\u0442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Привет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Синтаксис: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uNNNN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где NNNN – четырёхзначный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шестнадцатиричный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код, причём он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должен быть ровно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четырёхзначным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Лишние цифры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уже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 войдут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код: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console.log("\u041F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Чтобы вводить более длинные коды символов, добавили запись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\u{NNNNNNNN}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где NNNNNNNN – максимально восьмизначный (но можно и меньше цифр)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код: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console.log("\u{1F602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}");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😂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лицо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 слезами радости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00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Источники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"/>
              </a:rPr>
              <a:t>http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://learn.javascript.ru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32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3075057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53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Переменные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let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Переменная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видна только после объявления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Переменные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существуют и до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объявления (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hoisting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они равны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undefined: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console.log(x);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undefined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Переменные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 объявления вообще нет: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console.log(x);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ReferenceError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x is not defined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переменные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нельзя повторно объявлять: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Identifier 'x' has already been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declared</a:t>
            </a:r>
            <a:endParaRPr lang="ru-RU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76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Переменные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let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Хоть это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выглядит ограничением по сравнению с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но на самом деле проблем не создаёт. Например, два таких цикла совсем не конфликтуют:</a:t>
            </a:r>
          </a:p>
          <a:p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Каждый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цикл имеет свою переменную i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ReferenceError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not defined</a:t>
            </a:r>
            <a:endParaRPr lang="ru-RU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объявлении внутри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цикла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переменная i будет видна только в блоке цикла. Она не видна снаружи, поэтому будет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ошибка</a:t>
            </a:r>
            <a:endParaRPr lang="ru-RU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Переменные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let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При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использовании в цикле, для каждой итерации создаётся своя переменная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Переменная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одна на все итерации цикла и видна даже после цикла, что вызывало проблемы в замыканиях:</a:t>
            </a:r>
          </a:p>
          <a:p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[];</a:t>
            </a:r>
          </a:p>
          <a:p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5; i++) {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[i] =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console.log(i);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[0]();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5</a:t>
            </a:r>
          </a:p>
          <a:p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[4]();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5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console.log(i);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Объявление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создает одну переменную на все итерации цикла, потому все функции замыкают одну и ту же переменную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29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Переменные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let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Переменная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работает иначе, каждому повторению цикла соответствует своя независимая переменная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Если внутри цикла есть вложенные объявления функций, то в замыкании каждой будет та переменная, которая была при соответствующей итерации:</a:t>
            </a:r>
          </a:p>
          <a:p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[];</a:t>
            </a:r>
          </a:p>
          <a:p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5; i++) {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[i] =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console.log(i);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[0]();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0</a:t>
            </a:r>
          </a:p>
          <a:p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[4]();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4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бъявление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i создаёт для каждого повторения блока в цикле свою переменную, которую функция и получает из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замыкания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98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Переменные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Значение переменной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объявленной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через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нельзя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менять, такие переменные называются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константы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1;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2;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ru-RU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ru-RU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ru-RU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ru-RU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endParaRPr lang="ru-RU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остальном объявление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полностью аналогично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в константу присвоен объект, то от изменения защищена сама константа, но не свойства внутри неё:</a:t>
            </a:r>
          </a:p>
          <a:p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console.log(OBJ.name);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"Sam"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5;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ru-RU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ru-RU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ru-RU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ru-RU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endParaRPr lang="ru-RU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 же самое верно, если константе присвоен массив или другое объектное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константы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обычно пишутся в верхнем регистре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5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Деструктуризация. Массивы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Деструктуризация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destructuring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assignment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 – это особый синтаксис присваивания, при котором можно присвоить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массив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или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объект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сразу нескольким переменным, разбив его на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части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Пример деструктуризации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массива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["Tom", "Sam"];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Без деструктуризации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  <a:p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[x, y]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деструктуризацией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таком присвоении первое значение массива пойдёт в переменную x, второе – в y, а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последующие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(если есть) – будут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отброшены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Ненужные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элементы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массива также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можно отбросить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поставив лишнюю запятую:</a:t>
            </a:r>
          </a:p>
          <a:p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[, , z] = ["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Ray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"Bob"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console.log(z);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"Ray"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Первый и второй элементы массива никуда не записались, они были отброшены, как и все элементы после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третьего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69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952</TotalTime>
  <Words>3268</Words>
  <Application>Microsoft Office PowerPoint</Application>
  <PresentationFormat>Экран (4:3)</PresentationFormat>
  <Paragraphs>491</Paragraphs>
  <Slides>34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8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fn</cp:lastModifiedBy>
  <cp:revision>1395</cp:revision>
  <dcterms:created xsi:type="dcterms:W3CDTF">2010-05-10T12:35:19Z</dcterms:created>
  <dcterms:modified xsi:type="dcterms:W3CDTF">2017-12-04T16:42:11Z</dcterms:modified>
</cp:coreProperties>
</file>