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420" r:id="rId2"/>
    <p:sldId id="363" r:id="rId3"/>
    <p:sldId id="342" r:id="rId4"/>
    <p:sldId id="393" r:id="rId5"/>
    <p:sldId id="397" r:id="rId6"/>
    <p:sldId id="399" r:id="rId7"/>
    <p:sldId id="398" r:id="rId8"/>
    <p:sldId id="403" r:id="rId9"/>
    <p:sldId id="400" r:id="rId10"/>
    <p:sldId id="401" r:id="rId11"/>
    <p:sldId id="402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9" r:id="rId23"/>
    <p:sldId id="414" r:id="rId24"/>
    <p:sldId id="415" r:id="rId25"/>
    <p:sldId id="416" r:id="rId26"/>
    <p:sldId id="417" r:id="rId27"/>
    <p:sldId id="418" r:id="rId28"/>
    <p:sldId id="392" r:id="rId29"/>
    <p:sldId id="421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6788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07.12.2017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07.12.2017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07.12.2017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07.12.2017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07.12.2017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07.12.2017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2015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89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Объекты.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Object.is()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проверки равенства значений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новый метод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Object.is()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Object.is() определяет, являются ли два значения одинаковыми значениями. Два значения являются одинаковыми в следующих случаях: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равны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равны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равны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либо оба равны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являются строками с одинаковой длиной и одинаковыми символами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являются одним и тем же объектом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являются числами и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равны +0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равны -0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равны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либо оба не равны нулю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оба имеют одинаковое значение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Объекты.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Object.is()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Поведение этого метода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 аналогично оператору ==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Оператор == использует приведение типов обоих операндов (если они имеют различный тип) перед проверкой на равенство (в результате получается, что проверка "" ==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даёт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а метод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Object.is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приведение типов не выполняет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Также, поведение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этого метода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 аналогично оператору ===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Оператор === (также как и оператор ==) считает числовые значения -0 и +0 равными, а значение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Number.NaN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не равным самому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себе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console.log("" ==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console.log("" ===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console.log(Object.is("",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console.log(Object.is(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console.log(-0 == 0);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console.log(-0 === 0);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console.log(Object.is(-0, 0));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endParaRPr lang="ru-RU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Прототипы.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Появилось новое ключевое слово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Оно предназначено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только 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использования 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методах объекта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Данное слово используется 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к свойствам и методом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meth()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meth()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.__proto__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obj.meth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Прототипы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super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Ограничение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Ключевое слово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super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работает только в методах объекта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так как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super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специальное внутреннее свойство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текущего метода объекта 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 него берет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__proto__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использовать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super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определенном через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будет ошибка: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meth()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'super' keyword unexpected here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.__proto__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Прототипы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super.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Стрелочные функции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Исключением из этого правила являются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стрелочные функции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Они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внешнего метода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meth()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meth() {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() =&gt;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a();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.__proto__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obj.meth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Классы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создания новых типов объектов появилось новая конструкция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данная конструкция объединяет в себе определения конструктора и прототипа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определения классов используется ключевое слово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display()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Классы. Сравнение с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прототипным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определением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запускается при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нового объекта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остальные методы записываются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аналогично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следующему определению на основе прототипов: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Person(name)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(name)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8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Классы. Отличия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обоих случаях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создавать объекты.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также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обоих случаях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находятся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при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объявлении через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и ряд отличий: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нельзя вызывать без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Объявление класса с точки зрения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области видимости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ведёт себя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частности, оно видно только в текущем блоке и только в коде, который находится ниже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объявления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объявленные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внутри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также имеют ряд особенностей: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является именно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методами объекта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есть имеет доступ к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методы класса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работают в строгом режиме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даже если он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указан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Классы. Через переменную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Геттер. Сеттер. Вычисляемые названия методов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 можно также определять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переменную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классах, как и в обычных объектах, можно объявлять геттеры и сеттеры через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также использовать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выражения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имен методов: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meth = "display";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constructor(name)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name(name)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[meth]()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Классы. Свойства прототипа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синтаксисе классов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создавать только методы в прототипе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Однако,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нет возможности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прототипе обычное свойство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(т.е. свойство, которое не является методом)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объявления класса в прототип дописать подобные свойства, однако предполагается, что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прототипе должны быть только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всё же,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подобное свойство,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можно создать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геттер, который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возвращать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нужное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В такой ситуации это будет свойство-константа в прототипе, которое нельзя будет изменять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greeting()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p.greeting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рототипы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Классы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Классы. Статические 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Класс, как и функция, является объектом.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Статические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непосредственно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объекта, который и представляет класс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доступа к статическим методам используется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объекты, которые создаются через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который представляет класс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объявления статических методов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ключевое слово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console.log("Person");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Person.staticMethod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"Person"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p.__proto__.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constructor.staticMethod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"Person"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p.staticMethod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p.staticMethod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a function</a:t>
            </a:r>
            <a:endParaRPr lang="ru-RU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Классы. Статические 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правило,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статические методы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используются для операций,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требующих наличия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Например можно определить статический метод, который будет создавать объекты текущего типа, как альтернатива созданию через стандартный конструктор (такие методы называются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фабричные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Person(name);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Person("Tom");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Person.createPerson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("Tom");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console.log(p1.name);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console.log(p2.name);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Классы. Статические методы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статическими удобно делать константы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greeting()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Person.greeting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Статические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употребляются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когда нет смысла создавать объект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класса для доступа к этим методам. Например, есть класс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у него есть метод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который вычисляет квадратный корень числа. Действие этого метода зависит только от параметра и никак не зависит от внутреннего состояния объекта класса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Поэтому такой метод можно сделать статическим. То есть можно создать класс с методами, но если выполнение этих методов никак не зависит от того, что представляет объект класса, от значений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свойств, то такие методы можно сделать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статическими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Классы. Наследование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наследования используется ключевое слово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Parent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Допустим есть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Person: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display()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Классы. Наследование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 типа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Person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тип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будет описывать сотрудника предприятия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constructor(name, company)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company;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company()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company(company)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company;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"Comp");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родительского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метода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Классы. Наследование. Конструкторы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наследовании через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формируется стандартная цепочка прототипов: методы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находятся в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Person.prototype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.prototype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они связаны через __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__: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Employee.prototype.__proto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Алгоритмы работы конструкторов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родителя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наследуется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наследнике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указан свой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 наследнике есть свой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чтобы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нём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вызвать конструктор родителя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используется синтаксис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 который подаются параметры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родителя. Для такого вызова есть небольшие ограничения:</a:t>
            </a:r>
          </a:p>
          <a:p>
            <a:pPr marL="800100" lvl="2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 родителя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только изнутри конструктора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наследника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конструкторе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наследника необходимо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вызвать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до обращения к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До вызова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существует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так как по спецификации в этом случае именно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инициализирует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Классы. Наследование. Полиморфизм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переопределить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из класса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родителя, для этого нужно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классе наследнике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определить метод с таким же именем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Переопределим метод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"Comp");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Comp"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Теперь при вызове метода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объектов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вызываться версия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не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Классы. Наследование. Полиморфизм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Частным случаем переопределения, является расширение родительского метода. При расширении, к родительскому методу добавляется функционал. Для вызова метода родителя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метода родителя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._company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Дополнительный функционал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"Comp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5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Объекты. Свойства. Короткие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объектов появились синтаксические улучшения, которые упрощают работу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нужно создать объект на основе существующих переменных, то можно воспользоваться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короткой записью свойства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При объявлении объекта в этом случае достаточно указать только имя свойства, а значение будет взято из переменной с аналогичным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именем: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"Tom";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age = 24;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Тоже, что и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name,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оже, что и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age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console.log(user.name + "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24"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Объекты.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Свойства. Вычисляемые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имени свойства можно использовать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выражение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 = 0;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 = "name";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p3 = "birth";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p4 = "day";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"height";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[p1]: "zero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Числовое свойство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[p2]: "Tom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Названием свойства будет значение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[p3 + p4]: "15.06.2000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Комбинация значений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()]: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 вызова функции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"zero"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obj.birthday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"15.06.2000"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180</a:t>
            </a:r>
            <a:endParaRPr lang="ru-RU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Объекты. 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Долгое время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термин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объекта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был просто альтернативным названием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свойства-функции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 добавлены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именно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объекта, которые,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являются свойствами-функциями,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привязанными 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объекту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Их особенности: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Более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короткий синтаксис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Наличие в методах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специального внутреннего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ссылающегося на объект, которому метод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принадлежит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объявления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вместо записи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написать просто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go()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+ " is walking");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user.go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walking"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Объекты. Методы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свойствах, в качестве имени методов можно использовать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выражение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method = 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+ "o"]()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+ " is walking");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user.go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walking"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Объекты. Методы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Геттер. Сеттер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ключевых слов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можно создавать специальные методы геттер и сеттер, которые будут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вести себя как свойство: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_name: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"Tom",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вызывается геттер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user.name = "Sam";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Вызывается сеттер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"Sam",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вызывается геттер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Объекты. Методы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Геттер. Сеттер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Такие методы-свойства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упрощают синтаксис работы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Допустим есть некоторые объекты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user1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user2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нужно при помощи обычных геттеров и сеттеров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скопировать некоторое значение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user2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будет примерно следующий код: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user1.setName(user2.getName());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определить геттеры и сеттеры через ключевые слова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код будет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короче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понятнее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user1.name = user2.name;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виду происходит копирование значения из одного свойства в другое, но на самом деле срабатывают соответствующие методы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Объекты.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Object.assign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Object.assign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получает список объектов и копирует в первый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остальных,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последующие свойства перезаписывают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предыдущие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user1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age: 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user2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"Sam",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height: 175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(user1, user2);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console.log(user1.name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свойство из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user2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перезаписало свойство из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user1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console.log(user1.age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console.log(user1.height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175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 же можно сделать новый объект на основе существующих, в таком случаи первым параметром указывается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пустой объект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({}, user1, user2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2015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1212</TotalTime>
  <Words>2626</Words>
  <Application>Microsoft Office PowerPoint</Application>
  <PresentationFormat>Экран (4:3)</PresentationFormat>
  <Paragraphs>429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1589</cp:revision>
  <dcterms:created xsi:type="dcterms:W3CDTF">2010-05-10T12:35:19Z</dcterms:created>
  <dcterms:modified xsi:type="dcterms:W3CDTF">2017-12-07T14:13:04Z</dcterms:modified>
</cp:coreProperties>
</file>