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416" r:id="rId2"/>
    <p:sldId id="363" r:id="rId3"/>
    <p:sldId id="34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392" r:id="rId28"/>
    <p:sldId id="417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7712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2015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34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также является итерируемым объектом: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console.log(item);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Итераторы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концепция,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расширяющая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понятие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которая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применяется везде где нужен перебор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Итераторы применяются не только к массивам и строкам, но и к другим объектам.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итераторов можно сделать любые объекты перебираемыми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отличии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массивов,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перебираемые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объекты могут не иметь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длины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Итераторы. Собственные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объект стал перебираемым, нужно: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метод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именем системного символа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Symbol.iterator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будет возвращать объект-итератор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объекта-итератора, по стандарту должен быть метод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каждом вызове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должен возвращать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со свойствами: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очередное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перебираемого объекта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равно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если есть ещё значения,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перебор окончен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начале своего выполнения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 вызывает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Symbol.iterator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 итератор и далее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вызывает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до получения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Такова внутренняя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механика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for...of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Внешний код при переборе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видит только значения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Такое отделение функционала перебора от самого объекта даёт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дополнительную гибкость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Например,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 может возвращать разные итераторы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зависимости от своего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Итераторы. Собственные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собственного итератора: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array: [1, 2, 3, 4, 5],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next: () =&gt;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(current &gt;= 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done: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value: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[current--]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done: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 } 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console.log(number);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Итераторы. Собственные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reverseArray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содержит массив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метод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Symbol.iterator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создает и возвращает объект-итератор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методе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Symbol.iterator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есть переменная-счетчик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которая хранит индекс элемента, который нужно будет вернуть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объекте-итераторе определен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next()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стрелочной функции, чтобы не потерять контекст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методе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next()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создается один из объектов, который отдает значения, либо указывают что перебор окончен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Итераторы. Собственные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функционал по перебору (метод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предоставляется самим объектом, то можно вернуть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качестве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итератора: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array: [1, 2, 3, 4, 5],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current: 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next()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.current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done: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value: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.current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done: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.current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Итераторы. Собственные. Бесконечные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данном случаи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метод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next()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 в самом объекте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reverseArray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 уже не является стрелочной функцией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Symbol.iterator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сначала устанавливает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возвращает ссылку на объект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reverseArray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Получается объект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reverseArray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одновременно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содержит перечисляемые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данные и является итератором для себя, такой подход менее гибкий, чем отдельный объект-итератор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Возможны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бесконечные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сделать итератор, генерирующий бесконечную последовательность псевдослучайных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чисел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Нет никаких ограничений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 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может возвращать всё новые и новые значения, и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нормально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Разумеется, цикл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 такому итератору тоже будет бесконечным, нужно его прерывать, например, через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Итераторы. Встроенные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Встроенные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итераторы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явным образом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без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прямым вызовом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Symbol.iterator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iterator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letter;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letter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letter.done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итоге консоль браузера отобразит следующий вывод: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Итераторы. Использование деструктуризации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 удобно сочетаются с деструктуризацией, когда нужно перебрать иерархические структуры данных: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countries = [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Франция",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capital: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Париж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Италия",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capital: {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Рим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Англия",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capital: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Лондон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{name: n, capital: {name: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countries)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console.log(`${n} -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Появились специальные объекты-контейнеры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которые еще называют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коллекцими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Коллекция типа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хранит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записи в виде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: 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Коллекцию такого вида еще называют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отличие от объектов, в которых ключами могут быть только строки,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ключом может быть произвольное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"One");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("Two", 2);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"Yes");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("Two"));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"Yes"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сохранения и чтения значений используются методы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map.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хранит общее количество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записей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можно вызывать цепочкой друг за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другом, такой подход еще называется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чейнить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"One").set("Two", 2).set(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"Yes");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создании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сразу инициализировать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списком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значений: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Map([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[1, "One"],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["Two", 2],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"Yes"]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конструкторе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Map()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может быть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любой итерируемый объект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не только массив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Итераторы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ключей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user1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user2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"Sam"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childCount.set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(user1, 1);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childCount.set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(user2, 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Количество детей у ${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user1.name}: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childCount.get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)}`);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Количество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детей у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1"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объектов в качестве ключей – как раз тот случай, когда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сложно заменить обычными объектами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Ведь для обычных объектов ключ может быть только строкой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коллекции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поиске ключа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Object.is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Поэтому значение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также может быть использовано в качестве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ключа: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Map();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"...");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just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удаления записей и проверки наличия записи используются следующие методы: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map.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удаляет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запись с ключом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возвращает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если такая запись была, иначе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map.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удаляет все записи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очищает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коллекцию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map.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(key)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возвращает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если ключ есть, иначе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Map();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"One");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"Two");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map.has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map.has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записи с ключом 1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map.has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map.clear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Очистк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Map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Итераторы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итерации по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один из трёх методов: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map.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возвращает итерируемый объект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map.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возвращает итерируемый объект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map.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возвращает итерируемый объект для записей [ключ, значение], он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по умолчанию 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Перебор осуществляется в порядке вставки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Объекты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гарантируют это, в отличие от обычных объектов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Map([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[1, "One"],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["Two", 2],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"Yes"]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map.keys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Перебор ключей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console.log(key);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entry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map)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Перебор записей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console.log(entry);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"One"]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["Two", 2]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[true, "Yes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коллекция для хранения множества значений, причём каждое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может встречаться лишь один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пример, при помощи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удобно вести список разнообразной продукции на складе продуктов, сколько бы раз продукт не поступал на склад,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равно будет храниться только одна запись: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Огурец");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Помидор");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Огурец");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массивы с поиском дубликата при каждом добавлении, но они гораздо хуже по производительности. Или можно использовать обычные объекты, где в качестве ключа выступает какой-нибудь уникальный идентификатор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товара.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это менее удобно, чем простой и наглядный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для работы 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добавляет в коллекцию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чейнить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удаляет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коллекции, возвращает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он там был, иначе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в коллекции, иначе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очищает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коллекцию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(1).add(2).add(1).add(3);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set.has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set.has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set.clear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Set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Итератор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Перебор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осуществляется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аналогично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(2).add(1).add(3);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console.log(value);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Symbol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Появился новый примитивный тип данных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создания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уникальных идентификаторов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Symbol();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просто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 как это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примитив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создании символа можно указать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необязательный параметр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описание символа: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Symbol("description");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sym.toString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Symbol(description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Символы всегда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уникальны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изменяемы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Символы с одинаковым описание не равны друг другу: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sym1 = Symbol("description");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sym2 = Symbol("description");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console.log(sym1 === sym2);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Symbol.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Глобальные символы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глобальный реестр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символов, который позволяет, при необходимости,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общие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глобальные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символы, которые можно получить из реестра по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чтения (или создания, при отсутствии)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глобального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Symbol.for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globalSym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("s") ===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globalSym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вызова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Symbol.for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возвращает символ по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ключу,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обратный вызов 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Symbol.keyFor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sym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позволяет получить по глобальному символу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globalSym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Symbol.keyFor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globalSym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=== "s");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Symbol.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Имя свойства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символов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создавать в объектах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особые свойства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которые не будут пересекаться с обычными свойствами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Symbol();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"name":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[name]: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StandardProperty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console.log(user["name"]);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StandardProperty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console.log(user[name]);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SymbolProperty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Раньше тип имени свойства был только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теперь для имен свойств можно использовать и тип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Symbol.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Перебор свойств и методов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типа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Symbol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учитывается при переборе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 и методов объекта: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login = Symbol();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age: 26,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[login]: "Symbol"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console.log(key + " : " + user[key]);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Symbol.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Зачем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нужны символы?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Самое широкое применение символов предусмотрено внутри самого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стандарта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ECMAScript 2015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котором есть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много системных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Некоторые из них: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Symbol.toPrimitive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идентификатор для свойства, задающего функцию преобразования объекта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примитив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Symbol.iterator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идентификатор для свойства, задающего функцию итерации по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ругие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символом можно без проблем добавлять новый функционал. При использовании простых свойств для нового функционала могут возникнуть проблемы, так как нету уверенности в том, что это свойство не будет переопределено в дальнейшем в иерархии типов. Либо имя свойства которое хотелось бы использовать, уже используется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Symbol.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Нельзя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просто взять и зарезервировать какие-то свойства существующих объектов для нового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Поэтому и ввели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Их можно использовать для задания таких свойств, так как они: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уникальны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участвуют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переборах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сломают старый код, который о них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знает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образом, тип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Symbol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расширять функционал самого языка и не нарушать поведение старого кода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концепция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итерируемых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Итерируемые или, иными словами,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перебираемые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объекты – это те, содержимое которых можно перебрать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Ярким примером перебираемого объекта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является массив. Но не только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он. Существует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множество объектов, которые не являются массивами, но содержимое которых можно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перебрать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перебора таких объектов добавлен новый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console.log(item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2527</TotalTime>
  <Words>2451</Words>
  <Application>Microsoft Office PowerPoint</Application>
  <PresentationFormat>Экран (4:3)</PresentationFormat>
  <Paragraphs>408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1910</cp:revision>
  <dcterms:created xsi:type="dcterms:W3CDTF">2010-05-10T12:35:19Z</dcterms:created>
  <dcterms:modified xsi:type="dcterms:W3CDTF">2017-10-10T10:20:45Z</dcterms:modified>
</cp:coreProperties>
</file>