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418" r:id="rId2"/>
    <p:sldId id="363" r:id="rId3"/>
    <p:sldId id="420" r:id="rId4"/>
    <p:sldId id="421" r:id="rId5"/>
    <p:sldId id="422" r:id="rId6"/>
    <p:sldId id="428" r:id="rId7"/>
    <p:sldId id="423" r:id="rId8"/>
    <p:sldId id="424" r:id="rId9"/>
    <p:sldId id="425" r:id="rId10"/>
    <p:sldId id="426" r:id="rId11"/>
    <p:sldId id="427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46" r:id="rId30"/>
    <p:sldId id="447" r:id="rId31"/>
    <p:sldId id="392" r:id="rId32"/>
    <p:sldId id="419" r:id="rId3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599" autoAdjust="0"/>
  </p:normalViewPr>
  <p:slideViewPr>
    <p:cSldViewPr>
      <p:cViewPr varScale="1">
        <p:scale>
          <a:sx n="116" d="100"/>
          <a:sy n="116" d="100"/>
        </p:scale>
        <p:origin x="14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12.07.2018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105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12.07.2018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12.07.2018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12.07.2018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12.07.2018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12.07.2018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12.07.2018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12.07.2018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12.07.2018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12.07.2018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12.07.2018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12.07.2018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12.07.2018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avascript.ru/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167390"/>
            <a:ext cx="9144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nl-NL" altLang="uk-UA" sz="2800" b="1" dirty="0" smtClean="0">
                <a:latin typeface="Arial" charset="0"/>
              </a:rPr>
              <a:t>ECMAScript 2015. ECMAScript 2016. ECMASCript 2017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5760000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400" b="1" dirty="0" smtClean="0">
                <a:latin typeface="Arial" charset="0"/>
              </a:rPr>
              <a:t>Инструктор</a:t>
            </a:r>
            <a:r>
              <a:rPr lang="ru-RU" altLang="uk-UA" sz="2400" dirty="0" smtClean="0">
                <a:latin typeface="Arial" charset="0"/>
              </a:rPr>
              <a:t>:</a:t>
            </a:r>
            <a:r>
              <a:rPr lang="en-US" altLang="uk-UA" sz="2400" dirty="0">
                <a:latin typeface="Arial" charset="0"/>
              </a:rPr>
              <a:t> </a:t>
            </a:r>
            <a:r>
              <a:rPr lang="ru-RU" altLang="uk-UA" sz="2400" dirty="0" smtClean="0">
                <a:latin typeface="Arial" charset="0"/>
              </a:rPr>
              <a:t>Максим</a:t>
            </a:r>
            <a:endParaRPr lang="en-US" altLang="uk-UA" sz="2400" dirty="0">
              <a:latin typeface="Arial" charset="0"/>
            </a:endParaRPr>
          </a:p>
        </p:txBody>
      </p:sp>
      <p:sp>
        <p:nvSpPr>
          <p:cNvPr id="5" name="Прямоугольник 8"/>
          <p:cNvSpPr>
            <a:spLocks noChangeArrowheads="1"/>
          </p:cNvSpPr>
          <p:nvPr/>
        </p:nvSpPr>
        <p:spPr bwMode="auto">
          <a:xfrm>
            <a:off x="0" y="720000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9600" b="1" dirty="0" smtClean="0">
                <a:latin typeface="Arial" charset="0"/>
              </a:rPr>
              <a:t>JS</a:t>
            </a:r>
            <a:endParaRPr lang="en-US" altLang="uk-UA" sz="96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39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Proxy. construct()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construct(target,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argumentsList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перехватывает вызовы при помощи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target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целевой конструктор</a:t>
            </a:r>
          </a:p>
          <a:p>
            <a:pPr lvl="1" algn="just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argumentsList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список параметров в виде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массива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Целевой класс (конструктор)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constructor(name)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name;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display()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nl-NL" altLang="uk-UA" dirty="0" smtClean="0">
                <a:latin typeface="Arial" charset="0"/>
              </a:rPr>
              <a:t>ECMAScript 2015. ECMAScript 2016. ECMASCript 2017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03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Proxy.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construct()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Объект-обработчик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handler =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construct(target,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argumentsList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argumentsList.length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argumentsList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= "Tom";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target(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argumentsList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PersonProxy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Proxy(Person, handler);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PersonProxy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"Tom"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перехватчики опциональны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В случае, если перехватчик не задан, то стандартным поведением будет перенаправление операции к целевому объекту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nl-NL" altLang="uk-UA" dirty="0" smtClean="0">
                <a:latin typeface="Arial" charset="0"/>
              </a:rPr>
              <a:t>ECMAScript 2015. ECMAScript 2016. ECMASCript 2017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01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2016.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Операции с переменными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уже имеется метод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Math.pow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выполняющий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возведение в степень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но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оставался одним из немногих языков, требующих использования метода вместо формального оператора. Кроме того, некоторые разработчики утверждают, что оператор проще читается в коде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Оператор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возведения в степень имеет форму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двух звездочек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левый операнд используется как основание, а правый – как степень: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console.log(2 ** 3);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8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(2, 3));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8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console.log(0.5 ** 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0.25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** 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console.log(10 ** 0);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console.log(9 ** 0.5);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2016. ECMAScript 2017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2016.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Операции с переменными.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Приоритет. Ограничения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Оператор возведения в степень имеет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высший приоритет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 всех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бинарных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операторов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(унарные операторы имеют более высокий приоритет, чем **). Это означает, что он выполняется первым в любом сложном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выражении: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console.log(2 + 3 ** 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console.log(2 * 3 ** 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18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Оператор возведения в степень накладывает некоторые необычные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ограничения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отсутствующие в других операторах.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Левый операнд не может быть выражением с унарным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оператором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console.log(-3 ** 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Unexpected token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заключить в круглые скобки выражение, унарный оператор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будет применен ко всему выражению. Если заключить в круглые скобки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интерпретатор поймет, что во вторую степень требуется возвести число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console.log(-(3 ** 2));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-9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console.log((-3) ** 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2016. ECMAScript 2017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54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2016.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Появился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новый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для работы с массивами. По своей сути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он напоминает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определяет содержится ли в массиве искомое значение и возвращает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отличие от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(), который возвращает целое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число.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нововведение поможет разработчикам писать более чистый и понятный код:</a:t>
            </a:r>
          </a:p>
          <a:p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[1, 2, 3];</a:t>
            </a:r>
          </a:p>
          <a:p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arr.indexOf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 !== -1) {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arr.includes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(2)) {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2016. ECMAScript 2017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5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2016.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Особенности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Также при внедрении этого метода были учтены некоторые неочевидные особенности, замеченные при работе с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отношении значений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поведение этого метода отличается: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arr.indexOf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-1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arr.includes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Таким образом,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 всегда возвращает -1, независимо от того содержится ли это значение в массиве, 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 возвращает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зависимости от того есть этот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массиве или нет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2016. ECMAScript 2017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4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ECMAScript 2017.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Появились два новых метода для работы со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строками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padStart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padEnd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padStart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подставляет дополнительные символы перед началом строки (слева). А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padEnd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свою очередь, после конца строки (справа):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"Tom";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"Tom"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str.padStart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(5));  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  Tom"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str.padStart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(5, "-"));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"--Tom"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str.padEnd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(5));    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"Tom  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str.padEnd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(5, "-"));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"Tom--"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2016. ECMAScript 2017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6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ECMAScript 2017.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 длину, которая указывается первым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параметром,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включается изначальная строка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Второй параметр является необязательным. Если он не указан, то строка будет дополнена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пробелами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(значение по умолчанию)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исходная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строка длиннее чем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заданный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параметр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 строка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останется неизменной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str.padStart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str.padEnd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2016. ECMAScript 2017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9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ECMAScript 2017.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Появились два новых метода для работы с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объектами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Object.values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Object.entries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Object.values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возвращает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массив значений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перечисляемых свойств переданного объекта, в том же порядке, который предоставляет цикл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25,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"TC"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Object.values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25, "TC"]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что свойство, ключом которого является символ, будет проигнорировано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2016. ECMAScript 2017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ECMAScript 2017.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Object.entries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массив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перечисляемых свойств переданного объекта в формате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[ключ, значение]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порядок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аналогичен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методу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Object.values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"Tom",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age: 25,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company: "TC"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entry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Object.entries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(user))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console.log(entry);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["name", "Tom"]</a:t>
            </a: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["age", 25]</a:t>
            </a: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["company", "TC"]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2016. ECMAScript 2017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9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defTabSz="3600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ECMAScript 2016</a:t>
            </a:r>
          </a:p>
          <a:p>
            <a:pPr marL="800100" lvl="2" indent="-342900" defTabSz="3600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Операции с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переменными</a:t>
            </a:r>
          </a:p>
          <a:p>
            <a:pPr marL="800100" lvl="2" indent="-342900" defTabSz="3600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ECMAScript 2017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-342900" defTabSz="3600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-342900" defTabSz="3600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-342900" defTabSz="3600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Лишние запятые</a:t>
            </a:r>
          </a:p>
          <a:p>
            <a:pPr marL="800100" lvl="2" indent="-342900" defTabSz="3600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ункции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defTabSz="3600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ECMAScript 2018</a:t>
            </a:r>
          </a:p>
          <a:p>
            <a:pPr marL="800100" lvl="2" indent="-342900" defTabSz="3600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Регулярные выражения</a:t>
            </a:r>
          </a:p>
          <a:p>
            <a:pPr marL="800100" lvl="2" indent="-342900" defTabSz="3600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Деструктуризация</a:t>
            </a:r>
          </a:p>
          <a:p>
            <a:pPr marL="800100" lvl="2" indent="-342900" defTabSz="3600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Объекты</a:t>
            </a:r>
          </a:p>
          <a:p>
            <a:pPr marL="800100" lvl="2" indent="-342900" defTabSz="3600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</a:p>
          <a:p>
            <a:pPr marL="800100" lvl="2" indent="-342900" defTabSz="3600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Итераторы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3" descr="D: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nl-NL" altLang="uk-UA" dirty="0" smtClean="0">
                <a:latin typeface="Arial" charset="0"/>
              </a:rPr>
              <a:t>ECMAScript 2015. ECMAScript 2016. ECMASCript 2017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0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ECMAScript 2017.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Лишние запятые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указании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лишних запятых в параметрах функции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теперь больше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 приводит к ошибке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SyntaxError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hello(name,)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console.log(`Hello ${name}!`);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hello("Tom");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"Hello Tom!"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и в объявлении функции, этот синтаксис можно использовать и при её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вызове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hello(name)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console.log(`Hello ${name}!`);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hello("Tom",);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"Hello Tom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Эта возможность была вдохновлена лишними запятыми в объектах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{x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1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,}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массивах [10, 20, 30,]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2016. ECMAScript 2017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5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ECMAScript 2017.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Объявление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определяет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асинхронную функцию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которая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является типом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AsyncFunction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 вызова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возвращает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Когда результат был получен,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завершается, возвращая полученное значение.  Когда функция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выбрасывает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исключение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ответит отказом с выброшенным (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throws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 значением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может содержать выражение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которое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приостанавливает выполнение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ожидает ответа от переданного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затем возобновляя выполнение функции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возвращая полученное значение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Цель функций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упросить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использование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romise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синхронно и воспроизвести некоторое действие над группой 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Точно так же как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подобны структурированным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callback-ам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подобна комбинации генераторов 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romise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2016. ECMAScript 2017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10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ECMAScript 2017.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getAsync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Promise(resolve =&gt;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resolve(10), 3000));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convertAsync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Promise(resolve =&gt;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resolve(String(data)), 3000));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process()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getAsync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convertAsync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console.log("1");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process().then(result =&gt; console.log(result));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console.log("2");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2016. ECMAScript 2017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5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ECMAScript 2017.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итоге консоль браузера отобразит следующий вывод: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just"/>
            <a:r>
              <a:rPr lang="ru-RU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Пауза 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ru-RU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секунды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2016. ECMAScript 2017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52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ECMAScript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201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Регулярные выражения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todAll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позволяет задать режим, в котором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символ точки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будет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соответствовать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не только любому одиночному символу но и любому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символу перевода строки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например: \n. Для этого, в регулярных выражениях используется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флаг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regExp1 = /3.4/;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regExp2 = /3.4/s;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"123\n456";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console.log(regExp1.test(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console.log(regExp2.test(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2016. ECMAScript 2017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96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ECMAScript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201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Регулярные выражения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упрощения работы с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группами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теперь их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можно именовать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синтаксис: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(?&lt;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groupName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regExpPart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Результирующий объект выполнения метода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exec()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будет иметь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соответствующими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свойствами: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/(?&lt;x&gt;\d)-(?&lt;y&gt;\d)/;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 = "1-2";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regExp.exec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res.groups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{x: "1", y: "2"}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именованные группа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можно ссылаться внутри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самого регулярного выражения,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синтаксис: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k&lt;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groupName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/(?&lt;x&gt;\d)-\d-\k&lt;x&gt;/;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data1 = "1-2-1";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data2 = "1-2-2";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regExp.test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(data1));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regExp.test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(data2));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2016. ECMAScript 2017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8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ECMAScript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201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Деструктуризация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деструктуризации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объектов можно объединить все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оставшиеся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 новый объект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Для этого используется оператор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names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first: "Tom",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second: "Sam",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third: "Bob"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first, ...rest } = names;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console.log(rest);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{second: "Sam", third: "Bob"}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Данный механизм позволяет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удобно удалять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объекта: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names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first: "Tom",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second: "Sam",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trash: "trash"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trash, ...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} = names;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{first: "Tom", second: "Sam"}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2016. ECMAScript 2017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72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ECMAScript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201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Объекты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нужно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создать копию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объекта или новый объект как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смесь нескольких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других, то можно воспользоваться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короткой записью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объекта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оператором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tom1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name: "Tom",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age: 25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tom2 = { ...tom1 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console.log(tom2);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{name: "Tom", age: 25}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console.log(tom1 === tom2);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data1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x: 1,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y: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data2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a: 10,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b: 20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 = { ...data1, ...data2 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console.log(data);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{x: 1, y: 2, a: 10, b: 20}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2016. ECMAScript 2017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2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ECMAScript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201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 типу данных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добавлен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новый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finally()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Основное назначение этого метода заключается в том, чтобы позволить выполнять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функцию обратного вызова после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resolve()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reject()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того, чтобы корректно завершать операции, например,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освободить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ресурсы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которые были заблокированы на момент работы: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Promise(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(resolve, reject)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 = prompt("Name?", "");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(d ===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reject("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Отмена ввода имени");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resolve("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Имя: " 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}, 3000);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2016. ECMAScript 2017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ECMAScript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201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p.then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((result) =&gt;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console.log(result);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((error) =&gt;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console.log(error);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p.finally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console.log("finally()");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итоге консоль браузера отобразит следующий вывод: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ввели имя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ru-RU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Пауза 3 секунды</a:t>
            </a:r>
          </a:p>
          <a:p>
            <a:pPr lvl="1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Имя: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finally()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отменили ввод имени:</a:t>
            </a:r>
          </a:p>
          <a:p>
            <a:pPr lvl="1" algn="just"/>
            <a:r>
              <a:rPr lang="ru-RU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Пауза 3 секунды</a:t>
            </a:r>
          </a:p>
          <a:p>
            <a:pPr lvl="1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Отмена ввода имени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finally()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2016. ECMAScript 2017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93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Proxy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особый объект, который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перехватывает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обращения к другому целевому объекту с целью добавления некоторой логики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позволяет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модифицировать поведение объекта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угодно, перехватывать любые обращения к его свойствам и методам, включая вызовы для функций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создания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используется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конструктор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Proxy(target, handler)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который принимает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целевой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traget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специальный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объект-обработчик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handler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методы которого определяют поведение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во время выполнения операции над ним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nl-NL" altLang="uk-UA" dirty="0" smtClean="0">
                <a:latin typeface="Arial" charset="0"/>
              </a:rPr>
              <a:t>ECMAScript 2015. ECMAScript 2016. ECMASCript 2017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ECMAScript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201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Итераторы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Появилась возможность использовать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итераторы с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асинхронным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кодом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Для перебора асинхронных итераторов используется новый синтаксис цикла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await...of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promises = [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Promise(resolve =&gt;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resolve(1), 1000)),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Promise(resolve =&gt;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resolve(2), 2000)),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Promise(resolve =&gt;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resolve(3), 3000))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promises)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console.log(p);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run();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итоге консоль браузера отобразит следующий вывод:</a:t>
            </a:r>
          </a:p>
          <a:p>
            <a:pPr algn="just"/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Пауза 1 секунда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just"/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Пауза 2 секунды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just"/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Пауза 3 секунды</a:t>
            </a:r>
          </a:p>
          <a:p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2016. ECMAScript 2017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24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://learn.javascript.ru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nl-NL" altLang="uk-UA" dirty="0" smtClean="0">
                <a:latin typeface="Arial" charset="0"/>
              </a:rPr>
              <a:t>ECMAScript 2015. ECMAScript 2016. ECMASCript 2017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32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3075057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Proxy. get()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Список наиболее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популярных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перехватчиков: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get(target, property)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перехватывает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чтение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свойства</a:t>
            </a:r>
          </a:p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target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целевой объект</a:t>
            </a:r>
          </a:p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property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имя свойства</a:t>
            </a:r>
          </a:p>
          <a:p>
            <a:pPr lvl="1"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Целевой объект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 =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"Tom"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Объект-обработчик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handler =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get(target, prop)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target[prop] + "!";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userProxy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Proxy(user, handler);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console.log(userProxy.name);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"Tom!"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nl-NL" altLang="uk-UA" dirty="0" smtClean="0">
                <a:latin typeface="Arial" charset="0"/>
              </a:rPr>
              <a:t>ECMAScript 2015. ECMAScript 2016. ECMASCript 2017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8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Proxy. set()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set(target, property, value)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перехватывает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запись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свойства, должен вернуть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true,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присвоение обработано успешно 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false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случае ошибки </a:t>
            </a:r>
          </a:p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target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целевой объект</a:t>
            </a:r>
          </a:p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property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имя свойства</a:t>
            </a:r>
          </a:p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value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значение свойства</a:t>
            </a:r>
          </a:p>
          <a:p>
            <a:pPr lvl="1"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Целевой объект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 =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"Tom"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nl-NL" altLang="uk-UA" dirty="0" smtClean="0">
                <a:latin typeface="Arial" charset="0"/>
              </a:rPr>
              <a:t>ECMAScript 2015. ECMAScript 2016. ECMASCript 2017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Proxy. set()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Объект-обработчик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handler =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set(target, prop, value)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 === "string")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target[prop]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value.toUpperCase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userProxy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Proxy(user, handler);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userProxy.name = "Sam";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console.log(userProxy.name);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"SAM"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userProxy.name = 10;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'set' on proxy: trap returned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falsish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property 'name'</a:t>
            </a:r>
            <a:endParaRPr lang="ru-RU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nl-NL" altLang="uk-UA" dirty="0" smtClean="0">
                <a:latin typeface="Arial" charset="0"/>
              </a:rPr>
              <a:t>ECMAScript 2015. ECMAScript 2016. ECMASCript 2017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Proxy. has()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has(target, property)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перехватывает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проверку существования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свойства, которая используется в операторе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</a:p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target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целевой объект</a:t>
            </a:r>
          </a:p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property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имя свойства</a:t>
            </a:r>
          </a:p>
          <a:p>
            <a:pPr lvl="1" algn="just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Целевой объект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 =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"Tom"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Объект-обработчик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handler =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has(target, property)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property.toLowerCase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target;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userProxy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Proxy(user, handler);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console.log("Name"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userProxy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console.log("name"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userProxy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userProxy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nl-NL" altLang="uk-UA" dirty="0" smtClean="0">
                <a:latin typeface="Arial" charset="0"/>
              </a:rPr>
              <a:t>ECMAScript 2015. ECMAScript 2016. ECMASCript 2017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4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Proxy.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deleteProperty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deleteProperty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(target, property)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перехватывает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удаление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свойства оператором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delete,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должен вернуть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true,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удаление обработано успешно 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false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случае ошибки</a:t>
            </a:r>
          </a:p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target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целевой объект</a:t>
            </a:r>
          </a:p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property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имя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Целевой объект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 =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"Tom"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Объект-обработчик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handler =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deleteProperty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(target, property)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Ничего не удаляем, но возвращаем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защита от удаления)</a:t>
            </a:r>
          </a:p>
          <a:p>
            <a:pPr lvl="1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userProxy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Proxy(user, handler);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userProxy.name;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console.log(userProxy.name);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"Tom"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nl-NL" altLang="uk-UA" dirty="0" smtClean="0">
                <a:latin typeface="Arial" charset="0"/>
              </a:rPr>
              <a:t>ECMAScript 2015. ECMAScript 2016. ECMASCript 2017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51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Proxy. apply()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apply(target,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thisArgument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argumentsList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перехватывает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вызовы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целевого объекта, т.е. применим только если целевой объект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функция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target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целевая функция</a:t>
            </a:r>
          </a:p>
          <a:p>
            <a:pPr lvl="1" algn="just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thisArgument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контекст вызова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this)</a:t>
            </a:r>
          </a:p>
          <a:p>
            <a:pPr lvl="1" algn="just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argumentsList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список параметров в виде массива</a:t>
            </a:r>
          </a:p>
          <a:p>
            <a:pPr lvl="1"/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Целевая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функция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print(data)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console.log(`[${data}]`);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Объект-обработчик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handler =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apply(target,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thisArgument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argumentsList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target.call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`&lt;&lt;${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argumentsList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[0]}&gt;&gt;`);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"Ok!";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printProxy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Proxy(print, handler);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printProxy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("Tom"));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[&lt;&lt;Tom&gt;&gt;]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"Ok!"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nl-NL" altLang="uk-UA" dirty="0" smtClean="0">
                <a:latin typeface="Arial" charset="0"/>
              </a:rPr>
              <a:t>ECMAScript 2015. ECMAScript 2016. ECMASCript 2017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60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3528</TotalTime>
  <Words>2805</Words>
  <Application>Microsoft Office PowerPoint</Application>
  <PresentationFormat>Экран (4:3)</PresentationFormat>
  <Paragraphs>453</Paragraphs>
  <Slides>32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Maksym</cp:lastModifiedBy>
  <cp:revision>2184</cp:revision>
  <dcterms:created xsi:type="dcterms:W3CDTF">2010-05-10T12:35:19Z</dcterms:created>
  <dcterms:modified xsi:type="dcterms:W3CDTF">2018-07-12T13:16:57Z</dcterms:modified>
</cp:coreProperties>
</file>