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1"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9"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R</a:t>
            </a:r>
            <a:r>
              <a:rPr sz="3000" lang="en-US">
                <a:solidFill>
                  <a:srgbClr val="1482AC"/>
                </a:solidFill>
                <a:latin typeface="Arial Bold"/>
              </a:rPr>
              <a:t>.</a:t>
            </a:r>
            <a:r>
              <a:rPr sz="3000" lang="en-US">
                <a:solidFill>
                  <a:srgbClr val="1482AC"/>
                </a:solidFill>
                <a:latin typeface="Arial Bold"/>
              </a:rPr>
              <a:t>K</a:t>
            </a:r>
            <a:r>
              <a:rPr sz="3000" lang="en-US">
                <a:solidFill>
                  <a:srgbClr val="1482AC"/>
                </a:solidFill>
                <a:latin typeface="Arial Bold"/>
              </a:rPr>
              <a:t>e</a:t>
            </a:r>
            <a:r>
              <a:rPr sz="3000" lang="en-US">
                <a:solidFill>
                  <a:srgbClr val="1482AC"/>
                </a:solidFill>
                <a:latin typeface="Arial Bold"/>
              </a:rPr>
              <a:t>e</a:t>
            </a:r>
            <a:r>
              <a:rPr sz="3000" lang="en-US">
                <a:solidFill>
                  <a:srgbClr val="1482AC"/>
                </a:solidFill>
                <a:latin typeface="Arial Bold"/>
              </a:rPr>
              <a:t>r</a:t>
            </a:r>
            <a:r>
              <a:rPr sz="3000" lang="en-US">
                <a:solidFill>
                  <a:srgbClr val="1482AC"/>
                </a:solidFill>
                <a:latin typeface="Arial Bold"/>
              </a:rPr>
              <a:t>t</a:t>
            </a:r>
            <a:r>
              <a:rPr sz="3000" lang="en-US">
                <a:solidFill>
                  <a:srgbClr val="1482AC"/>
                </a:solidFill>
                <a:latin typeface="Arial Bold"/>
              </a:rPr>
              <a:t>h</a:t>
            </a:r>
            <a:r>
              <a:rPr sz="3000" lang="en-US">
                <a:solidFill>
                  <a:srgbClr val="1482AC"/>
                </a:solidFill>
                <a:latin typeface="Arial Bold"/>
              </a:rPr>
              <a:t>a</a:t>
            </a:r>
            <a:r>
              <a:rPr sz="3000" lang="en-US">
                <a:solidFill>
                  <a:srgbClr val="1482AC"/>
                </a:solidFill>
                <a:latin typeface="Arial Bold"/>
              </a:rPr>
              <a:t>n</a:t>
            </a:r>
            <a:r>
              <a:rPr sz="3000" lang="en-US">
                <a:solidFill>
                  <a:srgbClr val="1482AC"/>
                </a:solidFill>
                <a:latin typeface="Arial Bold"/>
              </a:rPr>
              <a:t>a</a:t>
            </a:r>
            <a:r>
              <a:rPr sz="3000" lang="en-US">
                <a:solidFill>
                  <a:srgbClr val="1482AC"/>
                </a:solidFill>
                <a:latin typeface="Arial Bold"/>
              </a:rPr>
              <a:t> </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pSp>
        <p:nvGrpSpPr>
          <p:cNvPr id="64"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5"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6"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grpSp>
        <p:nvGrpSpPr>
          <p:cNvPr id="68"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9"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0"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3"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4"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7"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8"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1"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2"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5"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6"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9"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0"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3"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4"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7"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8"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313170"/>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grpSp>
        <p:nvGrpSpPr>
          <p:cNvPr id="60"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1"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2"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5887719"/>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M2010J19CI</dc:creator>
  <dcterms:created xsi:type="dcterms:W3CDTF">2006-08-15T02:00:00Z</dcterms:created>
  <dcterms:modified xsi:type="dcterms:W3CDTF">2024-04-04T13:24:12Z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cbcfae4eb60042e39ac43671fd536618</vt:lpwstr>
  </property>
</Properties>
</file>