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835A2D"/>
    <a:srgbClr val="4B3319"/>
    <a:srgbClr val="32CAEE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0" autoAdjust="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057805"/>
            <a:ext cx="3744416" cy="702078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2411761" y="2840235"/>
            <a:ext cx="4320479" cy="118805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65731" y="1956245"/>
            <a:ext cx="6048672" cy="602631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4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3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6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685800" y="627535"/>
            <a:ext cx="7772400" cy="7560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>
          <a:xfrm>
            <a:off x="722313" y="1545636"/>
            <a:ext cx="7772400" cy="286231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</p:spPr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</p:spPr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7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4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5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2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5" y="116759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437625"/>
            <a:ext cx="5111750" cy="31569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064400"/>
            <a:ext cx="3008313" cy="25302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9462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347844"/>
            <a:ext cx="5439582" cy="225002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90000"/>
                      </a14:imgEffect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Arial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083918"/>
            <a:ext cx="5669280" cy="48605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kern="1200" cap="none" spc="30" baseline="0" smtClean="0">
                <a:solidFill>
                  <a:srgbClr val="603636"/>
                </a:solidFill>
                <a:latin typeface="+mn-lt"/>
                <a:ea typeface="+mn-ea"/>
                <a:cs typeface="Arial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7277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8131"/>
            <a:ext cx="9361040" cy="115397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3148506" y="805555"/>
            <a:ext cx="2846987" cy="92010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205979"/>
            <a:ext cx="6048672" cy="6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3568" y="1329612"/>
            <a:ext cx="7776864" cy="329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1" r:id="rId3"/>
    <p:sldLayoutId id="214748368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3200" b="1" kern="1200" cap="none" spc="0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Arial" pitchFamily="2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 pitchFamily="2" charset="2"/>
        <a:buChar char="v"/>
        <a:defRPr sz="2800" b="0" i="0" kern="1200" cap="none" spc="30" baseline="0">
          <a:solidFill>
            <a:srgbClr val="603636"/>
          </a:solidFill>
          <a:latin typeface="+mn-lt"/>
          <a:ea typeface="+mn-ea"/>
          <a:cs typeface="Arial" pitchFamily="34" charset="0"/>
        </a:defRPr>
      </a:lvl1pPr>
      <a:lvl2pPr marL="9032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2400" kern="1200">
          <a:solidFill>
            <a:srgbClr val="835A2D"/>
          </a:solidFill>
          <a:latin typeface="+mn-lt"/>
          <a:ea typeface="+mn-ea"/>
          <a:cs typeface="Arial" pitchFamily="34" charset="0"/>
        </a:defRPr>
      </a:lvl2pPr>
      <a:lvl3pPr marL="12588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v"/>
        <a:tabLst/>
        <a:defRPr sz="2000" kern="1200">
          <a:solidFill>
            <a:srgbClr val="603636"/>
          </a:solidFill>
          <a:latin typeface="+mn-lt"/>
          <a:ea typeface="+mn-ea"/>
          <a:cs typeface="Arial" pitchFamily="34" charset="0"/>
        </a:defRPr>
      </a:lvl3pPr>
      <a:lvl4pPr marL="16144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1800" kern="1200">
          <a:solidFill>
            <a:srgbClr val="835A2D"/>
          </a:solidFill>
          <a:latin typeface="+mn-lt"/>
          <a:ea typeface="+mn-ea"/>
          <a:cs typeface="Arial" pitchFamily="34" charset="0"/>
        </a:defRPr>
      </a:lvl4pPr>
      <a:lvl5pPr marL="2149475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Ø"/>
        <a:tabLst/>
        <a:defRPr sz="1800" kern="1200" baseline="0">
          <a:solidFill>
            <a:srgbClr val="603636"/>
          </a:solidFill>
          <a:latin typeface="+mn-lt"/>
          <a:ea typeface="+mn-ea"/>
          <a:cs typeface="Arial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">
  <a:themeElements>
    <a:clrScheme name="Другая 21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_New_Classic</Template>
  <TotalTime>23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Classic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10</cp:revision>
  <dcterms:created xsi:type="dcterms:W3CDTF">2012-12-03T11:51:24Z</dcterms:created>
  <dcterms:modified xsi:type="dcterms:W3CDTF">2013-10-22T12:41:00Z</dcterms:modified>
</cp:coreProperties>
</file>