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Calibri"/>
      </a:defRPr>
    </a:lvl1pPr>
    <a:lvl2pPr marL="457200" indent="0" algn="l">
      <a:defRPr sz="1800" b="0" i="0">
        <a:solidFill>
          <a:srgbClr val="000000"/>
        </a:solidFill>
        <a:latin typeface="Calibri"/>
      </a:defRPr>
    </a:lvl2pPr>
    <a:lvl3pPr marL="914400" indent="0" algn="l">
      <a:defRPr sz="1800" b="0" i="0">
        <a:solidFill>
          <a:srgbClr val="000000"/>
        </a:solidFill>
        <a:latin typeface="Calibri"/>
      </a:defRPr>
    </a:lvl3pPr>
    <a:lvl4pPr marL="1371600" indent="0" algn="l">
      <a:defRPr sz="1800" b="0" i="0">
        <a:solidFill>
          <a:srgbClr val="000000"/>
        </a:solidFill>
        <a:latin typeface="Calibri"/>
      </a:defRPr>
    </a:lvl4pPr>
    <a:lvl5pPr marL="1828800" indent="0" algn="l">
      <a:defRPr sz="1800" b="0" i="0">
        <a:solidFill>
          <a:srgbClr val="000000"/>
        </a:solidFill>
        <a:latin typeface="Calibri"/>
      </a:defRPr>
    </a:lvl5pPr>
    <a:lvl6pPr marL="2286000" indent="0" algn="l">
      <a:defRPr sz="1800" b="0" i="0">
        <a:solidFill>
          <a:srgbClr val="000000"/>
        </a:solidFill>
        <a:latin typeface="Calibri"/>
      </a:defRPr>
    </a:lvl6pPr>
    <a:lvl7pPr marL="2743200" indent="0" algn="l">
      <a:defRPr sz="1800" b="0" i="0">
        <a:solidFill>
          <a:srgbClr val="000000"/>
        </a:solidFill>
        <a:latin typeface="Calibri"/>
      </a:defRPr>
    </a:lvl7pPr>
    <a:lvl8pPr marL="3200400" indent="0" algn="l">
      <a:defRPr sz="1800" b="0" i="0">
        <a:solidFill>
          <a:srgbClr val="000000"/>
        </a:solidFill>
        <a:latin typeface="Calibri"/>
      </a:defRPr>
    </a:lvl8pPr>
    <a:lvl9pPr marL="3657600" indent="0" algn="l">
      <a:defRPr sz="1800" b="0" i="0">
        <a:solidFill>
          <a:srgbClr val="000000"/>
        </a:solidFill>
        <a:latin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727" autoAdjust="0"/>
    <p:restoredTop sz="97765" autoAdjust="0"/>
  </p:normalViewPr>
  <p:slideViewPr>
    <p:cSldViewPr>
      <p:cViewPr varScale="1">
        <p:scale>
          <a:sx n="149" d="100"/>
          <a:sy n="149" d="100"/>
        </p:scale>
        <p:origin x="-4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078"/>
          <p:cNvSpPr>
            <a:spLocks noGrp="1" noChangeArrowheads="1"/>
          </p:cNvSpPr>
          <p:nvPr userDrawn="1"/>
        </p:nvSpPr>
        <p:spPr>
          <a:xfrm>
            <a:off x="6286500" y="2356182"/>
            <a:ext cx="0" cy="35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570"/>
                </a:lnTo>
                <a:lnTo>
                  <a:pt x="0" y="570"/>
                </a:lnTo>
                <a:lnTo>
                  <a:pt x="0" y="0"/>
                </a:lnTo>
              </a:path>
            </a:pathLst>
          </a:custGeom>
          <a:solidFill>
            <a:srgbClr val="A60C40">
              <a:alpha val="6117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094"/>
          <p:cNvSpPr>
            <a:spLocks noGrp="1" noChangeArrowheads="1"/>
          </p:cNvSpPr>
          <p:nvPr userDrawn="1"/>
        </p:nvSpPr>
        <p:spPr>
          <a:xfrm>
            <a:off x="5951431" y="1"/>
            <a:ext cx="428625" cy="5143095"/>
          </a:xfrm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72" name="Shape 1123"/>
          <p:cNvSpPr>
            <a:spLocks noGrp="1" noChangeArrowheads="1"/>
          </p:cNvSpPr>
          <p:nvPr userDrawn="1"/>
        </p:nvSpPr>
        <p:spPr>
          <a:xfrm>
            <a:off x="3030008" y="2894301"/>
            <a:ext cx="554778" cy="417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0" y="0"/>
                </a:moveTo>
                <a:lnTo>
                  <a:pt x="21590" y="0"/>
                </a:lnTo>
                <a:cubicBezTo>
                  <a:pt x="33524" y="0"/>
                  <a:pt x="43200" y="9662"/>
                  <a:pt x="43200" y="21592"/>
                </a:cubicBezTo>
                <a:lnTo>
                  <a:pt x="43200" y="21592"/>
                </a:lnTo>
                <a:cubicBezTo>
                  <a:pt x="43200" y="33524"/>
                  <a:pt x="33524" y="43200"/>
                  <a:pt x="21590" y="43200"/>
                </a:cubicBezTo>
                <a:lnTo>
                  <a:pt x="21590" y="43200"/>
                </a:lnTo>
                <a:cubicBezTo>
                  <a:pt x="9674" y="43200"/>
                  <a:pt x="0" y="33524"/>
                  <a:pt x="0" y="21592"/>
                </a:cubicBezTo>
                <a:lnTo>
                  <a:pt x="0" y="21592"/>
                </a:lnTo>
                <a:cubicBezTo>
                  <a:pt x="0" y="9662"/>
                  <a:pt x="9674" y="0"/>
                  <a:pt x="21590" y="0"/>
                </a:cubicBezTo>
                <a:close/>
              </a:path>
            </a:pathLst>
          </a:custGeom>
          <a:solidFill>
            <a:srgbClr val="FFFFFF">
              <a:alpha val="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" name="Shape 1122"/>
          <p:cNvSpPr>
            <a:spLocks noGrp="1" noChangeArrowheads="1"/>
          </p:cNvSpPr>
          <p:nvPr userDrawn="1"/>
        </p:nvSpPr>
        <p:spPr>
          <a:xfrm>
            <a:off x="3763224" y="3128478"/>
            <a:ext cx="512233" cy="3851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4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24" y="43199"/>
                  <a:pt x="21600" y="43199"/>
                </a:cubicBezTo>
                <a:lnTo>
                  <a:pt x="21600" y="43199"/>
                </a:lnTo>
                <a:cubicBezTo>
                  <a:pt x="9675" y="43199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75" y="0"/>
                  <a:pt x="21600" y="0"/>
                </a:cubicBezTo>
                <a:close/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8" name="Shape 1123"/>
          <p:cNvSpPr>
            <a:spLocks noGrp="1" noChangeArrowheads="1"/>
          </p:cNvSpPr>
          <p:nvPr userDrawn="1"/>
        </p:nvSpPr>
        <p:spPr>
          <a:xfrm>
            <a:off x="3030008" y="2894301"/>
            <a:ext cx="554778" cy="417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0" y="0"/>
                </a:moveTo>
                <a:lnTo>
                  <a:pt x="21590" y="0"/>
                </a:lnTo>
                <a:cubicBezTo>
                  <a:pt x="33524" y="0"/>
                  <a:pt x="43200" y="9662"/>
                  <a:pt x="43200" y="21592"/>
                </a:cubicBezTo>
                <a:lnTo>
                  <a:pt x="43200" y="21592"/>
                </a:lnTo>
                <a:cubicBezTo>
                  <a:pt x="43200" y="33524"/>
                  <a:pt x="33524" y="43200"/>
                  <a:pt x="21590" y="43200"/>
                </a:cubicBezTo>
                <a:lnTo>
                  <a:pt x="21590" y="43200"/>
                </a:lnTo>
                <a:cubicBezTo>
                  <a:pt x="9674" y="43200"/>
                  <a:pt x="0" y="33524"/>
                  <a:pt x="0" y="21592"/>
                </a:cubicBezTo>
                <a:lnTo>
                  <a:pt x="0" y="21592"/>
                </a:lnTo>
                <a:cubicBezTo>
                  <a:pt x="0" y="9662"/>
                  <a:pt x="9674" y="0"/>
                  <a:pt x="21590" y="0"/>
                </a:cubicBezTo>
                <a:close/>
              </a:path>
            </a:pathLst>
          </a:custGeom>
          <a:solidFill>
            <a:srgbClr val="FFFFFF">
              <a:alpha val="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" name="Shape 1126"/>
          <p:cNvSpPr>
            <a:spLocks noGrp="1" noChangeArrowheads="1"/>
          </p:cNvSpPr>
          <p:nvPr userDrawn="1"/>
        </p:nvSpPr>
        <p:spPr>
          <a:xfrm>
            <a:off x="2697271" y="2263439"/>
            <a:ext cx="525779" cy="3953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199" y="9665"/>
                  <a:pt x="43199" y="21606"/>
                </a:cubicBezTo>
                <a:lnTo>
                  <a:pt x="43199" y="21606"/>
                </a:lnTo>
                <a:cubicBezTo>
                  <a:pt x="43199" y="33534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34"/>
                  <a:pt x="0" y="21606"/>
                </a:cubicBezTo>
                <a:lnTo>
                  <a:pt x="0" y="21606"/>
                </a:lnTo>
                <a:cubicBezTo>
                  <a:pt x="0" y="9665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6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" name="Shape 1127"/>
          <p:cNvSpPr>
            <a:spLocks noGrp="1" noChangeArrowheads="1"/>
          </p:cNvSpPr>
          <p:nvPr userDrawn="1"/>
        </p:nvSpPr>
        <p:spPr>
          <a:xfrm>
            <a:off x="1576493" y="1885206"/>
            <a:ext cx="829310" cy="6237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19" y="0"/>
                  <a:pt x="43200" y="9672"/>
                  <a:pt x="43200" y="21595"/>
                </a:cubicBezTo>
                <a:lnTo>
                  <a:pt x="43200" y="21595"/>
                </a:lnTo>
                <a:cubicBezTo>
                  <a:pt x="43200" y="33527"/>
                  <a:pt x="33519" y="43200"/>
                  <a:pt x="21599" y="43200"/>
                </a:cubicBezTo>
                <a:lnTo>
                  <a:pt x="21599" y="43200"/>
                </a:lnTo>
                <a:cubicBezTo>
                  <a:pt x="9669" y="43200"/>
                  <a:pt x="0" y="33527"/>
                  <a:pt x="0" y="21595"/>
                </a:cubicBezTo>
                <a:lnTo>
                  <a:pt x="0" y="21595"/>
                </a:lnTo>
                <a:cubicBezTo>
                  <a:pt x="0" y="9672"/>
                  <a:pt x="9669" y="0"/>
                  <a:pt x="21599" y="0"/>
                </a:cubicBezTo>
                <a:close/>
              </a:path>
            </a:pathLst>
          </a:custGeom>
          <a:solidFill>
            <a:srgbClr val="FFFFFF">
              <a:alpha val="1843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3" name="Shape 1128"/>
          <p:cNvSpPr>
            <a:spLocks noGrp="1" noChangeArrowheads="1"/>
          </p:cNvSpPr>
          <p:nvPr userDrawn="1"/>
        </p:nvSpPr>
        <p:spPr>
          <a:xfrm>
            <a:off x="1281430" y="2288082"/>
            <a:ext cx="672676" cy="50585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5" y="0"/>
                  <a:pt x="43200" y="9668"/>
                  <a:pt x="43200" y="21605"/>
                </a:cubicBezTo>
                <a:lnTo>
                  <a:pt x="43200" y="21605"/>
                </a:lnTo>
                <a:cubicBezTo>
                  <a:pt x="43200" y="33531"/>
                  <a:pt x="33535" y="43200"/>
                  <a:pt x="21600" y="43200"/>
                </a:cubicBezTo>
                <a:lnTo>
                  <a:pt x="21600" y="43200"/>
                </a:lnTo>
                <a:cubicBezTo>
                  <a:pt x="9678" y="43200"/>
                  <a:pt x="0" y="33531"/>
                  <a:pt x="0" y="21605"/>
                </a:cubicBezTo>
                <a:lnTo>
                  <a:pt x="0" y="21605"/>
                </a:lnTo>
                <a:cubicBezTo>
                  <a:pt x="0" y="9668"/>
                  <a:pt x="9678" y="0"/>
                  <a:pt x="21600" y="0"/>
                </a:cubicBezTo>
                <a:close/>
              </a:path>
            </a:pathLst>
          </a:custGeom>
          <a:solidFill>
            <a:srgbClr val="FFFFFF">
              <a:alpha val="1607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4" name="Shape 1129"/>
          <p:cNvSpPr>
            <a:spLocks noGrp="1" noChangeArrowheads="1"/>
          </p:cNvSpPr>
          <p:nvPr userDrawn="1"/>
        </p:nvSpPr>
        <p:spPr>
          <a:xfrm>
            <a:off x="903396" y="2219746"/>
            <a:ext cx="512021" cy="3851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38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38" y="43199"/>
                  <a:pt x="21591" y="43199"/>
                </a:cubicBezTo>
                <a:lnTo>
                  <a:pt x="21591" y="43199"/>
                </a:lnTo>
                <a:cubicBezTo>
                  <a:pt x="9661" y="43199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61" y="0"/>
                  <a:pt x="21591" y="0"/>
                </a:cubicBezTo>
                <a:close/>
              </a:path>
            </a:pathLst>
          </a:custGeom>
          <a:solidFill>
            <a:srgbClr val="FFFFFF">
              <a:alpha val="4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5" name="Shape 1130"/>
          <p:cNvSpPr>
            <a:spLocks noGrp="1" noChangeArrowheads="1"/>
          </p:cNvSpPr>
          <p:nvPr userDrawn="1"/>
        </p:nvSpPr>
        <p:spPr>
          <a:xfrm>
            <a:off x="1155911" y="1121957"/>
            <a:ext cx="767080" cy="5769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8" y="0"/>
                </a:moveTo>
                <a:lnTo>
                  <a:pt x="21598" y="0"/>
                </a:lnTo>
                <a:cubicBezTo>
                  <a:pt x="33531" y="0"/>
                  <a:pt x="43199" y="9671"/>
                  <a:pt x="43199" y="21600"/>
                </a:cubicBezTo>
                <a:lnTo>
                  <a:pt x="43199" y="21600"/>
                </a:lnTo>
                <a:cubicBezTo>
                  <a:pt x="43199" y="33526"/>
                  <a:pt x="33531" y="43200"/>
                  <a:pt x="21598" y="43200"/>
                </a:cubicBezTo>
                <a:lnTo>
                  <a:pt x="21598" y="43200"/>
                </a:lnTo>
                <a:cubicBezTo>
                  <a:pt x="9666" y="43200"/>
                  <a:pt x="0" y="33526"/>
                  <a:pt x="0" y="21600"/>
                </a:cubicBezTo>
                <a:lnTo>
                  <a:pt x="0" y="21600"/>
                </a:lnTo>
                <a:cubicBezTo>
                  <a:pt x="0" y="9671"/>
                  <a:pt x="9666" y="0"/>
                  <a:pt x="21598" y="0"/>
                </a:cubicBezTo>
                <a:close/>
              </a:path>
            </a:pathLst>
          </a:custGeom>
          <a:solidFill>
            <a:srgbClr val="FFFFFF">
              <a:alpha val="39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" name="Shape 1131"/>
          <p:cNvSpPr>
            <a:spLocks noGrp="1" noChangeArrowheads="1"/>
          </p:cNvSpPr>
          <p:nvPr userDrawn="1"/>
        </p:nvSpPr>
        <p:spPr>
          <a:xfrm>
            <a:off x="1941618" y="628838"/>
            <a:ext cx="736388" cy="55371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6" y="0"/>
                  <a:pt x="43200" y="9669"/>
                  <a:pt x="43200" y="21604"/>
                </a:cubicBezTo>
                <a:lnTo>
                  <a:pt x="43200" y="21604"/>
                </a:lnTo>
                <a:cubicBezTo>
                  <a:pt x="43200" y="33530"/>
                  <a:pt x="33526" y="43200"/>
                  <a:pt x="21606" y="43200"/>
                </a:cubicBezTo>
                <a:lnTo>
                  <a:pt x="21606" y="43200"/>
                </a:lnTo>
                <a:cubicBezTo>
                  <a:pt x="9673" y="43200"/>
                  <a:pt x="0" y="33530"/>
                  <a:pt x="0" y="21604"/>
                </a:cubicBezTo>
                <a:lnTo>
                  <a:pt x="0" y="21604"/>
                </a:lnTo>
                <a:cubicBezTo>
                  <a:pt x="0" y="9669"/>
                  <a:pt x="9673" y="0"/>
                  <a:pt x="21606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7" name="Shape 1132"/>
          <p:cNvSpPr>
            <a:spLocks noGrp="1" noChangeArrowheads="1"/>
          </p:cNvSpPr>
          <p:nvPr userDrawn="1"/>
        </p:nvSpPr>
        <p:spPr>
          <a:xfrm>
            <a:off x="3380740" y="1482331"/>
            <a:ext cx="789940" cy="5940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4" y="0"/>
                  <a:pt x="43200" y="9670"/>
                  <a:pt x="43200" y="21599"/>
                </a:cubicBezTo>
                <a:lnTo>
                  <a:pt x="43200" y="21599"/>
                </a:lnTo>
                <a:cubicBezTo>
                  <a:pt x="43200" y="33529"/>
                  <a:pt x="33534" y="43200"/>
                  <a:pt x="21599" y="43200"/>
                </a:cubicBezTo>
                <a:lnTo>
                  <a:pt x="21599" y="43200"/>
                </a:lnTo>
                <a:cubicBezTo>
                  <a:pt x="9677" y="43200"/>
                  <a:pt x="0" y="33529"/>
                  <a:pt x="0" y="21599"/>
                </a:cubicBezTo>
                <a:lnTo>
                  <a:pt x="0" y="21599"/>
                </a:lnTo>
                <a:cubicBezTo>
                  <a:pt x="0" y="9670"/>
                  <a:pt x="9677" y="0"/>
                  <a:pt x="21599" y="0"/>
                </a:cubicBezTo>
                <a:close/>
              </a:path>
            </a:pathLst>
          </a:custGeom>
          <a:solidFill>
            <a:srgbClr val="FFFFFF">
              <a:alpha val="5686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" name="Shape 1133"/>
          <p:cNvSpPr>
            <a:spLocks noGrp="1" noChangeArrowheads="1"/>
          </p:cNvSpPr>
          <p:nvPr userDrawn="1"/>
        </p:nvSpPr>
        <p:spPr>
          <a:xfrm>
            <a:off x="653629" y="1480068"/>
            <a:ext cx="512233" cy="3851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4" y="0"/>
                  <a:pt x="43200" y="9668"/>
                  <a:pt x="43200" y="21606"/>
                </a:cubicBezTo>
                <a:lnTo>
                  <a:pt x="43200" y="21606"/>
                </a:lnTo>
                <a:cubicBezTo>
                  <a:pt x="43200" y="33531"/>
                  <a:pt x="33524" y="43200"/>
                  <a:pt x="21600" y="43200"/>
                </a:cubicBezTo>
                <a:lnTo>
                  <a:pt x="21600" y="43200"/>
                </a:lnTo>
                <a:cubicBezTo>
                  <a:pt x="9675" y="43200"/>
                  <a:pt x="0" y="33531"/>
                  <a:pt x="0" y="21606"/>
                </a:cubicBezTo>
                <a:lnTo>
                  <a:pt x="0" y="21606"/>
                </a:lnTo>
                <a:cubicBezTo>
                  <a:pt x="0" y="9668"/>
                  <a:pt x="9675" y="0"/>
                  <a:pt x="21600" y="0"/>
                </a:cubicBezTo>
                <a:close/>
              </a:path>
            </a:pathLst>
          </a:custGeom>
          <a:solidFill>
            <a:srgbClr val="FFFFFF">
              <a:alpha val="6980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9" name="Shape 1134"/>
          <p:cNvSpPr>
            <a:spLocks noGrp="1" noChangeArrowheads="1"/>
          </p:cNvSpPr>
          <p:nvPr userDrawn="1"/>
        </p:nvSpPr>
        <p:spPr>
          <a:xfrm>
            <a:off x="1841291" y="861231"/>
            <a:ext cx="578273" cy="43490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1" y="0"/>
                  <a:pt x="43200" y="9673"/>
                  <a:pt x="43200" y="21605"/>
                </a:cubicBezTo>
                <a:lnTo>
                  <a:pt x="43200" y="21605"/>
                </a:lnTo>
                <a:cubicBezTo>
                  <a:pt x="43200" y="33526"/>
                  <a:pt x="33521" y="43200"/>
                  <a:pt x="21599" y="43200"/>
                </a:cubicBezTo>
                <a:lnTo>
                  <a:pt x="21599" y="43200"/>
                </a:lnTo>
                <a:cubicBezTo>
                  <a:pt x="9661" y="43200"/>
                  <a:pt x="0" y="33526"/>
                  <a:pt x="0" y="21605"/>
                </a:cubicBezTo>
                <a:lnTo>
                  <a:pt x="0" y="21605"/>
                </a:lnTo>
                <a:cubicBezTo>
                  <a:pt x="0" y="9673"/>
                  <a:pt x="9661" y="0"/>
                  <a:pt x="21599" y="0"/>
                </a:cubicBezTo>
                <a:close/>
              </a:path>
            </a:pathLst>
          </a:custGeom>
          <a:solidFill>
            <a:srgbClr val="FFFFFF">
              <a:alpha val="4901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" name="Shape 1135"/>
          <p:cNvSpPr>
            <a:spLocks noGrp="1" noChangeArrowheads="1"/>
          </p:cNvSpPr>
          <p:nvPr userDrawn="1"/>
        </p:nvSpPr>
        <p:spPr>
          <a:xfrm>
            <a:off x="1315299" y="659793"/>
            <a:ext cx="592455" cy="4454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38" y="0"/>
                  <a:pt x="43200" y="9661"/>
                  <a:pt x="43200" y="21598"/>
                </a:cubicBezTo>
                <a:lnTo>
                  <a:pt x="43200" y="21598"/>
                </a:lnTo>
                <a:cubicBezTo>
                  <a:pt x="43200" y="33524"/>
                  <a:pt x="33538" y="43199"/>
                  <a:pt x="21606" y="43199"/>
                </a:cubicBezTo>
                <a:lnTo>
                  <a:pt x="21606" y="43199"/>
                </a:lnTo>
                <a:cubicBezTo>
                  <a:pt x="9677" y="43199"/>
                  <a:pt x="0" y="33524"/>
                  <a:pt x="0" y="21598"/>
                </a:cubicBezTo>
                <a:lnTo>
                  <a:pt x="0" y="21598"/>
                </a:lnTo>
                <a:cubicBezTo>
                  <a:pt x="0" y="9661"/>
                  <a:pt x="9677" y="0"/>
                  <a:pt x="21606" y="0"/>
                </a:cubicBezTo>
                <a:close/>
              </a:path>
            </a:pathLst>
          </a:custGeom>
          <a:solidFill>
            <a:srgbClr val="FFFFFF">
              <a:alpha val="4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1" name="Shape 1136"/>
          <p:cNvSpPr>
            <a:spLocks noGrp="1" noChangeArrowheads="1"/>
          </p:cNvSpPr>
          <p:nvPr userDrawn="1"/>
        </p:nvSpPr>
        <p:spPr>
          <a:xfrm>
            <a:off x="3151716" y="436926"/>
            <a:ext cx="757554" cy="5696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31" y="0"/>
                  <a:pt x="43200" y="9669"/>
                  <a:pt x="43200" y="21604"/>
                </a:cubicBezTo>
                <a:lnTo>
                  <a:pt x="43200" y="21604"/>
                </a:lnTo>
                <a:cubicBezTo>
                  <a:pt x="43200" y="33529"/>
                  <a:pt x="33531" y="43200"/>
                  <a:pt x="21606" y="43200"/>
                </a:cubicBezTo>
                <a:lnTo>
                  <a:pt x="21606" y="43200"/>
                </a:lnTo>
                <a:cubicBezTo>
                  <a:pt x="9668" y="43200"/>
                  <a:pt x="0" y="33529"/>
                  <a:pt x="0" y="21604"/>
                </a:cubicBezTo>
                <a:lnTo>
                  <a:pt x="0" y="21604"/>
                </a:lnTo>
                <a:cubicBezTo>
                  <a:pt x="0" y="9669"/>
                  <a:pt x="9668" y="0"/>
                  <a:pt x="21606" y="0"/>
                </a:cubicBezTo>
                <a:close/>
              </a:path>
            </a:pathLst>
          </a:custGeom>
          <a:solidFill>
            <a:srgbClr val="FFFFFF">
              <a:alpha val="6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2" name="Shape 1137"/>
          <p:cNvSpPr>
            <a:spLocks noGrp="1" noChangeArrowheads="1"/>
          </p:cNvSpPr>
          <p:nvPr userDrawn="1"/>
        </p:nvSpPr>
        <p:spPr>
          <a:xfrm>
            <a:off x="4143378" y="2492496"/>
            <a:ext cx="658283" cy="49502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2" y="0"/>
                  <a:pt x="43200" y="9671"/>
                  <a:pt x="43200" y="21600"/>
                </a:cubicBezTo>
                <a:lnTo>
                  <a:pt x="43200" y="21600"/>
                </a:lnTo>
                <a:cubicBezTo>
                  <a:pt x="43200" y="33537"/>
                  <a:pt x="33532" y="43200"/>
                  <a:pt x="21600" y="43200"/>
                </a:cubicBezTo>
                <a:lnTo>
                  <a:pt x="21600" y="43200"/>
                </a:lnTo>
                <a:cubicBezTo>
                  <a:pt x="9667" y="43200"/>
                  <a:pt x="0" y="33537"/>
                  <a:pt x="0" y="21600"/>
                </a:cubicBezTo>
                <a:lnTo>
                  <a:pt x="0" y="21600"/>
                </a:lnTo>
                <a:cubicBezTo>
                  <a:pt x="0" y="9671"/>
                  <a:pt x="9667" y="0"/>
                  <a:pt x="21600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145"/>
          <p:cNvSpPr>
            <a:spLocks noGrp="1" noChangeArrowheads="1"/>
          </p:cNvSpPr>
          <p:nvPr userDrawn="1"/>
        </p:nvSpPr>
        <p:spPr>
          <a:xfrm>
            <a:off x="2616838" y="3222531"/>
            <a:ext cx="516255" cy="38823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9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9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52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46"/>
          <p:cNvSpPr>
            <a:spLocks noGrp="1" noChangeArrowheads="1"/>
          </p:cNvSpPr>
          <p:nvPr userDrawn="1"/>
        </p:nvSpPr>
        <p:spPr>
          <a:xfrm>
            <a:off x="1248412" y="929567"/>
            <a:ext cx="606001" cy="45573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2" y="0"/>
                </a:moveTo>
                <a:lnTo>
                  <a:pt x="21592" y="0"/>
                </a:lnTo>
                <a:cubicBezTo>
                  <a:pt x="33527" y="0"/>
                  <a:pt x="43200" y="9670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7" y="43200"/>
                  <a:pt x="21592" y="43200"/>
                </a:cubicBezTo>
                <a:lnTo>
                  <a:pt x="21592" y="43200"/>
                </a:lnTo>
                <a:cubicBezTo>
                  <a:pt x="9672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0"/>
                  <a:pt x="9672" y="0"/>
                  <a:pt x="21592" y="0"/>
                </a:cubicBezTo>
                <a:close/>
              </a:path>
            </a:pathLst>
          </a:custGeom>
          <a:solidFill>
            <a:srgbClr val="FFFFFF">
              <a:alpha val="2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186"/>
          <p:cNvSpPr>
            <a:spLocks noGrp="1" noChangeArrowheads="1"/>
          </p:cNvSpPr>
          <p:nvPr userDrawn="1"/>
        </p:nvSpPr>
        <p:spPr>
          <a:xfrm>
            <a:off x="0" y="2965495"/>
            <a:ext cx="9138776" cy="5726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352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47</cp:revision>
  <dcterms:modified xsi:type="dcterms:W3CDTF">2013-10-22T12:45:06Z</dcterms:modified>
</cp:coreProperties>
</file>