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9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9A26"/>
    <a:srgbClr val="2B8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40" d="100"/>
          <a:sy n="140" d="100"/>
        </p:scale>
        <p:origin x="-81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 flipH="1" flipV="1">
            <a:off x="3790662" y="5907"/>
            <a:ext cx="1682741" cy="5137012"/>
          </a:xfrm>
          <a:prstGeom prst="rect">
            <a:avLst/>
          </a:prstGeom>
          <a:solidFill>
            <a:srgbClr val="6E9A26">
              <a:alpha val="35000"/>
            </a:srgbClr>
          </a:solidFill>
          <a:ln>
            <a:noFill/>
          </a:ln>
        </p:spPr>
      </p:sp>
      <p:sp>
        <p:nvSpPr>
          <p:cNvPr id="17" name="Прямоугольник 16"/>
          <p:cNvSpPr/>
          <p:nvPr userDrawn="1"/>
        </p:nvSpPr>
        <p:spPr>
          <a:xfrm flipH="1" flipV="1">
            <a:off x="5000449" y="9675"/>
            <a:ext cx="307564" cy="513382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</p:sp>
      <p:sp>
        <p:nvSpPr>
          <p:cNvPr id="19" name="Прямоугольник 18"/>
          <p:cNvSpPr/>
          <p:nvPr userDrawn="1"/>
        </p:nvSpPr>
        <p:spPr>
          <a:xfrm flipH="1" flipV="1">
            <a:off x="3647647" y="5904"/>
            <a:ext cx="789062" cy="5137012"/>
          </a:xfrm>
          <a:prstGeom prst="rect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</p:sp>
      <p:sp>
        <p:nvSpPr>
          <p:cNvPr id="20" name="Прямоугольник 19"/>
          <p:cNvSpPr/>
          <p:nvPr userDrawn="1"/>
        </p:nvSpPr>
        <p:spPr>
          <a:xfrm flipH="1" flipV="1">
            <a:off x="5715295" y="-5007"/>
            <a:ext cx="289524" cy="5146238"/>
          </a:xfrm>
          <a:prstGeom prst="rect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</p:sp>
      <p:sp>
        <p:nvSpPr>
          <p:cNvPr id="22" name="Прямоугольник 21"/>
          <p:cNvSpPr/>
          <p:nvPr userDrawn="1"/>
        </p:nvSpPr>
        <p:spPr>
          <a:xfrm flipH="1" flipV="1">
            <a:off x="4436710" y="5900"/>
            <a:ext cx="195320" cy="5137012"/>
          </a:xfrm>
          <a:prstGeom prst="rect">
            <a:avLst/>
          </a:prstGeom>
          <a:solidFill>
            <a:schemeClr val="bg1">
              <a:alpha val="34000"/>
            </a:schemeClr>
          </a:solidFill>
          <a:ln>
            <a:noFill/>
          </a:ln>
        </p:spPr>
      </p:sp>
      <p:sp>
        <p:nvSpPr>
          <p:cNvPr id="23" name="Прямоугольник 22"/>
          <p:cNvSpPr/>
          <p:nvPr userDrawn="1"/>
        </p:nvSpPr>
        <p:spPr>
          <a:xfrm flipH="1" flipV="1">
            <a:off x="1979712" y="5904"/>
            <a:ext cx="789856" cy="5137012"/>
          </a:xfrm>
          <a:prstGeom prst="rect">
            <a:avLst/>
          </a:prstGeom>
          <a:solidFill>
            <a:srgbClr val="6E9A26">
              <a:alpha val="41000"/>
            </a:srgbClr>
          </a:solidFill>
          <a:ln>
            <a:noFill/>
          </a:ln>
        </p:spPr>
      </p:sp>
      <p:sp>
        <p:nvSpPr>
          <p:cNvPr id="25" name="Прямоугольник 24"/>
          <p:cNvSpPr/>
          <p:nvPr userDrawn="1"/>
        </p:nvSpPr>
        <p:spPr>
          <a:xfrm flipH="1" flipV="1">
            <a:off x="6294345" y="5907"/>
            <a:ext cx="1085966" cy="5137012"/>
          </a:xfrm>
          <a:prstGeom prst="rect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</p:sp>
      <p:sp>
        <p:nvSpPr>
          <p:cNvPr id="27" name="Прямоугольник 26"/>
          <p:cNvSpPr/>
          <p:nvPr userDrawn="1"/>
        </p:nvSpPr>
        <p:spPr>
          <a:xfrm flipH="1" flipV="1">
            <a:off x="6330052" y="5907"/>
            <a:ext cx="292904" cy="5137012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</p:sp>
      <p:sp>
        <p:nvSpPr>
          <p:cNvPr id="28" name="Прямоугольник 27"/>
          <p:cNvSpPr/>
          <p:nvPr userDrawn="1"/>
        </p:nvSpPr>
        <p:spPr>
          <a:xfrm flipH="1" flipV="1">
            <a:off x="3647648" y="5904"/>
            <a:ext cx="286026" cy="513701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</p:sp>
      <p:sp>
        <p:nvSpPr>
          <p:cNvPr id="29" name="Прямоугольник 28"/>
          <p:cNvSpPr/>
          <p:nvPr userDrawn="1"/>
        </p:nvSpPr>
        <p:spPr>
          <a:xfrm flipH="1" flipV="1">
            <a:off x="5313848" y="5905"/>
            <a:ext cx="319111" cy="5137012"/>
          </a:xfrm>
          <a:prstGeom prst="rect">
            <a:avLst/>
          </a:prstGeom>
          <a:solidFill>
            <a:schemeClr val="bg1">
              <a:alpha val="44000"/>
            </a:schemeClr>
          </a:solidFill>
          <a:ln>
            <a:noFill/>
          </a:ln>
        </p:spPr>
      </p:sp>
      <p:sp>
        <p:nvSpPr>
          <p:cNvPr id="26" name="Прямоугольник 25"/>
          <p:cNvSpPr/>
          <p:nvPr userDrawn="1"/>
        </p:nvSpPr>
        <p:spPr>
          <a:xfrm flipH="1" flipV="1">
            <a:off x="2427615" y="-5007"/>
            <a:ext cx="528712" cy="5146238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</p:sp>
      <p:sp>
        <p:nvSpPr>
          <p:cNvPr id="21" name="Прямоугольник 20"/>
          <p:cNvSpPr/>
          <p:nvPr userDrawn="1"/>
        </p:nvSpPr>
        <p:spPr>
          <a:xfrm flipH="1" flipV="1">
            <a:off x="3144664" y="5907"/>
            <a:ext cx="425933" cy="5137012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</p:sp>
      <p:sp>
        <p:nvSpPr>
          <p:cNvPr id="44" name="Прямоугольник 43"/>
          <p:cNvSpPr/>
          <p:nvPr userDrawn="1"/>
        </p:nvSpPr>
        <p:spPr>
          <a:xfrm flipH="1" flipV="1">
            <a:off x="7022869" y="5905"/>
            <a:ext cx="230254" cy="5137012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</p:sp>
      <p:sp>
        <p:nvSpPr>
          <p:cNvPr id="46" name="Прямоугольник 45"/>
          <p:cNvSpPr/>
          <p:nvPr userDrawn="1"/>
        </p:nvSpPr>
        <p:spPr>
          <a:xfrm flipH="1" flipV="1">
            <a:off x="2097440" y="5906"/>
            <a:ext cx="45719" cy="5137012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</p:sp>
      <p:sp>
        <p:nvSpPr>
          <p:cNvPr id="45" name="Прямоугольник 44"/>
          <p:cNvSpPr/>
          <p:nvPr userDrawn="1"/>
        </p:nvSpPr>
        <p:spPr>
          <a:xfrm>
            <a:off x="1835696" y="1383618"/>
            <a:ext cx="5832648" cy="2754306"/>
          </a:xfrm>
          <a:prstGeom prst="rect">
            <a:avLst/>
          </a:prstGeom>
          <a:solidFill>
            <a:schemeClr val="bg1"/>
          </a:solidFill>
          <a:ln w="57150" cap="rnd" cmpd="sng">
            <a:noFill/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4640" y="3057804"/>
            <a:ext cx="4648229" cy="864096"/>
          </a:xfrm>
        </p:spPr>
        <p:txBody>
          <a:bodyPr>
            <a:normAutofit/>
          </a:bodyPr>
          <a:lstStyle>
            <a:lvl1pPr marL="0" indent="0" algn="ctr">
              <a:buNone/>
              <a:defRPr sz="2400" b="0" i="0" cap="none" spc="12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386196" y="1653648"/>
            <a:ext cx="4636673" cy="1188132"/>
          </a:xfrm>
        </p:spPr>
        <p:txBody>
          <a:bodyPr>
            <a:normAutofit/>
          </a:bodyPr>
          <a:lstStyle>
            <a:lvl1pPr algn="ctr">
              <a:defRPr sz="4000" cap="small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cxnSp>
        <p:nvCxnSpPr>
          <p:cNvPr id="49" name="Прямая соединительная линия 48"/>
          <p:cNvCxnSpPr/>
          <p:nvPr userDrawn="1"/>
        </p:nvCxnSpPr>
        <p:spPr>
          <a:xfrm>
            <a:off x="2374640" y="2949792"/>
            <a:ext cx="2159730" cy="0"/>
          </a:xfrm>
          <a:prstGeom prst="line">
            <a:avLst/>
          </a:prstGeom>
          <a:ln w="9525" cap="flat" cmpd="sng" algn="ctr">
            <a:solidFill>
              <a:srgbClr val="6E9A26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 userDrawn="1"/>
        </p:nvSpPr>
        <p:spPr>
          <a:xfrm>
            <a:off x="4629615" y="2922066"/>
            <a:ext cx="72008" cy="54007"/>
          </a:xfrm>
          <a:prstGeom prst="ellipse">
            <a:avLst/>
          </a:prstGeom>
          <a:solidFill>
            <a:srgbClr val="6E9A26"/>
          </a:solidFill>
          <a:ln>
            <a:noFill/>
          </a:ln>
          <a:effectLst/>
        </p:spPr>
      </p:sp>
      <p:cxnSp>
        <p:nvCxnSpPr>
          <p:cNvPr id="54" name="Прямая соединительная линия 53"/>
          <p:cNvCxnSpPr/>
          <p:nvPr userDrawn="1"/>
        </p:nvCxnSpPr>
        <p:spPr>
          <a:xfrm>
            <a:off x="4788024" y="2949069"/>
            <a:ext cx="2253796" cy="1"/>
          </a:xfrm>
          <a:prstGeom prst="line">
            <a:avLst/>
          </a:prstGeom>
          <a:ln w="9525" cap="flat" cmpd="sng" algn="ctr">
            <a:solidFill>
              <a:srgbClr val="6E9A26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06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017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756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897564"/>
            <a:ext cx="7772400" cy="3672408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539552" y="141480"/>
            <a:ext cx="8064896" cy="6480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5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897565"/>
            <a:ext cx="4038600" cy="3697058"/>
          </a:xfrm>
          <a:noFill/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897565"/>
            <a:ext cx="4038600" cy="3697058"/>
          </a:xfrm>
          <a:noFill/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623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951570"/>
            <a:ext cx="4040188" cy="479822"/>
          </a:xfrm>
          <a:noFill/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545637"/>
            <a:ext cx="4040188" cy="3048986"/>
          </a:xfrm>
          <a:noFill/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951570"/>
            <a:ext cx="4041775" cy="479822"/>
          </a:xfrm>
          <a:noFill/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545637"/>
            <a:ext cx="4041775" cy="3048986"/>
          </a:xfrm>
          <a:noFill/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3410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278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662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897565"/>
            <a:ext cx="5111750" cy="3697058"/>
          </a:xfr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897564"/>
            <a:ext cx="3008313" cy="3697059"/>
          </a:xfrm>
          <a:noFill/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539552" y="141480"/>
            <a:ext cx="8064896" cy="6480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785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897564"/>
            <a:ext cx="5486400" cy="25922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3651870"/>
            <a:ext cx="5486400" cy="9772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539552" y="141480"/>
            <a:ext cx="8064896" cy="6480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703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9552" y="141480"/>
            <a:ext cx="8064896" cy="64807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552" y="1005576"/>
            <a:ext cx="8064896" cy="3726414"/>
          </a:xfrm>
          <a:prstGeom prst="rect">
            <a:avLst/>
          </a:prstGeom>
          <a:solidFill>
            <a:schemeClr val="bg1">
              <a:alpha val="78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5" name="Дата 3"/>
          <p:cNvSpPr>
            <a:spLocks noGrp="1"/>
          </p:cNvSpPr>
          <p:nvPr>
            <p:ph type="dt" sz="half" idx="2"/>
          </p:nvPr>
        </p:nvSpPr>
        <p:spPr>
          <a:xfrm>
            <a:off x="539552" y="4831546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51E84241-D031-42DE-84E4-CC10C30232F4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940152" y="4812375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8" name="Номер слайда 8"/>
          <p:cNvSpPr>
            <a:spLocks noGrp="1"/>
          </p:cNvSpPr>
          <p:nvPr>
            <p:ph type="sldNum" sz="quarter" idx="4"/>
          </p:nvPr>
        </p:nvSpPr>
        <p:spPr>
          <a:xfrm>
            <a:off x="4133850" y="4840002"/>
            <a:ext cx="876300" cy="21907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B5AA3AA-5EA9-4976-BF6C-9891F611074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0" r:id="rId1"/>
    <p:sldLayoutId id="2147484271" r:id="rId2"/>
    <p:sldLayoutId id="2147484272" r:id="rId3"/>
    <p:sldLayoutId id="2147484273" r:id="rId4"/>
    <p:sldLayoutId id="2147484274" r:id="rId5"/>
    <p:sldLayoutId id="2147484275" r:id="rId6"/>
    <p:sldLayoutId id="2147484276" r:id="rId7"/>
    <p:sldLayoutId id="2147484277" r:id="rId8"/>
    <p:sldLayoutId id="2147484278" r:id="rId9"/>
    <p:sldLayoutId id="2147484279" r:id="rId10"/>
    <p:sldLayoutId id="2147484280" r:id="rId11"/>
  </p:sldLayoutIdLst>
  <p:hf sldNum="0" hdr="0" ftr="0" dt="0"/>
  <p:txStyles>
    <p:titleStyle>
      <a:lvl1pPr algn="ctr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bg1"/>
          </a:solidFill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Tunga" pitchFamily="2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Tahoma" pitchFamily="34" charset="0"/>
        </a:defRPr>
      </a:lvl1pPr>
      <a:lvl2pPr marL="513652" indent="-342900" algn="l" defTabSz="914400" rtl="0" eaLnBrk="1" latinLnBrk="0" hangingPunct="1">
        <a:spcBef>
          <a:spcPts val="600"/>
        </a:spcBef>
        <a:buClr>
          <a:schemeClr val="accent1"/>
        </a:buClr>
        <a:buFont typeface="Times New Roman" pitchFamily="18" charset="0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Tahoma" pitchFamily="34" charset="0"/>
        </a:defRPr>
      </a:lvl2pPr>
      <a:lvl3pPr marL="627952" indent="-2857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Tahoma" pitchFamily="34" charset="0"/>
        </a:defRPr>
      </a:lvl3pPr>
      <a:lvl4pPr marL="800989" indent="-285750" algn="l" defTabSz="914400" rtl="0" eaLnBrk="1" latinLnBrk="0" hangingPunct="1">
        <a:spcBef>
          <a:spcPts val="600"/>
        </a:spcBef>
        <a:buClr>
          <a:schemeClr val="accent1"/>
        </a:buClr>
        <a:buFont typeface="Times New Roman" pitchFamily="18" charset="0"/>
        <a:buChar char="–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Tahoma" pitchFamily="34" charset="0"/>
        </a:defRPr>
      </a:lvl4pPr>
      <a:lvl5pPr marL="972439" indent="-285750" algn="l" defTabSz="914400" rtl="0" eaLnBrk="1" latinLnBrk="0" hangingPunct="1">
        <a:spcBef>
          <a:spcPts val="600"/>
        </a:spcBef>
        <a:buClr>
          <a:schemeClr val="accent1"/>
        </a:buClr>
        <a:buFont typeface="Times New Roman" pitchFamily="18" charset="0"/>
        <a:buChar char="»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736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en leaf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>
    <a:extraClrScheme>
      <a:clrScheme name="Office">
        <a:dk1>
          <a:sysClr val="windowText" lastClr="000000"/>
        </a:dk1>
        <a:lt1>
          <a:sysClr val="window" lastClr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yscale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8F8F8"/>
        </a:lt2>
        <a:accent1>
          <a:srgbClr val="DDDDDD"/>
        </a:accent1>
        <a:accent2>
          <a:srgbClr val="B2B2B2"/>
        </a:accent2>
        <a:accent3>
          <a:srgbClr val="969696"/>
        </a:accent3>
        <a:accent4>
          <a:srgbClr val="808080"/>
        </a:accent4>
        <a:accent5>
          <a:srgbClr val="5F5F5F"/>
        </a:accent5>
        <a:accent6>
          <a:srgbClr val="4D4D4D"/>
        </a:accent6>
        <a:hlink>
          <a:srgbClr val="5F5F5F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ex">
        <a:dk1>
          <a:sysClr val="windowText" lastClr="000000"/>
        </a:dk1>
        <a:lt1>
          <a:sysClr val="window" lastClr="FFFFFF"/>
        </a:lt1>
        <a:dk2>
          <a:srgbClr val="69676D"/>
        </a:dk2>
        <a:lt2>
          <a:srgbClr val="C9C2D1"/>
        </a:lt2>
        <a:accent1>
          <a:srgbClr val="CEB966"/>
        </a:accent1>
        <a:accent2>
          <a:srgbClr val="9CB084"/>
        </a:accent2>
        <a:accent3>
          <a:srgbClr val="6BB1C9"/>
        </a:accent3>
        <a:accent4>
          <a:srgbClr val="6585CF"/>
        </a:accent4>
        <a:accent5>
          <a:srgbClr val="7E6BC9"/>
        </a:accent5>
        <a:accent6>
          <a:srgbClr val="A379BB"/>
        </a:accent6>
        <a:hlink>
          <a:srgbClr val="410082"/>
        </a:hlink>
        <a:folHlink>
          <a:srgbClr val="93296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pect">
        <a:dk1>
          <a:sysClr val="windowText" lastClr="000000"/>
        </a:dk1>
        <a:lt1>
          <a:sysClr val="window" lastClr="FFFFFF"/>
        </a:lt1>
        <a:dk2>
          <a:srgbClr val="323232"/>
        </a:dk2>
        <a:lt2>
          <a:srgbClr val="E3DED1"/>
        </a:lt2>
        <a:accent1>
          <a:srgbClr val="F07F09"/>
        </a:accent1>
        <a:accent2>
          <a:srgbClr val="9F2936"/>
        </a:accent2>
        <a:accent3>
          <a:srgbClr val="1B587C"/>
        </a:accent3>
        <a:accent4>
          <a:srgbClr val="4E8542"/>
        </a:accent4>
        <a:accent5>
          <a:srgbClr val="604878"/>
        </a:accent5>
        <a:accent6>
          <a:srgbClr val="C19859"/>
        </a:accent6>
        <a:hlink>
          <a:srgbClr val="6B9F25"/>
        </a:hlink>
        <a:folHlink>
          <a:srgbClr val="B26B0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vic">
        <a:dk1>
          <a:sysClr val="windowText" lastClr="000000"/>
        </a:dk1>
        <a:lt1>
          <a:sysClr val="window" lastClr="FFFFFF"/>
        </a:lt1>
        <a:dk2>
          <a:srgbClr val="646B86"/>
        </a:dk2>
        <a:lt2>
          <a:srgbClr val="C5D1D7"/>
        </a:lt2>
        <a:accent1>
          <a:srgbClr val="D16349"/>
        </a:accent1>
        <a:accent2>
          <a:srgbClr val="CCB400"/>
        </a:accent2>
        <a:accent3>
          <a:srgbClr val="8CADAE"/>
        </a:accent3>
        <a:accent4>
          <a:srgbClr val="8C7B70"/>
        </a:accent4>
        <a:accent5>
          <a:srgbClr val="8FB08C"/>
        </a:accent5>
        <a:accent6>
          <a:srgbClr val="D19049"/>
        </a:accent6>
        <a:hlink>
          <a:srgbClr val="00A3D6"/>
        </a:hlink>
        <a:folHlink>
          <a:srgbClr val="694F0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urse">
        <a:dk1>
          <a:sysClr val="windowText" lastClr="000000"/>
        </a:dk1>
        <a:lt1>
          <a:sysClr val="window" lastClr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EB641B"/>
        </a:accent3>
        <a:accent4>
          <a:srgbClr val="39639D"/>
        </a:accent4>
        <a:accent5>
          <a:srgbClr val="474B78"/>
        </a:accent5>
        <a:accent6>
          <a:srgbClr val="7D3C4A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quity">
        <a:dk1>
          <a:sysClr val="windowText" lastClr="000000"/>
        </a:dk1>
        <a:lt1>
          <a:sysClr val="window" lastClr="FFFFFF"/>
        </a:lt1>
        <a:dk2>
          <a:srgbClr val="696464"/>
        </a:dk2>
        <a:lt2>
          <a:srgbClr val="E9E5DC"/>
        </a:lt2>
        <a:accent1>
          <a:srgbClr val="D34817"/>
        </a:accent1>
        <a:accent2>
          <a:srgbClr val="9B2D1F"/>
        </a:accent2>
        <a:accent3>
          <a:srgbClr val="A28E6A"/>
        </a:accent3>
        <a:accent4>
          <a:srgbClr val="956251"/>
        </a:accent4>
        <a:accent5>
          <a:srgbClr val="918485"/>
        </a:accent5>
        <a:accent6>
          <a:srgbClr val="855D5D"/>
        </a:accent6>
        <a:hlink>
          <a:srgbClr val="CC9900"/>
        </a:hlink>
        <a:folHlink>
          <a:srgbClr val="96A9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ow">
        <a:dk1>
          <a:sysClr val="windowText" lastClr="000000"/>
        </a:dk1>
        <a:lt1>
          <a:sysClr val="window" lastClr="FFFFFF"/>
        </a:lt1>
        <a:dk2>
          <a:srgbClr val="04617B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0BD0D9"/>
        </a:accent3>
        <a:accent4>
          <a:srgbClr val="10CF9B"/>
        </a:accent4>
        <a:accent5>
          <a:srgbClr val="7CCA62"/>
        </a:accent5>
        <a:accent6>
          <a:srgbClr val="A5C249"/>
        </a:accent6>
        <a:hlink>
          <a:srgbClr val="F491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undry">
        <a:dk1>
          <a:sysClr val="windowText" lastClr="000000"/>
        </a:dk1>
        <a:lt1>
          <a:sysClr val="window" lastClr="FFFFFF"/>
        </a:lt1>
        <a:dk2>
          <a:srgbClr val="676A55"/>
        </a:dk2>
        <a:lt2>
          <a:srgbClr val="EAEBDE"/>
        </a:lt2>
        <a:accent1>
          <a:srgbClr val="72A376"/>
        </a:accent1>
        <a:accent2>
          <a:srgbClr val="B0CCB0"/>
        </a:accent2>
        <a:accent3>
          <a:srgbClr val="A8CDD7"/>
        </a:accent3>
        <a:accent4>
          <a:srgbClr val="C0BEAF"/>
        </a:accent4>
        <a:accent5>
          <a:srgbClr val="CEC597"/>
        </a:accent5>
        <a:accent6>
          <a:srgbClr val="E8B7B7"/>
        </a:accent6>
        <a:hlink>
          <a:srgbClr val="DB5353"/>
        </a:hlink>
        <a:folHlink>
          <a:srgbClr val="90363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ian">
        <a:dk1>
          <a:sysClr val="windowText" lastClr="000000"/>
        </a:dk1>
        <a:lt1>
          <a:sysClr val="window" lastClr="FFFFFF"/>
        </a:lt1>
        <a:dk2>
          <a:srgbClr val="775F55"/>
        </a:dk2>
        <a:lt2>
          <a:srgbClr val="EBDDC3"/>
        </a:lt2>
        <a:accent1>
          <a:srgbClr val="94B6D2"/>
        </a:accent1>
        <a:accent2>
          <a:srgbClr val="DD8047"/>
        </a:accent2>
        <a:accent3>
          <a:srgbClr val="A5AB81"/>
        </a:accent3>
        <a:accent4>
          <a:srgbClr val="D8B25C"/>
        </a:accent4>
        <a:accent5>
          <a:srgbClr val="7BA79D"/>
        </a:accent5>
        <a:accent6>
          <a:srgbClr val="968C8C"/>
        </a:accent6>
        <a:hlink>
          <a:srgbClr val="F7B615"/>
        </a:hlink>
        <a:folHlink>
          <a:srgbClr val="704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tro">
        <a:dk1>
          <a:sysClr val="windowText" lastClr="000000"/>
        </a:dk1>
        <a:lt1>
          <a:sysClr val="window" lastClr="FFFFFF"/>
        </a:lt1>
        <a:dk2>
          <a:srgbClr val="4E5B6F"/>
        </a:dk2>
        <a:lt2>
          <a:srgbClr val="D6ECFF"/>
        </a:lt2>
        <a:accent1>
          <a:srgbClr val="7FD13B"/>
        </a:accent1>
        <a:accent2>
          <a:srgbClr val="EA157A"/>
        </a:accent2>
        <a:accent3>
          <a:srgbClr val="FEB80A"/>
        </a:accent3>
        <a:accent4>
          <a:srgbClr val="00ADDC"/>
        </a:accent4>
        <a:accent5>
          <a:srgbClr val="738AC8"/>
        </a:accent5>
        <a:accent6>
          <a:srgbClr val="1AB39F"/>
        </a:accent6>
        <a:hlink>
          <a:srgbClr val="EB8803"/>
        </a:hlink>
        <a:folHlink>
          <a:srgbClr val="5F77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ule">
        <a:dk1>
          <a:sysClr val="windowText" lastClr="000000"/>
        </a:dk1>
        <a:lt1>
          <a:sysClr val="window" lastClr="FFFFFF"/>
        </a:lt1>
        <a:dk2>
          <a:srgbClr val="5A6378"/>
        </a:dk2>
        <a:lt2>
          <a:srgbClr val="D4D4D6"/>
        </a:lt2>
        <a:accent1>
          <a:srgbClr val="F0AD00"/>
        </a:accent1>
        <a:accent2>
          <a:srgbClr val="60B5CC"/>
        </a:accent2>
        <a:accent3>
          <a:srgbClr val="E66C7D"/>
        </a:accent3>
        <a:accent4>
          <a:srgbClr val="6BB76D"/>
        </a:accent4>
        <a:accent5>
          <a:srgbClr val="E88651"/>
        </a:accent5>
        <a:accent6>
          <a:srgbClr val="C64847"/>
        </a:accent6>
        <a:hlink>
          <a:srgbClr val="168BBA"/>
        </a:hlink>
        <a:folHlink>
          <a:srgbClr val="68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ulent">
        <a:dk1>
          <a:sysClr val="windowText" lastClr="000000"/>
        </a:dk1>
        <a:lt1>
          <a:sysClr val="window" lastClr="FFFFFF"/>
        </a:lt1>
        <a:dk2>
          <a:srgbClr val="B13F9A"/>
        </a:dk2>
        <a:lt2>
          <a:srgbClr val="F4E7ED"/>
        </a:lt2>
        <a:accent1>
          <a:srgbClr val="B83D68"/>
        </a:accent1>
        <a:accent2>
          <a:srgbClr val="AC66BB"/>
        </a:accent2>
        <a:accent3>
          <a:srgbClr val="DE6C36"/>
        </a:accent3>
        <a:accent4>
          <a:srgbClr val="F9B639"/>
        </a:accent4>
        <a:accent5>
          <a:srgbClr val="CF6DA4"/>
        </a:accent5>
        <a:accent6>
          <a:srgbClr val="FA8D3D"/>
        </a:accent6>
        <a:hlink>
          <a:srgbClr val="FFDE66"/>
        </a:hlink>
        <a:folHlink>
          <a:srgbClr val="D490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iel">
        <a:dk1>
          <a:sysClr val="windowText" lastClr="000000"/>
        </a:dk1>
        <a:lt1>
          <a:sysClr val="window" lastClr="FFFFFF"/>
        </a:lt1>
        <a:dk2>
          <a:srgbClr val="575F6D"/>
        </a:dk2>
        <a:lt2>
          <a:srgbClr val="FFF39D"/>
        </a:lt2>
        <a:accent1>
          <a:srgbClr val="FE8637"/>
        </a:accent1>
        <a:accent2>
          <a:srgbClr val="7598D9"/>
        </a:accent2>
        <a:accent3>
          <a:srgbClr val="B32C16"/>
        </a:accent3>
        <a:accent4>
          <a:srgbClr val="F5CD2D"/>
        </a:accent4>
        <a:accent5>
          <a:srgbClr val="AEBAD5"/>
        </a:accent5>
        <a:accent6>
          <a:srgbClr val="777C84"/>
        </a:accent6>
        <a:hlink>
          <a:srgbClr val="D2611C"/>
        </a:hlink>
        <a:folHlink>
          <a:srgbClr val="3B43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igin">
        <a:dk1>
          <a:sysClr val="windowText" lastClr="000000"/>
        </a:dk1>
        <a:lt1>
          <a:sysClr val="window" lastClr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D2DA7A"/>
        </a:accent3>
        <a:accent4>
          <a:srgbClr val="FADA7A"/>
        </a:accent4>
        <a:accent5>
          <a:srgbClr val="B88472"/>
        </a:accent5>
        <a:accent6>
          <a:srgbClr val="8E736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per">
        <a:dk1>
          <a:sysClr val="windowText" lastClr="000000"/>
        </a:dk1>
        <a:lt1>
          <a:sysClr val="window" lastClr="FFFFFF"/>
        </a:lt1>
        <a:dk2>
          <a:srgbClr val="444D26"/>
        </a:dk2>
        <a:lt2>
          <a:srgbClr val="FEFAC9"/>
        </a:lt2>
        <a:accent1>
          <a:srgbClr val="A5B592"/>
        </a:accent1>
        <a:accent2>
          <a:srgbClr val="F3A447"/>
        </a:accent2>
        <a:accent3>
          <a:srgbClr val="E7BC29"/>
        </a:accent3>
        <a:accent4>
          <a:srgbClr val="D092A7"/>
        </a:accent4>
        <a:accent5>
          <a:srgbClr val="9C85C0"/>
        </a:accent5>
        <a:accent6>
          <a:srgbClr val="809EC2"/>
        </a:accent6>
        <a:hlink>
          <a:srgbClr val="8E58B6"/>
        </a:hlink>
        <a:folHlink>
          <a:srgbClr val="7F6F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lstice">
        <a:dk1>
          <a:sysClr val="windowText" lastClr="000000"/>
        </a:dk1>
        <a:lt1>
          <a:sysClr val="window" lastClr="FFFFFF"/>
        </a:lt1>
        <a:dk2>
          <a:srgbClr val="4F271C"/>
        </a:dk2>
        <a:lt2>
          <a:srgbClr val="E7DEC9"/>
        </a:lt2>
        <a:accent1>
          <a:srgbClr val="3891A7"/>
        </a:accent1>
        <a:accent2>
          <a:srgbClr val="FEB80A"/>
        </a:accent2>
        <a:accent3>
          <a:srgbClr val="C32D2E"/>
        </a:accent3>
        <a:accent4>
          <a:srgbClr val="84AA33"/>
        </a:accent4>
        <a:accent5>
          <a:srgbClr val="964305"/>
        </a:accent5>
        <a:accent6>
          <a:srgbClr val="475A8D"/>
        </a:accent6>
        <a:hlink>
          <a:srgbClr val="8DC765"/>
        </a:hlink>
        <a:folHlink>
          <a:srgbClr val="AA8A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chnic">
        <a:dk1>
          <a:sysClr val="windowText" lastClr="000000"/>
        </a:dk1>
        <a:lt1>
          <a:sysClr val="window" lastClr="FFFFFF"/>
        </a:lt1>
        <a:dk2>
          <a:srgbClr val="3B3B3B"/>
        </a:dk2>
        <a:lt2>
          <a:srgbClr val="D4D2D0"/>
        </a:lt2>
        <a:accent1>
          <a:srgbClr val="6EA0B0"/>
        </a:accent1>
        <a:accent2>
          <a:srgbClr val="CCAF0A"/>
        </a:accent2>
        <a:accent3>
          <a:srgbClr val="8D89A4"/>
        </a:accent3>
        <a:accent4>
          <a:srgbClr val="748560"/>
        </a:accent4>
        <a:accent5>
          <a:srgbClr val="9E9273"/>
        </a:accent5>
        <a:accent6>
          <a:srgbClr val="7E848D"/>
        </a:accent6>
        <a:hlink>
          <a:srgbClr val="00C8C3"/>
        </a:hlink>
        <a:folHlink>
          <a:srgbClr val="A116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k">
        <a:dk1>
          <a:sysClr val="windowText" lastClr="000000"/>
        </a:dk1>
        <a:lt1>
          <a:sysClr val="window" lastClr="FFFFFF"/>
        </a:lt1>
        <a:dk2>
          <a:srgbClr val="4E3B30"/>
        </a:dk2>
        <a:lt2>
          <a:srgbClr val="FBEEC9"/>
        </a:lt2>
        <a:accent1>
          <a:srgbClr val="F0A22E"/>
        </a:accent1>
        <a:accent2>
          <a:srgbClr val="A5644E"/>
        </a:accent2>
        <a:accent3>
          <a:srgbClr val="B58B80"/>
        </a:accent3>
        <a:accent4>
          <a:srgbClr val="C3986D"/>
        </a:accent4>
        <a:accent5>
          <a:srgbClr val="A19574"/>
        </a:accent5>
        <a:accent6>
          <a:srgbClr val="C17529"/>
        </a:accent6>
        <a:hlink>
          <a:srgbClr val="AD1F1F"/>
        </a:hlink>
        <a:folHlink>
          <a:srgbClr val="FFC4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rban">
        <a:dk1>
          <a:sysClr val="windowText" lastClr="000000"/>
        </a:dk1>
        <a:lt1>
          <a:sysClr val="window" lastClr="FFFFFF"/>
        </a:lt1>
        <a:dk2>
          <a:srgbClr val="424456"/>
        </a:dk2>
        <a:lt2>
          <a:srgbClr val="DEDEDE"/>
        </a:lt2>
        <a:accent1>
          <a:srgbClr val="53548A"/>
        </a:accent1>
        <a:accent2>
          <a:srgbClr val="438086"/>
        </a:accent2>
        <a:accent3>
          <a:srgbClr val="A04DA3"/>
        </a:accent3>
        <a:accent4>
          <a:srgbClr val="C4652D"/>
        </a:accent4>
        <a:accent5>
          <a:srgbClr val="8B5D3D"/>
        </a:accent5>
        <a:accent6>
          <a:srgbClr val="5C92B5"/>
        </a:accent6>
        <a:hlink>
          <a:srgbClr val="67AFBD"/>
        </a:hlink>
        <a:folHlink>
          <a:srgbClr val="C2A8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rve">
        <a:dk1>
          <a:sysClr val="windowText" lastClr="000000"/>
        </a:dk1>
        <a:lt1>
          <a:sysClr val="window" lastClr="FFFFFF"/>
        </a:lt1>
        <a:dk2>
          <a:srgbClr val="666666"/>
        </a:dk2>
        <a:lt2>
          <a:srgbClr val="D2D2D2"/>
        </a:lt2>
        <a:accent1>
          <a:srgbClr val="FF388C"/>
        </a:accent1>
        <a:accent2>
          <a:srgbClr val="E40059"/>
        </a:accent2>
        <a:accent3>
          <a:srgbClr val="9C007F"/>
        </a:accent3>
        <a:accent4>
          <a:srgbClr val="68007F"/>
        </a:accent4>
        <a:accent5>
          <a:srgbClr val="005BD3"/>
        </a:accent5>
        <a:accent6>
          <a:srgbClr val="00349E"/>
        </a:accent6>
        <a:hlink>
          <a:srgbClr val="17BBFD"/>
        </a:hlink>
        <a:folHlink>
          <a:srgbClr val="FF79C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">
        <a:dk1>
          <a:srgbClr val="0F243E"/>
        </a:dk1>
        <a:lt1>
          <a:sysClr val="window" lastClr="FFFFFF"/>
        </a:lt1>
        <a:dk2>
          <a:srgbClr val="1F497D"/>
        </a:dk2>
        <a:lt2>
          <a:srgbClr val="EEECE1"/>
        </a:lt2>
        <a:accent1>
          <a:srgbClr val="0000FF"/>
        </a:accent1>
        <a:accent2>
          <a:srgbClr val="FE19FF"/>
        </a:accent2>
        <a:accent3>
          <a:srgbClr val="00B050"/>
        </a:accent3>
        <a:accent4>
          <a:srgbClr val="FF0000"/>
        </a:accent4>
        <a:accent5>
          <a:srgbClr val="4BACC6"/>
        </a:accent5>
        <a:accent6>
          <a:srgbClr val="FFFF00"/>
        </a:accent6>
        <a:hlink>
          <a:srgbClr val="548DD4"/>
        </a:hlink>
        <a:folHlink>
          <a:srgbClr val="FE1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_New_Gren leaf</Template>
  <TotalTime>20</TotalTime>
  <Words>0</Words>
  <Application>Microsoft Office PowerPoint</Application>
  <PresentationFormat>Экран (16:9)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Gren leaf</vt:lpstr>
      <vt:lpstr>Презентация PowerPoint</vt:lpstr>
    </vt:vector>
  </TitlesOfParts>
  <Company>NKT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 Kirillov</dc:creator>
  <cp:lastModifiedBy>Sergey Kirillov</cp:lastModifiedBy>
  <cp:revision>4</cp:revision>
  <dcterms:created xsi:type="dcterms:W3CDTF">2012-12-03T12:02:05Z</dcterms:created>
  <dcterms:modified xsi:type="dcterms:W3CDTF">2013-10-22T12:56:06Z</dcterms:modified>
</cp:coreProperties>
</file>