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63888" y="4623978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09732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041" y="903643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1113588"/>
            <a:ext cx="7734747" cy="307834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693869" y="87474"/>
            <a:ext cx="7756263" cy="7906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Два объект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167595"/>
            <a:ext cx="3803904" cy="3422828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4716016" y="1167595"/>
            <a:ext cx="3803904" cy="3422828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Сравне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167594"/>
            <a:ext cx="381043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869672"/>
            <a:ext cx="3803904" cy="272075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167594"/>
            <a:ext cx="3805586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4716016" y="1869673"/>
            <a:ext cx="3803904" cy="283505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0" y="447731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419549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0" y="1964183"/>
            <a:ext cx="3411725" cy="26266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ctr" defTabSz="914400" rtl="0" eaLnBrk="1" latinLnBrk="0" hangingPunct="1"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3501614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29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1907705" y="465516"/>
            <a:ext cx="5197091" cy="2923364"/>
          </a:xfrm>
        </p:spPr>
        <p:txBody>
          <a:bodyPr/>
          <a:lstStyle>
            <a:lvl1pPr marL="0" indent="0" eaLnBrk="1" latinLnBrk="0" hangingPunct="1">
              <a:buNone/>
              <a:defRPr kumimoji="0"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4677984"/>
            <a:ext cx="2133600" cy="273844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869" y="87474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1329612"/>
            <a:ext cx="7745505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3888" y="4623978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4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80" indent="-342900" algn="l" defTabSz="914400" rtl="0" eaLnBrk="1" latinLnBrk="0" hangingPunct="1">
        <a:spcBef>
          <a:spcPct val="20000"/>
        </a:spcBef>
        <a:buClrTx/>
        <a:buFont typeface="Times New Roman" pitchFamily="18" charset="0"/>
        <a:buChar char="–"/>
        <a:defRPr sz="22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0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 rtl="0" eaLnBrk="1" latinLnBrk="0" hangingPunct="1">
        <a:spcBef>
          <a:spcPct val="20000"/>
        </a:spcBef>
        <a:buClrTx/>
        <a:buFont typeface="Times New Roman" pitchFamily="18" charset="0"/>
        <a:buChar char="–"/>
        <a:defRPr sz="18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10" indent="-285750" algn="l" defTabSz="914400" rtl="0" eaLnBrk="1" latinLnBrk="0" hangingPunct="1">
        <a:spcBef>
          <a:spcPct val="20000"/>
        </a:spcBef>
        <a:buClrTx/>
        <a:buFont typeface="Times New Roman" pitchFamily="18" charset="0"/>
        <a:buChar char="»"/>
        <a:defRPr sz="16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3341" y="1040803"/>
            <a:ext cx="6777318" cy="12989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517744"/>
            <a:ext cx="6400800" cy="131445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5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nes">
  <a:themeElements>
    <a:clrScheme name="Другая 10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_New_Lines</Template>
  <TotalTime>9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Lines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5</cp:revision>
  <dcterms:created xsi:type="dcterms:W3CDTF">2012-12-03T12:54:39Z</dcterms:created>
  <dcterms:modified xsi:type="dcterms:W3CDTF">2013-10-22T12:57:05Z</dcterms:modified>
</cp:coreProperties>
</file>