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1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65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9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66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06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72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9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9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94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0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1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84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70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</vt:lpstr>
      <vt:lpstr>Презентация PowerPoint</vt:lpstr>
    </vt:vector>
  </TitlesOfParts>
  <Company>avs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Korshul</dc:creator>
  <cp:lastModifiedBy>Sergey Kirillov</cp:lastModifiedBy>
  <cp:revision>3</cp:revision>
  <dcterms:created xsi:type="dcterms:W3CDTF">2012-09-20T14:31:07Z</dcterms:created>
  <dcterms:modified xsi:type="dcterms:W3CDTF">2013-10-22T12:57:48Z</dcterms:modified>
</cp:coreProperties>
</file>