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636"/>
    <a:srgbClr val="2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9" autoAdjust="0"/>
    <p:restoredTop sz="94660"/>
  </p:normalViewPr>
  <p:slideViewPr>
    <p:cSldViewPr>
      <p:cViewPr>
        <p:scale>
          <a:sx n="100" d="100"/>
          <a:sy n="100" d="100"/>
        </p:scale>
        <p:origin x="-1956" y="-7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1631032" y="1005576"/>
            <a:ext cx="5965304" cy="2808312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1763688" y="1113588"/>
            <a:ext cx="5688632" cy="2592288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1599642"/>
            <a:ext cx="4968552" cy="81009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effectLst>
                  <a:outerShdw blurRad="25400" dist="12700" dir="5400000" algn="t" rotWithShape="0">
                    <a:prstClr val="black">
                      <a:alpha val="48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2463738"/>
            <a:ext cx="4968552" cy="9181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475657" y="891276"/>
            <a:ext cx="6264696" cy="3036912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65760" y="1200150"/>
            <a:ext cx="4041648" cy="3394710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767" y="1081032"/>
            <a:ext cx="4040188" cy="489756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5768" y="1086585"/>
            <a:ext cx="4126693" cy="48420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17006" y="1707649"/>
            <a:ext cx="4097227" cy="28868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>
          <a:xfrm>
            <a:off x="386536" y="1694153"/>
            <a:ext cx="4097227" cy="28868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21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55603" y="1059583"/>
            <a:ext cx="5060329" cy="2846435"/>
          </a:xfrm>
          <a:blipFill dpi="0" rotWithShape="1">
            <a:blip r:embed="rId2">
              <a:alphaModFix amt="36000"/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029912"/>
            <a:ext cx="5711824" cy="727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cxnSp>
        <p:nvCxnSpPr>
          <p:cNvPr id="8" name="Straight Connector 9"/>
          <p:cNvCxnSpPr/>
          <p:nvPr userDrawn="1"/>
        </p:nvCxnSpPr>
        <p:spPr>
          <a:xfrm>
            <a:off x="13767" y="707352"/>
            <a:ext cx="9144000" cy="1191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/>
          <p:nvPr userDrawn="1"/>
        </p:nvCxnSpPr>
        <p:spPr>
          <a:xfrm>
            <a:off x="13767" y="734355"/>
            <a:ext cx="9144000" cy="1191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648072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 smtClean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291013" y="4785996"/>
            <a:ext cx="561975" cy="273844"/>
          </a:xfrm>
          <a:prstGeom prst="rect">
            <a:avLst/>
          </a:prstGeom>
          <a:solidFill>
            <a:schemeClr val="bg1">
              <a:alpha val="71000"/>
            </a:schemeClr>
          </a:solidFill>
          <a:ln w="15875">
            <a:solidFill>
              <a:schemeClr val="bg1"/>
            </a:solidFill>
            <a:prstDash val="sysDot"/>
          </a:ln>
        </p:spPr>
        <p:txBody>
          <a:bodyPr/>
          <a:lstStyle>
            <a:lvl1pPr algn="ctr">
              <a:defRPr/>
            </a:lvl1pPr>
          </a:lstStyle>
          <a:p>
            <a:fld id="{80496BFC-E45A-4F33-972F-90F8D3DF9619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97564"/>
            <a:ext cx="9144000" cy="1191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10" r:id="rId3"/>
    <p:sldLayoutId id="2147483711" r:id="rId4"/>
    <p:sldLayoutId id="2147483712" r:id="rId5"/>
    <p:sldLayoutId id="2147483716" r:id="rId6"/>
    <p:sldLayoutId id="2147483715" r:id="rId7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000" kern="1200">
          <a:solidFill>
            <a:schemeClr val="bg1"/>
          </a:solidFill>
          <a:effectLst>
            <a:outerShdw blurRad="63500" dist="38100" dir="5400000" algn="t" rotWithShape="0">
              <a:prstClr val="black">
                <a:alpha val="43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50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tabLst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70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61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fari">
  <a:themeElements>
    <a:clrScheme name="Другая 38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</Template>
  <TotalTime>15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Safari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6</cp:revision>
  <dcterms:created xsi:type="dcterms:W3CDTF">2012-12-03T11:21:04Z</dcterms:created>
  <dcterms:modified xsi:type="dcterms:W3CDTF">2013-10-22T12:59:04Z</dcterms:modified>
</cp:coreProperties>
</file>