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5726E2"/>
    <a:srgbClr val="FF6019"/>
    <a:srgbClr val="6A3ACA"/>
    <a:srgbClr val="7741FD"/>
    <a:srgbClr val="8B68E2"/>
    <a:srgbClr val="8441FD"/>
    <a:srgbClr val="0092B4"/>
    <a:srgbClr val="0C7BC6"/>
    <a:srgbClr val="2CC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1686" y="-27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802776" y="3140968"/>
            <a:ext cx="7495760" cy="1152128"/>
          </a:xfr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32605" y="4437112"/>
            <a:ext cx="6061240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3" name="Группа 312"/>
          <p:cNvGrpSpPr/>
          <p:nvPr userDrawn="1"/>
        </p:nvGrpSpPr>
        <p:grpSpPr>
          <a:xfrm>
            <a:off x="-16505" y="-7443"/>
            <a:ext cx="9160506" cy="1742780"/>
            <a:chOff x="4150862" y="1653688"/>
            <a:chExt cx="4317345" cy="866636"/>
          </a:xfrm>
        </p:grpSpPr>
        <p:grpSp>
          <p:nvGrpSpPr>
            <p:cNvPr id="383" name="Группа 382"/>
            <p:cNvGrpSpPr/>
            <p:nvPr userDrawn="1"/>
          </p:nvGrpSpPr>
          <p:grpSpPr>
            <a:xfrm>
              <a:off x="7602967" y="1656324"/>
              <a:ext cx="865240" cy="864000"/>
              <a:chOff x="6738967" y="1656324"/>
              <a:chExt cx="865240" cy="864000"/>
            </a:xfrm>
          </p:grpSpPr>
          <p:sp>
            <p:nvSpPr>
              <p:cNvPr id="432" name="Прямоугольник 43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>
          <a:xfrm>
            <a:off x="0" y="6597352"/>
            <a:ext cx="9143999" cy="290796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userDrawn="1"/>
          </p:nvSpPr>
          <p:spPr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>
            <a:xfrm>
              <a:off x="3721837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>
            <a:xfrm>
              <a:off x="2569837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>
            <a:xfrm>
              <a:off x="1994896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7000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557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80729"/>
            <a:ext cx="2057400" cy="5040560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80727"/>
            <a:ext cx="6019800" cy="504056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0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08912" cy="1002035"/>
          </a:xfr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2060848"/>
            <a:ext cx="8208912" cy="3960440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9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05253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05253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196753"/>
            <a:ext cx="5112568" cy="48245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1196753"/>
            <a:ext cx="3008313" cy="4824536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797152"/>
            <a:ext cx="5486400" cy="576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1196752"/>
            <a:ext cx="5486400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445224"/>
            <a:ext cx="54864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04.12.2012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>
          <a:xfrm>
            <a:off x="569306" y="-8406"/>
            <a:ext cx="858435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>
          <a:xfrm>
            <a:off x="0" y="-5610"/>
            <a:ext cx="574091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>
          <a:xfrm>
            <a:off x="1" y="-8406"/>
            <a:ext cx="9149369" cy="8675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userDrawn="1"/>
          </p:nvGrpSpPr>
          <p:grpSpPr>
            <a:xfrm>
              <a:off x="8289703" y="-4807"/>
              <a:ext cx="859667" cy="860401"/>
              <a:chOff x="6738967" y="1656324"/>
              <a:chExt cx="865240" cy="864000"/>
            </a:xfrm>
          </p:grpSpPr>
          <p:sp>
            <p:nvSpPr>
              <p:cNvPr id="6" name="Прямоугольник 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>
            <a:xfrm>
              <a:off x="3999176" y="-5770"/>
              <a:ext cx="859667" cy="864000"/>
              <a:chOff x="6738967" y="1656324"/>
              <a:chExt cx="865240" cy="864000"/>
            </a:xfrm>
          </p:grpSpPr>
          <p:sp>
            <p:nvSpPr>
              <p:cNvPr id="290" name="Прямоугольник 28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userDrawn="1"/>
            </p:nvSpPr>
            <p:spPr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000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7000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userDrawn="1"/>
            </p:nvSpPr>
            <p:spPr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>
          <a:xfrm>
            <a:off x="8287086" y="6600570"/>
            <a:ext cx="858118" cy="255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>
          <a:xfrm>
            <a:off x="8290018" y="6594997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>
          <a:xfrm>
            <a:off x="8574701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>
          <a:xfrm>
            <a:off x="8859953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>
          <a:xfrm>
            <a:off x="7428968" y="6598214"/>
            <a:ext cx="858118" cy="255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>
          <a:xfrm>
            <a:off x="7431900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>
          <a:xfrm>
            <a:off x="7717152" y="6681515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>
          <a:xfrm>
            <a:off x="8001835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>
          <a:xfrm>
            <a:off x="6570063" y="6600570"/>
            <a:ext cx="858118" cy="255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>
          <a:xfrm>
            <a:off x="6572995" y="6594997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>
          <a:xfrm>
            <a:off x="6863031" y="6594997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>
          <a:xfrm>
            <a:off x="7141077" y="6597035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>
          <a:xfrm>
            <a:off x="5713784" y="6598214"/>
            <a:ext cx="858118" cy="255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>
          <a:xfrm>
            <a:off x="5716716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>
          <a:xfrm>
            <a:off x="6001399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>
          <a:xfrm>
            <a:off x="6286650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>
          <a:xfrm>
            <a:off x="4858039" y="6598214"/>
            <a:ext cx="858118" cy="255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>
          <a:xfrm>
            <a:off x="4860971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>
          <a:xfrm>
            <a:off x="5145653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>
          <a:xfrm>
            <a:off x="5430905" y="6598214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>
          <a:xfrm>
            <a:off x="3998143" y="6599709"/>
            <a:ext cx="858118" cy="255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>
          <a:xfrm>
            <a:off x="4001075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>
          <a:xfrm>
            <a:off x="4285757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>
          <a:xfrm>
            <a:off x="4571009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>
          <a:xfrm>
            <a:off x="3140025" y="6597353"/>
            <a:ext cx="858118" cy="255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>
          <a:xfrm>
            <a:off x="3142957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>
          <a:xfrm>
            <a:off x="3427639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>
          <a:xfrm>
            <a:off x="3712891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>
          <a:xfrm>
            <a:off x="2281119" y="6599709"/>
            <a:ext cx="858118" cy="255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>
          <a:xfrm>
            <a:off x="2284051" y="6599709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>
          <a:xfrm>
            <a:off x="2568734" y="6599709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>
          <a:xfrm>
            <a:off x="2853985" y="6599709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>
          <a:xfrm>
            <a:off x="1424840" y="6597353"/>
            <a:ext cx="858118" cy="255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>
          <a:xfrm>
            <a:off x="1427772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>
          <a:xfrm>
            <a:off x="1712455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>
          <a:xfrm>
            <a:off x="1997707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>
          <a:xfrm>
            <a:off x="569095" y="6597353"/>
            <a:ext cx="858118" cy="2574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>
          <a:xfrm>
            <a:off x="572027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>
          <a:xfrm>
            <a:off x="856710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>
          <a:xfrm>
            <a:off x="1141961" y="6597353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>
          <a:xfrm>
            <a:off x="-1" y="6599852"/>
            <a:ext cx="573879" cy="25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>
          <a:xfrm>
            <a:off x="3376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>
          <a:xfrm>
            <a:off x="288628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>
          <a:xfrm>
            <a:off x="457200" y="1340767"/>
            <a:ext cx="82296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007365" y="220640"/>
            <a:ext cx="5062559" cy="856128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>
          <a:xfrm>
            <a:off x="3892797" y="6132835"/>
            <a:ext cx="71447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>
          <a:xfrm>
            <a:off x="455446" y="61095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4241-D031-42DE-84E4-CC10C30232F4}" type="datetimeFigureOut">
              <a:rPr lang="ru-RU" smtClean="0"/>
              <a:t>04.12.2012</a:t>
            </a:fld>
            <a:endParaRPr lang="ru-RU" dirty="0"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>
          <a:xfrm>
            <a:off x="5819164" y="613283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7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</Template>
  <TotalTime>335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Стандартная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Pollinator</dc:creator>
  <cp:lastModifiedBy>Oleg Korshul</cp:lastModifiedBy>
  <cp:revision>50</cp:revision>
  <dcterms:created xsi:type="dcterms:W3CDTF">2012-12-02T20:36:11Z</dcterms:created>
  <dcterms:modified xsi:type="dcterms:W3CDTF">2012-12-04T12:21:07Z</dcterms:modified>
</cp:coreProperties>
</file>