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1" y="7875"/>
            <a:ext cx="1682741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12900"/>
            <a:ext cx="307564" cy="68451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7871"/>
            <a:ext cx="78906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6676"/>
            <a:ext cx="289524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7866"/>
            <a:ext cx="195320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7871"/>
            <a:ext cx="789856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7875"/>
            <a:ext cx="1085966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7875"/>
            <a:ext cx="292904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7871"/>
            <a:ext cx="286026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7" y="7873"/>
            <a:ext cx="31911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6676"/>
            <a:ext cx="528712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3" y="7875"/>
            <a:ext cx="425933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7873"/>
            <a:ext cx="230254" cy="684934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39" y="7874"/>
            <a:ext cx="45719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844824"/>
            <a:ext cx="5832648" cy="3672408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39" y="4077072"/>
            <a:ext cx="4648229" cy="1152128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5" y="2204864"/>
            <a:ext cx="4636673" cy="1584176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3933056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3896087"/>
            <a:ext cx="72008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3932091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196752"/>
            <a:ext cx="7772400" cy="48965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6409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060848"/>
            <a:ext cx="4040188" cy="4065315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4041775" cy="4065315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196752"/>
            <a:ext cx="3008313" cy="4929412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6409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196752"/>
            <a:ext cx="5486400" cy="3456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1303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6409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8064896" cy="4968552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644206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641649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6453336"/>
            <a:ext cx="876300" cy="2921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Tunga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Tunga</vt:lpstr>
      <vt:lpstr>Gren leaf</vt:lpstr>
      <vt:lpstr>PowerPoint Presentation</vt:lpstr>
    </vt:vector>
  </TitlesOfParts>
  <Company>NKT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Oleg Korshul</cp:lastModifiedBy>
  <cp:revision>3</cp:revision>
  <dcterms:created xsi:type="dcterms:W3CDTF">2012-12-03T12:02:05Z</dcterms:created>
  <dcterms:modified xsi:type="dcterms:W3CDTF">2012-12-06T11:48:24Z</dcterms:modified>
</cp:coreProperties>
</file>