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8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3888" y="6165304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484784"/>
            <a:ext cx="7734747" cy="4104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693868" y="116632"/>
            <a:ext cx="7756263" cy="10542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556792"/>
            <a:ext cx="3803904" cy="4563771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556792"/>
            <a:ext cx="3803904" cy="4563771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Сравне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556792"/>
            <a:ext cx="381043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52" y="2492896"/>
            <a:ext cx="3803904" cy="3627667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556792"/>
            <a:ext cx="380558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2492896"/>
            <a:ext cx="3803904" cy="3780067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596974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2618910"/>
            <a:ext cx="3411725" cy="350219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19872" y="623731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ctr" defTabSz="914400" rtl="0" eaLnBrk="1" latinLnBrk="0" hangingPunct="1"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1907704" y="620688"/>
            <a:ext cx="5197091" cy="3897818"/>
          </a:xfrm>
        </p:spPr>
        <p:txBody>
          <a:bodyPr/>
          <a:lstStyle>
            <a:lvl1pPr marL="0" indent="0" eaLnBrk="1" latinLnBrk="0" hangingPunct="1">
              <a:buNone/>
              <a:defRPr kumimoji="0"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19872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FE1151AD-734B-4F06-895C-6598ABAFD9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868" y="116632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1772816"/>
            <a:ext cx="7745505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3888" y="6165304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1151AD-734B-4F06-895C-6598ABAFD9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80" indent="-34290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22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0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18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1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»"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7526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nes">
  <a:themeElements>
    <a:clrScheme name="Другая 10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_New_Lines</Template>
  <TotalTime>7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Lines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Pollinator</cp:lastModifiedBy>
  <cp:revision>3</cp:revision>
  <dcterms:created xsi:type="dcterms:W3CDTF">2012-12-03T12:54:39Z</dcterms:created>
  <dcterms:modified xsi:type="dcterms:W3CDTF">2012-12-03T23:50:00Z</dcterms:modified>
</cp:coreProperties>
</file>