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3636"/>
    <a:srgbClr val="2A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29" autoAdjust="0"/>
    <p:restoredTop sz="94660"/>
  </p:normalViewPr>
  <p:slideViewPr>
    <p:cSldViewPr>
      <p:cViewPr>
        <p:scale>
          <a:sx n="100" d="100"/>
          <a:sy n="100" d="100"/>
        </p:scale>
        <p:origin x="-195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>
          <a:xfrm>
            <a:off x="1631032" y="1340768"/>
            <a:ext cx="5965304" cy="3744416"/>
          </a:xfrm>
          <a:prstGeom prst="rect">
            <a:avLst/>
          </a:prstGeom>
          <a:noFill/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1763688" y="1484784"/>
            <a:ext cx="5688632" cy="3456384"/>
          </a:xfrm>
          <a:prstGeom prst="rect">
            <a:avLst/>
          </a:prstGeom>
          <a:solidFill>
            <a:schemeClr val="bg1">
              <a:alpha val="81000"/>
            </a:schemeClr>
          </a:solidFill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3728" y="2132856"/>
            <a:ext cx="4968552" cy="108012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4000">
                <a:solidFill>
                  <a:schemeClr val="accent3">
                    <a:lumMod val="50000"/>
                  </a:schemeClr>
                </a:solidFill>
                <a:effectLst>
                  <a:outerShdw blurRad="25400" dist="12700" dir="5400000" algn="t" rotWithShape="0">
                    <a:prstClr val="black">
                      <a:alpha val="48000"/>
                    </a:prstClr>
                  </a:outerShdw>
                </a:effectLst>
                <a:latin typeface="+mn-lt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3728" y="3284984"/>
            <a:ext cx="4968552" cy="122413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475657" y="1188368"/>
            <a:ext cx="6264696" cy="4049216"/>
          </a:xfrm>
          <a:prstGeom prst="rect">
            <a:avLst/>
          </a:prstGeom>
          <a:noFill/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85725" indent="0">
              <a:defRPr sz="2400"/>
            </a:lvl1pPr>
            <a:lvl2pPr marL="85725" indent="0">
              <a:defRPr sz="1600"/>
            </a:lvl2pPr>
            <a:lvl3pPr marL="85725" indent="0">
              <a:defRPr sz="1600"/>
            </a:lvl3pPr>
            <a:lvl4pPr marL="85725" indent="0">
              <a:defRPr sz="1600"/>
            </a:lvl4pPr>
            <a:lvl5pPr marL="85725" indent="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365760" y="1600200"/>
            <a:ext cx="4041648" cy="4526280"/>
          </a:xfrm>
        </p:spPr>
        <p:txBody>
          <a:bodyPr/>
          <a:lstStyle>
            <a:lvl1pPr marL="0" indent="0" algn="l">
              <a:defRPr/>
            </a:lvl1pPr>
            <a:lvl2pPr marL="0" indent="0" algn="l">
              <a:defRPr/>
            </a:lvl2pPr>
            <a:lvl3pPr marL="0" indent="0" algn="l">
              <a:defRPr/>
            </a:lvl3pPr>
            <a:lvl4pPr marL="0" indent="0" algn="l">
              <a:defRPr/>
            </a:lvl4pPr>
            <a:lvl5pPr marL="0" indent="0" algn="l">
              <a:defRPr/>
            </a:lvl5pPr>
          </a:lstStyle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767" y="1441376"/>
            <a:ext cx="4040188" cy="653008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5767" y="1448780"/>
            <a:ext cx="4126693" cy="645604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17005" y="2276864"/>
            <a:ext cx="4097227" cy="384917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5"/>
          </p:nvPr>
        </p:nvSpPr>
        <p:spPr>
          <a:xfrm>
            <a:off x="386535" y="2258870"/>
            <a:ext cx="4097227" cy="384917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21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55602" y="1412776"/>
            <a:ext cx="5060329" cy="3795247"/>
          </a:xfrm>
          <a:blipFill dpi="0" rotWithShape="1">
            <a:blip r:embed="rId2">
              <a:alphaModFix amt="36000"/>
            </a:blip>
            <a:srcRect/>
            <a:stretch>
              <a:fillRect/>
            </a:stretch>
          </a:blipFill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ctr" anchorCtr="1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373216"/>
            <a:ext cx="5711824" cy="97043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cxnSp>
        <p:nvCxnSpPr>
          <p:cNvPr id="8" name="Straight Connector 9"/>
          <p:cNvCxnSpPr/>
          <p:nvPr userDrawn="1"/>
        </p:nvCxnSpPr>
        <p:spPr>
          <a:xfrm>
            <a:off x="13767" y="943136"/>
            <a:ext cx="9144000" cy="1588"/>
          </a:xfrm>
          <a:prstGeom prst="line">
            <a:avLst/>
          </a:prstGeom>
          <a:ln w="15875" cmpd="tri">
            <a:solidFill>
              <a:schemeClr val="tx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9"/>
          <p:cNvCxnSpPr/>
          <p:nvPr userDrawn="1"/>
        </p:nvCxnSpPr>
        <p:spPr>
          <a:xfrm>
            <a:off x="13767" y="979140"/>
            <a:ext cx="9144000" cy="1588"/>
          </a:xfrm>
          <a:prstGeom prst="line">
            <a:avLst/>
          </a:prstGeom>
          <a:ln w="15875" cmpd="tri">
            <a:solidFill>
              <a:schemeClr val="tx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 smtClean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291012" y="6381328"/>
            <a:ext cx="561975" cy="365125"/>
          </a:xfrm>
          <a:prstGeom prst="rect">
            <a:avLst/>
          </a:prstGeom>
          <a:solidFill>
            <a:schemeClr val="bg1">
              <a:alpha val="71000"/>
            </a:schemeClr>
          </a:solidFill>
          <a:ln w="15875">
            <a:solidFill>
              <a:schemeClr val="bg1"/>
            </a:solidFill>
            <a:prstDash val="sysDot"/>
          </a:ln>
        </p:spPr>
        <p:txBody>
          <a:bodyPr/>
          <a:lstStyle>
            <a:lvl1pPr algn="ctr">
              <a:defRPr/>
            </a:lvl1pPr>
          </a:lstStyle>
          <a:p>
            <a:fld id="{80496BFC-E45A-4F33-972F-90F8D3DF9619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196752"/>
            <a:ext cx="9144000" cy="1588"/>
          </a:xfrm>
          <a:prstGeom prst="line">
            <a:avLst/>
          </a:prstGeom>
          <a:ln w="15875" cmpd="tri">
            <a:solidFill>
              <a:schemeClr val="bg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10" r:id="rId3"/>
    <p:sldLayoutId id="2147483711" r:id="rId4"/>
    <p:sldLayoutId id="2147483712" r:id="rId5"/>
    <p:sldLayoutId id="2147483716" r:id="rId6"/>
    <p:sldLayoutId id="2147483715" r:id="rId7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000" kern="1200">
          <a:solidFill>
            <a:schemeClr val="bg1"/>
          </a:solidFill>
          <a:effectLst>
            <a:outerShdw blurRad="63500" dist="38100" dir="5400000" algn="t" rotWithShape="0">
              <a:prstClr val="black">
                <a:alpha val="43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1pPr>
      <a:lvl2pPr marL="895350" indent="-361950" algn="l" defTabSz="914400" rtl="0" eaLnBrk="1" latinLnBrk="0" hangingPunct="1">
        <a:spcBef>
          <a:spcPct val="20000"/>
        </a:spcBef>
        <a:buFont typeface="Courier New" pitchFamily="49" charset="0"/>
        <a:buChar char="o"/>
        <a:tabLst/>
        <a:defRPr sz="1600" kern="12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2pPr>
      <a:lvl3pPr marL="1162050" indent="-36195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3pPr>
      <a:lvl4pPr marL="1438275" indent="-3619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4pPr>
      <a:lvl5pPr marL="1790700" indent="-36195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361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fari">
  <a:themeElements>
    <a:clrScheme name="Другая 38">
      <a:dk1>
        <a:sysClr val="windowText" lastClr="000000"/>
      </a:dk1>
      <a:lt1>
        <a:sysClr val="window" lastClr="FFFFFF"/>
      </a:lt1>
      <a:dk2>
        <a:srgbClr val="583109"/>
      </a:dk2>
      <a:lt2>
        <a:srgbClr val="76420D"/>
      </a:lt2>
      <a:accent1>
        <a:srgbClr val="76420D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753D3D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>
    <a:extraClrScheme>
      <a:clrScheme name="Office">
        <a:dk1>
          <a:sysClr val="windowText" lastClr="000000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yscale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8F8F8"/>
        </a:lt2>
        <a:accent1>
          <a:srgbClr val="DDDDDD"/>
        </a:accent1>
        <a:accent2>
          <a:srgbClr val="B2B2B2"/>
        </a:accent2>
        <a:accent3>
          <a:srgbClr val="969696"/>
        </a:accent3>
        <a:accent4>
          <a:srgbClr val="808080"/>
        </a:accent4>
        <a:accent5>
          <a:srgbClr val="5F5F5F"/>
        </a:accent5>
        <a:accent6>
          <a:srgbClr val="4D4D4D"/>
        </a:accent6>
        <a:hlink>
          <a:srgbClr val="5F5F5F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ex">
        <a:dk1>
          <a:sysClr val="windowText" lastClr="000000"/>
        </a:dk1>
        <a:lt1>
          <a:sysClr val="window" lastClr="FFFFFF"/>
        </a:lt1>
        <a:dk2>
          <a:srgbClr val="69676D"/>
        </a:dk2>
        <a:lt2>
          <a:srgbClr val="C9C2D1"/>
        </a:lt2>
        <a:accent1>
          <a:srgbClr val="CEB966"/>
        </a:accent1>
        <a:accent2>
          <a:srgbClr val="9CB084"/>
        </a:accent2>
        <a:accent3>
          <a:srgbClr val="6BB1C9"/>
        </a:accent3>
        <a:accent4>
          <a:srgbClr val="6585CF"/>
        </a:accent4>
        <a:accent5>
          <a:srgbClr val="7E6BC9"/>
        </a:accent5>
        <a:accent6>
          <a:srgbClr val="A379BB"/>
        </a:accent6>
        <a:hlink>
          <a:srgbClr val="410082"/>
        </a:hlink>
        <a:folHlink>
          <a:srgbClr val="93296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ect">
        <a:dk1>
          <a:sysClr val="windowText" lastClr="000000"/>
        </a:dk1>
        <a:lt1>
          <a:sysClr val="window" lastClr="FFFFFF"/>
        </a:lt1>
        <a:dk2>
          <a:srgbClr val="323232"/>
        </a:dk2>
        <a:lt2>
          <a:srgbClr val="E3DED1"/>
        </a:lt2>
        <a:accent1>
          <a:srgbClr val="F07F09"/>
        </a:accent1>
        <a:accent2>
          <a:srgbClr val="9F2936"/>
        </a:accent2>
        <a:accent3>
          <a:srgbClr val="1B587C"/>
        </a:accent3>
        <a:accent4>
          <a:srgbClr val="4E8542"/>
        </a:accent4>
        <a:accent5>
          <a:srgbClr val="604878"/>
        </a:accent5>
        <a:accent6>
          <a:srgbClr val="C19859"/>
        </a:accent6>
        <a:hlink>
          <a:srgbClr val="6B9F25"/>
        </a:hlink>
        <a:folHlink>
          <a:srgbClr val="B26B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vic">
        <a:dk1>
          <a:sysClr val="windowText" lastClr="000000"/>
        </a:dk1>
        <a:lt1>
          <a:sysClr val="window" lastClr="FFFFFF"/>
        </a:lt1>
        <a:dk2>
          <a:srgbClr val="646B86"/>
        </a:dk2>
        <a:lt2>
          <a:srgbClr val="C5D1D7"/>
        </a:lt2>
        <a:accent1>
          <a:srgbClr val="D16349"/>
        </a:accent1>
        <a:accent2>
          <a:srgbClr val="CCB400"/>
        </a:accent2>
        <a:accent3>
          <a:srgbClr val="8CADAE"/>
        </a:accent3>
        <a:accent4>
          <a:srgbClr val="8C7B70"/>
        </a:accent4>
        <a:accent5>
          <a:srgbClr val="8FB08C"/>
        </a:accent5>
        <a:accent6>
          <a:srgbClr val="D19049"/>
        </a:accent6>
        <a:hlink>
          <a:srgbClr val="00A3D6"/>
        </a:hlink>
        <a:folHlink>
          <a:srgbClr val="694F0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urse">
        <a:dk1>
          <a:sysClr val="windowText" lastClr="000000"/>
        </a:dk1>
        <a:lt1>
          <a:sysClr val="window" lastClr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EB641B"/>
        </a:accent3>
        <a:accent4>
          <a:srgbClr val="39639D"/>
        </a:accent4>
        <a:accent5>
          <a:srgbClr val="474B78"/>
        </a:accent5>
        <a:accent6>
          <a:srgbClr val="7D3C4A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quity">
        <a:dk1>
          <a:sysClr val="windowText" lastClr="000000"/>
        </a:dk1>
        <a:lt1>
          <a:sysClr val="window" lastClr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A28E6A"/>
        </a:accent3>
        <a:accent4>
          <a:srgbClr val="956251"/>
        </a:accent4>
        <a:accent5>
          <a:srgbClr val="918485"/>
        </a:accent5>
        <a:accent6>
          <a:srgbClr val="855D5D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ow">
        <a:dk1>
          <a:sysClr val="windowText" lastClr="000000"/>
        </a:dk1>
        <a:lt1>
          <a:sysClr val="window" lastClr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0BD0D9"/>
        </a:accent3>
        <a:accent4>
          <a:srgbClr val="10CF9B"/>
        </a:accent4>
        <a:accent5>
          <a:srgbClr val="7CCA62"/>
        </a:accent5>
        <a:accent6>
          <a:srgbClr val="A5C249"/>
        </a:accent6>
        <a:hlink>
          <a:srgbClr val="F491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undry">
        <a:dk1>
          <a:sysClr val="windowText" lastClr="000000"/>
        </a:dk1>
        <a:lt1>
          <a:sysClr val="window" lastClr="FFFFFF"/>
        </a:lt1>
        <a:dk2>
          <a:srgbClr val="676A55"/>
        </a:dk2>
        <a:lt2>
          <a:srgbClr val="EAEBDE"/>
        </a:lt2>
        <a:accent1>
          <a:srgbClr val="72A376"/>
        </a:accent1>
        <a:accent2>
          <a:srgbClr val="B0CCB0"/>
        </a:accent2>
        <a:accent3>
          <a:srgbClr val="A8CDD7"/>
        </a:accent3>
        <a:accent4>
          <a:srgbClr val="C0BEAF"/>
        </a:accent4>
        <a:accent5>
          <a:srgbClr val="CEC597"/>
        </a:accent5>
        <a:accent6>
          <a:srgbClr val="E8B7B7"/>
        </a:accent6>
        <a:hlink>
          <a:srgbClr val="DB5353"/>
        </a:hlink>
        <a:folHlink>
          <a:srgbClr val="90363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an">
        <a:dk1>
          <a:sysClr val="windowText" lastClr="000000"/>
        </a:dk1>
        <a:lt1>
          <a:sysClr val="window" lastClr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A5AB81"/>
        </a:accent3>
        <a:accent4>
          <a:srgbClr val="D8B25C"/>
        </a:accent4>
        <a:accent5>
          <a:srgbClr val="7BA79D"/>
        </a:accent5>
        <a:accent6>
          <a:srgbClr val="968C8C"/>
        </a:accent6>
        <a:hlink>
          <a:srgbClr val="F7B615"/>
        </a:hlink>
        <a:folHlink>
          <a:srgbClr val="704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tro">
        <a:dk1>
          <a:sysClr val="windowText" lastClr="000000"/>
        </a:dk1>
        <a:lt1>
          <a:sysClr val="window" lastClr="FFFFFF"/>
        </a:lt1>
        <a:dk2>
          <a:srgbClr val="4E5B6F"/>
        </a:dk2>
        <a:lt2>
          <a:srgbClr val="D6ECFF"/>
        </a:lt2>
        <a:accent1>
          <a:srgbClr val="7FD13B"/>
        </a:accent1>
        <a:accent2>
          <a:srgbClr val="EA157A"/>
        </a:accent2>
        <a:accent3>
          <a:srgbClr val="FEB80A"/>
        </a:accent3>
        <a:accent4>
          <a:srgbClr val="00ADDC"/>
        </a:accent4>
        <a:accent5>
          <a:srgbClr val="738AC8"/>
        </a:accent5>
        <a:accent6>
          <a:srgbClr val="1AB39F"/>
        </a:accent6>
        <a:hlink>
          <a:srgbClr val="EB8803"/>
        </a:hlink>
        <a:folHlink>
          <a:srgbClr val="5F77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ule">
        <a:dk1>
          <a:sysClr val="windowText" lastClr="000000"/>
        </a:dk1>
        <a:lt1>
          <a:sysClr val="window" lastClr="FFFFFF"/>
        </a:lt1>
        <a:dk2>
          <a:srgbClr val="5A6378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E66C7D"/>
        </a:accent3>
        <a:accent4>
          <a:srgbClr val="6BB76D"/>
        </a:accent4>
        <a:accent5>
          <a:srgbClr val="E88651"/>
        </a:accent5>
        <a:accent6>
          <a:srgbClr val="C64847"/>
        </a:accent6>
        <a:hlink>
          <a:srgbClr val="168BBA"/>
        </a:hlink>
        <a:folHlink>
          <a:srgbClr val="68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ulent">
        <a:dk1>
          <a:sysClr val="windowText" lastClr="000000"/>
        </a:dk1>
        <a:lt1>
          <a:sysClr val="window" lastClr="FFFFFF"/>
        </a:lt1>
        <a:dk2>
          <a:srgbClr val="B13F9A"/>
        </a:dk2>
        <a:lt2>
          <a:srgbClr val="F4E7ED"/>
        </a:lt2>
        <a:accent1>
          <a:srgbClr val="B83D68"/>
        </a:accent1>
        <a:accent2>
          <a:srgbClr val="AC66BB"/>
        </a:accent2>
        <a:accent3>
          <a:srgbClr val="DE6C36"/>
        </a:accent3>
        <a:accent4>
          <a:srgbClr val="F9B639"/>
        </a:accent4>
        <a:accent5>
          <a:srgbClr val="CF6DA4"/>
        </a:accent5>
        <a:accent6>
          <a:srgbClr val="FA8D3D"/>
        </a:accent6>
        <a:hlink>
          <a:srgbClr val="FFDE66"/>
        </a:hlink>
        <a:folHlink>
          <a:srgbClr val="D490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iel">
        <a:dk1>
          <a:sysClr val="windowText" lastClr="000000"/>
        </a:dk1>
        <a:lt1>
          <a:sysClr val="window" lastClr="FFFFFF"/>
        </a:lt1>
        <a:dk2>
          <a:srgbClr val="575F6D"/>
        </a:dk2>
        <a:lt2>
          <a:srgbClr val="FFF39D"/>
        </a:lt2>
        <a:accent1>
          <a:srgbClr val="FE8637"/>
        </a:accent1>
        <a:accent2>
          <a:srgbClr val="7598D9"/>
        </a:accent2>
        <a:accent3>
          <a:srgbClr val="B32C16"/>
        </a:accent3>
        <a:accent4>
          <a:srgbClr val="F5CD2D"/>
        </a:accent4>
        <a:accent5>
          <a:srgbClr val="AEBAD5"/>
        </a:accent5>
        <a:accent6>
          <a:srgbClr val="777C84"/>
        </a:accent6>
        <a:hlink>
          <a:srgbClr val="D2611C"/>
        </a:hlink>
        <a:folHlink>
          <a:srgbClr val="3B43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igin">
        <a:dk1>
          <a:sysClr val="windowText" lastClr="000000"/>
        </a:dk1>
        <a:lt1>
          <a:sysClr val="window" lastClr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D2DA7A"/>
        </a:accent3>
        <a:accent4>
          <a:srgbClr val="FADA7A"/>
        </a:accent4>
        <a:accent5>
          <a:srgbClr val="B88472"/>
        </a:accent5>
        <a:accent6>
          <a:srgbClr val="8E736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per">
        <a:dk1>
          <a:sysClr val="windowText" lastClr="000000"/>
        </a:dk1>
        <a:lt1>
          <a:sysClr val="window" lastClr="FFFFFF"/>
        </a:lt1>
        <a:dk2>
          <a:srgbClr val="444D26"/>
        </a:dk2>
        <a:lt2>
          <a:srgbClr val="FEFAC9"/>
        </a:lt2>
        <a:accent1>
          <a:srgbClr val="A5B592"/>
        </a:accent1>
        <a:accent2>
          <a:srgbClr val="F3A447"/>
        </a:accent2>
        <a:accent3>
          <a:srgbClr val="E7BC29"/>
        </a:accent3>
        <a:accent4>
          <a:srgbClr val="D092A7"/>
        </a:accent4>
        <a:accent5>
          <a:srgbClr val="9C85C0"/>
        </a:accent5>
        <a:accent6>
          <a:srgbClr val="809EC2"/>
        </a:accent6>
        <a:hlink>
          <a:srgbClr val="8E58B6"/>
        </a:hlink>
        <a:folHlink>
          <a:srgbClr val="7F6F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lstice">
        <a:dk1>
          <a:sysClr val="windowText" lastClr="000000"/>
        </a:dk1>
        <a:lt1>
          <a:sysClr val="window" lastClr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C32D2E"/>
        </a:accent3>
        <a:accent4>
          <a:srgbClr val="84AA33"/>
        </a:accent4>
        <a:accent5>
          <a:srgbClr val="964305"/>
        </a:accent5>
        <a:accent6>
          <a:srgbClr val="475A8D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chnic">
        <a:dk1>
          <a:sysClr val="windowText" lastClr="000000"/>
        </a:dk1>
        <a:lt1>
          <a:sysClr val="window" lastClr="FFFFFF"/>
        </a:lt1>
        <a:dk2>
          <a:srgbClr val="3B3B3B"/>
        </a:dk2>
        <a:lt2>
          <a:srgbClr val="D4D2D0"/>
        </a:lt2>
        <a:accent1>
          <a:srgbClr val="6EA0B0"/>
        </a:accent1>
        <a:accent2>
          <a:srgbClr val="CCAF0A"/>
        </a:accent2>
        <a:accent3>
          <a:srgbClr val="8D89A4"/>
        </a:accent3>
        <a:accent4>
          <a:srgbClr val="748560"/>
        </a:accent4>
        <a:accent5>
          <a:srgbClr val="9E9273"/>
        </a:accent5>
        <a:accent6>
          <a:srgbClr val="7E848D"/>
        </a:accent6>
        <a:hlink>
          <a:srgbClr val="00C8C3"/>
        </a:hlink>
        <a:folHlink>
          <a:srgbClr val="A116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k">
        <a:dk1>
          <a:sysClr val="windowText" lastClr="000000"/>
        </a:dk1>
        <a:lt1>
          <a:sysClr val="window" lastClr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B58B80"/>
        </a:accent3>
        <a:accent4>
          <a:srgbClr val="C3986D"/>
        </a:accent4>
        <a:accent5>
          <a:srgbClr val="A19574"/>
        </a:accent5>
        <a:accent6>
          <a:srgbClr val="C17529"/>
        </a:accent6>
        <a:hlink>
          <a:srgbClr val="AD1F1F"/>
        </a:hlink>
        <a:folHlink>
          <a:srgbClr val="FFC4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rban">
        <a:dk1>
          <a:sysClr val="windowText" lastClr="000000"/>
        </a:dk1>
        <a:lt1>
          <a:sysClr val="window" lastClr="FFFFFF"/>
        </a:lt1>
        <a:dk2>
          <a:srgbClr val="424456"/>
        </a:dk2>
        <a:lt2>
          <a:srgbClr val="DEDEDE"/>
        </a:lt2>
        <a:accent1>
          <a:srgbClr val="53548A"/>
        </a:accent1>
        <a:accent2>
          <a:srgbClr val="438086"/>
        </a:accent2>
        <a:accent3>
          <a:srgbClr val="A04DA3"/>
        </a:accent3>
        <a:accent4>
          <a:srgbClr val="C4652D"/>
        </a:accent4>
        <a:accent5>
          <a:srgbClr val="8B5D3D"/>
        </a:accent5>
        <a:accent6>
          <a:srgbClr val="5C92B5"/>
        </a:accent6>
        <a:hlink>
          <a:srgbClr val="67AFBD"/>
        </a:hlink>
        <a:folHlink>
          <a:srgbClr val="C2A8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rve">
        <a:dk1>
          <a:sysClr val="windowText" lastClr="000000"/>
        </a:dk1>
        <a:lt1>
          <a:sysClr val="window" lastClr="FFFFFF"/>
        </a:lt1>
        <a:dk2>
          <a:srgbClr val="666666"/>
        </a:dk2>
        <a:lt2>
          <a:srgbClr val="D2D2D2"/>
        </a:lt2>
        <a:accent1>
          <a:srgbClr val="FF388C"/>
        </a:accent1>
        <a:accent2>
          <a:srgbClr val="E40059"/>
        </a:accent2>
        <a:accent3>
          <a:srgbClr val="9C007F"/>
        </a:accent3>
        <a:accent4>
          <a:srgbClr val="68007F"/>
        </a:accent4>
        <a:accent5>
          <a:srgbClr val="005BD3"/>
        </a:accent5>
        <a:accent6>
          <a:srgbClr val="00349E"/>
        </a:accent6>
        <a:hlink>
          <a:srgbClr val="17BBFD"/>
        </a:hlink>
        <a:folHlink>
          <a:srgbClr val="FF79C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">
        <a:dk1>
          <a:srgbClr val="0F243E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0000FF"/>
        </a:accent1>
        <a:accent2>
          <a:srgbClr val="FE19FF"/>
        </a:accent2>
        <a:accent3>
          <a:srgbClr val="00B050"/>
        </a:accent3>
        <a:accent4>
          <a:srgbClr val="FF0000"/>
        </a:accent4>
        <a:accent5>
          <a:srgbClr val="4BACC6"/>
        </a:accent5>
        <a:accent6>
          <a:srgbClr val="FFFF00"/>
        </a:accent6>
        <a:hlink>
          <a:srgbClr val="548DD4"/>
        </a:hlink>
        <a:folHlink>
          <a:srgbClr val="FE1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Safari</Template>
  <TotalTime>15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Safari</vt:lpstr>
      <vt:lpstr>Презентация PowerPoint</vt:lpstr>
    </vt:vector>
  </TitlesOfParts>
  <Company>NKT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Kirillov</dc:creator>
  <cp:lastModifiedBy>Sergey Kirillov</cp:lastModifiedBy>
  <cp:revision>5</cp:revision>
  <dcterms:created xsi:type="dcterms:W3CDTF">2012-12-03T11:21:04Z</dcterms:created>
  <dcterms:modified xsi:type="dcterms:W3CDTF">2012-12-03T13:36:13Z</dcterms:modified>
</cp:coreProperties>
</file>