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358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194085"/>
            <a:ext cx="6400800" cy="9001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5391761"/>
            <a:ext cx="9144000" cy="1524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F68F5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5544358"/>
            <a:ext cx="9144000" cy="3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376644" y="2753925"/>
            <a:ext cx="6435715" cy="114300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5364214"/>
            <a:ext cx="9144000" cy="14937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6" y="19316"/>
            <a:ext cx="289771" cy="183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62225"/>
            <a:ext cx="300778" cy="1969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6" y="110041"/>
            <a:ext cx="313689" cy="2123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346116"/>
            <a:ext cx="332528" cy="2319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63875"/>
            <a:ext cx="331258" cy="2302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3" y="416100"/>
            <a:ext cx="347133" cy="2525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225150"/>
            <a:ext cx="352848" cy="2511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495741"/>
            <a:ext cx="364490" cy="2769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3" y="32141"/>
            <a:ext cx="383751" cy="2508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94658"/>
            <a:ext cx="380576" cy="2758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1" y="587100"/>
            <a:ext cx="388831" cy="3066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902975"/>
            <a:ext cx="411480" cy="3421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0" y="91041"/>
            <a:ext cx="432223" cy="275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375250"/>
            <a:ext cx="417830" cy="3057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691916"/>
            <a:ext cx="420158" cy="3423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6" y="1037400"/>
            <a:ext cx="436879" cy="3852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468666"/>
            <a:ext cx="473498" cy="3423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815258"/>
            <a:ext cx="462068" cy="3866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1194150"/>
            <a:ext cx="472228" cy="4384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1" y="241300"/>
            <a:ext cx="591185" cy="3448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3" y="1582383"/>
            <a:ext cx="503131" cy="4930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0" y="960766"/>
            <a:ext cx="527473" cy="44238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381933"/>
            <a:ext cx="521970" cy="5066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338358"/>
            <a:ext cx="731308" cy="3931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813550"/>
            <a:ext cx="541866" cy="5745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712816"/>
            <a:ext cx="671406" cy="447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32616"/>
            <a:ext cx="996526" cy="3882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608666"/>
            <a:ext cx="597746" cy="5961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456316"/>
            <a:ext cx="934296" cy="45568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2096966"/>
            <a:ext cx="600921" cy="683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875108"/>
            <a:ext cx="855980" cy="525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355016"/>
            <a:ext cx="783378" cy="6125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690875"/>
            <a:ext cx="657436" cy="8038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8" y="2449100"/>
            <a:ext cx="692573" cy="8340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8" y="1077933"/>
            <a:ext cx="1138555" cy="6311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628300"/>
            <a:ext cx="1043728" cy="7479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3141808"/>
            <a:ext cx="726016" cy="10006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3" y="2251500"/>
            <a:ext cx="945091" cy="893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1" y="3724950"/>
            <a:ext cx="840105" cy="12942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723650"/>
            <a:ext cx="1342178" cy="11564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3509933"/>
            <a:ext cx="1183216" cy="14006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60233"/>
            <a:ext cx="498474" cy="3066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3" y="579975"/>
            <a:ext cx="554143" cy="3883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0" y="1137941"/>
            <a:ext cx="627803" cy="5153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892241"/>
            <a:ext cx="727286" cy="7189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3" y="2905416"/>
            <a:ext cx="861695" cy="10557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3371866"/>
            <a:ext cx="668866" cy="10695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8" y="4349891"/>
            <a:ext cx="1634913" cy="10419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983125"/>
            <a:ext cx="1399328" cy="9463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0" y="602458"/>
            <a:ext cx="745913" cy="5109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8" y="0"/>
            <a:ext cx="783801" cy="2886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3" y="-950"/>
            <a:ext cx="631401" cy="1923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10750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380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1266"/>
            <a:ext cx="349884" cy="2053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1" y="-633"/>
            <a:ext cx="279823" cy="843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4275"/>
            <a:ext cx="128270" cy="1192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787708"/>
            <a:ext cx="302260" cy="3052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5" y="1387791"/>
            <a:ext cx="229235" cy="3822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2343175"/>
            <a:ext cx="73660" cy="3557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1" y="4528333"/>
            <a:ext cx="1056851" cy="86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4535933"/>
            <a:ext cx="674370" cy="855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</p:sld>
</file>

<file path=ppt/theme/theme1.xml><?xml version="1.0" encoding="utf-8"?>
<a:theme xmlns:a="http://schemas.openxmlformats.org/drawing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Dotted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Pollinator</cp:lastModifiedBy>
  <cp:revision>11</cp:revision>
  <dcterms:created xsi:type="dcterms:W3CDTF">2012-11-28T12:54:44Z</dcterms:created>
  <dcterms:modified xsi:type="dcterms:W3CDTF">2012-12-03T23:46:37Z</dcterms:modified>
</cp:coreProperties>
</file>