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3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600200"/>
            <a:ext cx="352839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37547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5283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7624" y="2174875"/>
            <a:ext cx="35283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60032" y="1535113"/>
            <a:ext cx="38267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60032" y="2174875"/>
            <a:ext cx="38267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1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3050"/>
            <a:ext cx="266429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1435100"/>
            <a:ext cx="266429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800600"/>
            <a:ext cx="748883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87624" y="612775"/>
            <a:ext cx="748883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5367338"/>
            <a:ext cx="748883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03.12.2012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499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8264" y="6356350"/>
            <a:ext cx="173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</a:t>
            </a:r>
            <a:fld id="{F8E3F0E9-0FC2-4DDE-87CF-3BA6A04EA4C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42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D43-F783-4E09-8208-6AA351DBC29B}" type="datetimeFigureOut">
              <a:rPr lang="ru-RU" smtClean="0"/>
              <a:t>03.12.2012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44280" y="6356350"/>
            <a:ext cx="2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Corner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5</cp:revision>
  <dcterms:created xsi:type="dcterms:W3CDTF">2012-09-20T13:52:55Z</dcterms:created>
  <dcterms:modified xsi:type="dcterms:W3CDTF">2012-12-03T11:36:27Z</dcterms:modified>
</cp:coreProperties>
</file>