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18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4D076FE3-E67C-42BB-8A9C-2EE9979F3FEB}" type="datetimeFigureOut">
              <a:rPr lang="ru-RU" smtClean="0"/>
              <a:t>30.08.2012</a:t>
            </a:fld>
            <a:endParaRPr lang="ru-RU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FD95C03F-0CB1-4A12-958C-1288ED466A8E}" type="slidenum">
              <a:rPr lang="ru-RU" smtClean="0"/>
              <a:t>‹#›</a:t>
            </a:fld>
            <a:endParaRPr lang="ru-RU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76FE3-E67C-42BB-8A9C-2EE9979F3FEB}" type="datetimeFigureOut">
              <a:rPr lang="ru-RU" smtClean="0"/>
              <a:t>30.08.2012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5C03F-0CB1-4A12-958C-1288ED466A8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76FE3-E67C-42BB-8A9C-2EE9979F3FEB}" type="datetimeFigureOut">
              <a:rPr lang="ru-RU" smtClean="0"/>
              <a:t>30.08.2012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5C03F-0CB1-4A12-958C-1288ED466A8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76FE3-E67C-42BB-8A9C-2EE9979F3FEB}" type="datetimeFigureOut">
              <a:rPr lang="ru-RU" smtClean="0"/>
              <a:t>30.08.2012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5C03F-0CB1-4A12-958C-1288ED466A8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76FE3-E67C-42BB-8A9C-2EE9979F3FEB}" type="datetimeFigureOut">
              <a:rPr lang="ru-RU" smtClean="0"/>
              <a:t>30.08.2012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5C03F-0CB1-4A12-958C-1288ED466A8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76FE3-E67C-42BB-8A9C-2EE9979F3FEB}" type="datetimeFigureOut">
              <a:rPr lang="ru-RU" smtClean="0"/>
              <a:t>30.08.2012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5C03F-0CB1-4A12-958C-1288ED466A8E}" type="slidenum">
              <a:rPr lang="ru-RU" smtClean="0"/>
              <a:t>‹#›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76FE3-E67C-42BB-8A9C-2EE9979F3FEB}" type="datetimeFigureOut">
              <a:rPr lang="ru-RU" smtClean="0"/>
              <a:t>30.08.2012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5C03F-0CB1-4A12-958C-1288ED466A8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76FE3-E67C-42BB-8A9C-2EE9979F3FEB}" type="datetimeFigureOut">
              <a:rPr lang="ru-RU" smtClean="0"/>
              <a:t>30.08.2012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5C03F-0CB1-4A12-958C-1288ED466A8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76FE3-E67C-42BB-8A9C-2EE9979F3FEB}" type="datetimeFigureOut">
              <a:rPr lang="ru-RU" smtClean="0"/>
              <a:t>30.08.2012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5C03F-0CB1-4A12-958C-1288ED466A8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76FE3-E67C-42BB-8A9C-2EE9979F3FEB}" type="datetimeFigureOut">
              <a:rPr lang="ru-RU" smtClean="0"/>
              <a:t>30.08.2012</a:t>
            </a:fld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5C03F-0CB1-4A12-958C-1288ED466A8E}" type="slidenum">
              <a:rPr lang="ru-RU" smtClean="0"/>
              <a:t>‹#›</a:t>
            </a:fld>
            <a:endParaRPr lang="ru-RU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76FE3-E67C-42BB-8A9C-2EE9979F3FEB}" type="datetimeFigureOut">
              <a:rPr lang="ru-RU" smtClean="0"/>
              <a:t>30.08.2012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5C03F-0CB1-4A12-958C-1288ED466A8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4D076FE3-E67C-42BB-8A9C-2EE9979F3FEB}" type="datetimeFigureOut">
              <a:rPr lang="ru-RU" smtClean="0"/>
              <a:t>30.08.2012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FD95C03F-0CB1-4A12-958C-1288ED466A8E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57733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стин">
  <a:themeElements>
    <a:clrScheme name="Остин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Остин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Остин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0</TotalTime>
  <Words>0</Words>
  <Application>Microsoft Office PowerPoint</Application>
  <PresentationFormat>Экран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2" baseType="lpstr">
      <vt:lpstr>Остин</vt:lpstr>
      <vt:lpstr>Презентация PowerPoint</vt:lpstr>
    </vt:vector>
  </TitlesOfParts>
  <Company>avs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Oleg Korshul</dc:creator>
  <cp:lastModifiedBy>Oleg Korshul</cp:lastModifiedBy>
  <cp:revision>1</cp:revision>
  <dcterms:created xsi:type="dcterms:W3CDTF">2012-08-30T10:05:16Z</dcterms:created>
  <dcterms:modified xsi:type="dcterms:W3CDTF">2012-08-30T10:05:53Z</dcterms:modified>
</cp:coreProperties>
</file>