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<Relationship Id="rId2" Type="http://schemas.openxmlformats.org/officeDocument/2006/relationships/image" Target="../media/image5.jpeg"/>
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              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/>
  <Relationship Id="rId13" Type="http://schemas.openxmlformats.org/officeDocument/2006/relationships/image" Target="../media/image2.jpg"/>
  <Relationship Id="rId3" Type="http://schemas.openxmlformats.org/officeDocument/2006/relationships/slideLayout" Target="../slideLayouts/slideLayout3.xml"/>
  <Relationship Id="rId7" Type="http://schemas.openxmlformats.org/officeDocument/2006/relationships/slideLayout" Target="../slideLayouts/slideLayout7.xml"/>
  <Relationship Id="rId12" Type="http://schemas.openxmlformats.org/officeDocument/2006/relationships/theme" Target="../theme/theme1.xml"/>
  <Relationship Id="rId2" Type="http://schemas.openxmlformats.org/officeDocument/2006/relationships/slideLayout" Target="../slideLayouts/slideLayout2.xml"/>
  <Relationship Id="rId16" Type="http://schemas.openxmlformats.org/officeDocument/2006/relationships/image" Target="../media/image4.png"/>
  <Relationship Id="rId1" Type="http://schemas.openxmlformats.org/officeDocument/2006/relationships/slideLayout" Target="../slideLayouts/slideLayout1.xml"/>
  <Relationship Id="rId6" Type="http://schemas.openxmlformats.org/officeDocument/2006/relationships/slideLayout" Target="../slideLayouts/slideLayout6.xml"/>
  <Relationship Id="rId11" Type="http://schemas.openxmlformats.org/officeDocument/2006/relationships/slideLayout" Target="../slideLayouts/slideLayout11.xml"/>
  <Relationship Id="rId5" Type="http://schemas.openxmlformats.org/officeDocument/2006/relationships/slideLayout" Target="../slideLayouts/slideLayout5.xml"/>
  <Relationship Id="rId10" Type="http://schemas.openxmlformats.org/officeDocument/2006/relationships/slideLayout" Target="../slideLayouts/slideLayout10.xml"/>
  <Relationship Id="rId4" Type="http://schemas.openxmlformats.org/officeDocument/2006/relationships/slideLayout" Target="../slideLayouts/slideLayout4.xml"/>
  <Relationship Id="rId9" Type="http://schemas.openxmlformats.org/officeDocument/2006/relationships/slideLayout" Target="../slideLayouts/slideLayout9.xml"/>
  <Relationship Id="rId14" Type="http://schemas.openxmlformats.org/officeDocument/2006/relationships/image" Target="../media/image3.png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5.jpeg"/>
</Relationships>
</file>

<file path=ppt/theme/theme1.xml><?xml version="1.0" encoding="utf-8"?>
<a:theme xmlns:a="http://schemas.openxmlformats.org/drawing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