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9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A26"/>
    <a:srgbClr val="2B8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flipH="1" flipV="1">
            <a:off x="3790662" y="5907"/>
            <a:ext cx="1682741" cy="5137012"/>
          </a:xfrm>
          <a:prstGeom prst="rect">
            <a:avLst/>
          </a:prstGeom>
          <a:solidFill>
            <a:srgbClr val="6E9A26">
              <a:alpha val="35000"/>
            </a:srgbClr>
          </a:solidFill>
          <a:ln>
            <a:noFill/>
          </a:ln>
        </p:spPr>
      </p:sp>
      <p:sp>
        <p:nvSpPr>
          <p:cNvPr id="17" name="Прямоугольник 16"/>
          <p:cNvSpPr/>
          <p:nvPr userDrawn="1"/>
        </p:nvSpPr>
        <p:spPr>
          <a:xfrm flipH="1" flipV="1">
            <a:off x="5000449" y="9675"/>
            <a:ext cx="307564" cy="51338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</p:sp>
      <p:sp>
        <p:nvSpPr>
          <p:cNvPr id="19" name="Прямоугольник 18"/>
          <p:cNvSpPr/>
          <p:nvPr userDrawn="1"/>
        </p:nvSpPr>
        <p:spPr>
          <a:xfrm flipH="1" flipV="1">
            <a:off x="3647647" y="5904"/>
            <a:ext cx="789062" cy="5137012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0" name="Прямоугольник 19"/>
          <p:cNvSpPr/>
          <p:nvPr userDrawn="1"/>
        </p:nvSpPr>
        <p:spPr>
          <a:xfrm flipH="1" flipV="1">
            <a:off x="5715295" y="-5007"/>
            <a:ext cx="289524" cy="5146238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2" name="Прямоугольник 21"/>
          <p:cNvSpPr/>
          <p:nvPr userDrawn="1"/>
        </p:nvSpPr>
        <p:spPr>
          <a:xfrm flipH="1" flipV="1">
            <a:off x="4436710" y="5900"/>
            <a:ext cx="195320" cy="5137012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</p:sp>
      <p:sp>
        <p:nvSpPr>
          <p:cNvPr id="23" name="Прямоугольник 22"/>
          <p:cNvSpPr/>
          <p:nvPr userDrawn="1"/>
        </p:nvSpPr>
        <p:spPr>
          <a:xfrm flipH="1" flipV="1">
            <a:off x="1979712" y="5904"/>
            <a:ext cx="789856" cy="5137012"/>
          </a:xfrm>
          <a:prstGeom prst="rect">
            <a:avLst/>
          </a:prstGeom>
          <a:solidFill>
            <a:srgbClr val="6E9A26">
              <a:alpha val="41000"/>
            </a:srgbClr>
          </a:solidFill>
          <a:ln>
            <a:noFill/>
          </a:ln>
        </p:spPr>
      </p:sp>
      <p:sp>
        <p:nvSpPr>
          <p:cNvPr id="25" name="Прямоугольник 24"/>
          <p:cNvSpPr/>
          <p:nvPr userDrawn="1"/>
        </p:nvSpPr>
        <p:spPr>
          <a:xfrm flipH="1" flipV="1">
            <a:off x="6294345" y="5907"/>
            <a:ext cx="1085966" cy="5137012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</p:sp>
      <p:sp>
        <p:nvSpPr>
          <p:cNvPr id="27" name="Прямоугольник 26"/>
          <p:cNvSpPr/>
          <p:nvPr userDrawn="1"/>
        </p:nvSpPr>
        <p:spPr>
          <a:xfrm flipH="1" flipV="1">
            <a:off x="6330052" y="5907"/>
            <a:ext cx="292904" cy="5137012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</p:sp>
      <p:sp>
        <p:nvSpPr>
          <p:cNvPr id="28" name="Прямоугольник 27"/>
          <p:cNvSpPr/>
          <p:nvPr userDrawn="1"/>
        </p:nvSpPr>
        <p:spPr>
          <a:xfrm flipH="1" flipV="1">
            <a:off x="3647648" y="5904"/>
            <a:ext cx="286026" cy="513701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</p:sp>
      <p:sp>
        <p:nvSpPr>
          <p:cNvPr id="29" name="Прямоугольник 28"/>
          <p:cNvSpPr/>
          <p:nvPr userDrawn="1"/>
        </p:nvSpPr>
        <p:spPr>
          <a:xfrm flipH="1" flipV="1">
            <a:off x="5313848" y="5905"/>
            <a:ext cx="319111" cy="5137012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</p:sp>
      <p:sp>
        <p:nvSpPr>
          <p:cNvPr id="26" name="Прямоугольник 25"/>
          <p:cNvSpPr/>
          <p:nvPr userDrawn="1"/>
        </p:nvSpPr>
        <p:spPr>
          <a:xfrm flipH="1" flipV="1">
            <a:off x="2427615" y="-5007"/>
            <a:ext cx="528712" cy="5146238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</p:sp>
      <p:sp>
        <p:nvSpPr>
          <p:cNvPr id="21" name="Прямоугольник 20"/>
          <p:cNvSpPr/>
          <p:nvPr userDrawn="1"/>
        </p:nvSpPr>
        <p:spPr>
          <a:xfrm flipH="1" flipV="1">
            <a:off x="3144664" y="5907"/>
            <a:ext cx="425933" cy="513701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4" name="Прямоугольник 43"/>
          <p:cNvSpPr/>
          <p:nvPr userDrawn="1"/>
        </p:nvSpPr>
        <p:spPr>
          <a:xfrm flipH="1" flipV="1">
            <a:off x="7022869" y="5905"/>
            <a:ext cx="230254" cy="5137012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</p:sp>
      <p:sp>
        <p:nvSpPr>
          <p:cNvPr id="46" name="Прямоугольник 45"/>
          <p:cNvSpPr/>
          <p:nvPr userDrawn="1"/>
        </p:nvSpPr>
        <p:spPr>
          <a:xfrm flipH="1" flipV="1">
            <a:off x="2097440" y="5906"/>
            <a:ext cx="45719" cy="513701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5" name="Прямоугольник 44"/>
          <p:cNvSpPr/>
          <p:nvPr userDrawn="1"/>
        </p:nvSpPr>
        <p:spPr>
          <a:xfrm>
            <a:off x="1835696" y="1383618"/>
            <a:ext cx="5832648" cy="2754306"/>
          </a:xfrm>
          <a:prstGeom prst="rect">
            <a:avLst/>
          </a:prstGeom>
          <a:solidFill>
            <a:schemeClr val="bg1"/>
          </a:solidFill>
          <a:ln w="57150" cap="rnd" cmpd="sng">
            <a:noFill/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640" y="3057804"/>
            <a:ext cx="4648229" cy="864096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 cap="none" spc="12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386196" y="1653648"/>
            <a:ext cx="4636673" cy="1188132"/>
          </a:xfrm>
        </p:spPr>
        <p:txBody>
          <a:bodyPr>
            <a:normAutofit/>
          </a:bodyPr>
          <a:lstStyle>
            <a:lvl1pPr algn="ctr">
              <a:defRPr sz="4000" cap="sm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cxnSp>
        <p:nvCxnSpPr>
          <p:cNvPr id="49" name="Прямая соединительная линия 48"/>
          <p:cNvCxnSpPr/>
          <p:nvPr userDrawn="1"/>
        </p:nvCxnSpPr>
        <p:spPr>
          <a:xfrm>
            <a:off x="2374640" y="2949792"/>
            <a:ext cx="2159730" cy="0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 userDrawn="1"/>
        </p:nvSpPr>
        <p:spPr>
          <a:xfrm>
            <a:off x="4629615" y="2922066"/>
            <a:ext cx="72008" cy="54007"/>
          </a:xfrm>
          <a:prstGeom prst="ellipse">
            <a:avLst/>
          </a:prstGeom>
          <a:solidFill>
            <a:srgbClr val="6E9A26"/>
          </a:solidFill>
          <a:ln>
            <a:noFill/>
          </a:ln>
          <a:effectLst/>
        </p:spPr>
      </p:sp>
      <p:cxnSp>
        <p:nvCxnSpPr>
          <p:cNvPr id="54" name="Прямая соединительная линия 53"/>
          <p:cNvCxnSpPr/>
          <p:nvPr userDrawn="1"/>
        </p:nvCxnSpPr>
        <p:spPr>
          <a:xfrm>
            <a:off x="4788024" y="2949069"/>
            <a:ext cx="2253796" cy="1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06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01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75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897564"/>
            <a:ext cx="7772400" cy="367240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897565"/>
            <a:ext cx="4038600" cy="3697058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897565"/>
            <a:ext cx="4038600" cy="3697058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62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951570"/>
            <a:ext cx="4040188" cy="47982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545637"/>
            <a:ext cx="4040188" cy="3048986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951570"/>
            <a:ext cx="4041775" cy="47982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545637"/>
            <a:ext cx="4041775" cy="3048986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41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27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6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897565"/>
            <a:ext cx="5111750" cy="3697058"/>
          </a:xfr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897564"/>
            <a:ext cx="3008313" cy="3697059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78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897564"/>
            <a:ext cx="5486400" cy="25922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3651870"/>
            <a:ext cx="5486400" cy="977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0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005576"/>
            <a:ext cx="8064896" cy="3726414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>
          <a:xfrm>
            <a:off x="539552" y="4831546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940152" y="4812375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8" name="Номер слайда 8"/>
          <p:cNvSpPr>
            <a:spLocks noGrp="1"/>
          </p:cNvSpPr>
          <p:nvPr>
            <p:ph type="sldNum" sz="quarter" idx="4"/>
          </p:nvPr>
        </p:nvSpPr>
        <p:spPr>
          <a:xfrm>
            <a:off x="4133850" y="4840002"/>
            <a:ext cx="876300" cy="21907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bg1"/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Arial" pitchFamily="2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1pPr>
      <a:lvl2pPr marL="513652" indent="-34290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2pPr>
      <a:lvl3pPr marL="627952" indent="-2857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3pPr>
      <a:lvl4pPr marL="800989" indent="-28575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4pPr>
      <a:lvl5pPr marL="972439" indent="-28575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»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36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2.jpg"/>
</Relationships>
</file>

<file path=ppt/theme/theme1.xml><?xml version="1.0" encoding="utf-8"?>
<a:theme xmlns:a="http://schemas.openxmlformats.org/drawingml/2006/main" name="Gren leaf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_New_Gren leaf</Template>
  <TotalTime>20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Gren leaf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4</cp:revision>
  <dcterms:created xsi:type="dcterms:W3CDTF">2012-12-03T12:02:05Z</dcterms:created>
  <dcterms:modified xsi:type="dcterms:W3CDTF">2013-10-22T12:56:06Z</dcterms:modified>
</cp:coreProperties>
</file>