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3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200151"/>
            <a:ext cx="352839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200151"/>
            <a:ext cx="375476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9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151335"/>
            <a:ext cx="352839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7624" y="1631156"/>
            <a:ext cx="352839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60032" y="1151335"/>
            <a:ext cx="382676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60032" y="1631156"/>
            <a:ext cx="38267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1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4787"/>
            <a:ext cx="266429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04788"/>
            <a:ext cx="469086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1076326"/>
            <a:ext cx="266429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9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600450"/>
            <a:ext cx="748883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87624" y="459581"/>
            <a:ext cx="7488832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4025503"/>
            <a:ext cx="748883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0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4991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4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5979"/>
            <a:ext cx="74991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8264" y="4767263"/>
            <a:ext cx="17385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	</a:t>
            </a:r>
            <a:fld id="{F8E3F0E9-0FC2-4DDE-87CF-3BA6A04EA4C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426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4D43-F783-4E09-8208-6AA351DBC29B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44280" y="4767263"/>
            <a:ext cx="2671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6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er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Corner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6</cp:revision>
  <dcterms:created xsi:type="dcterms:W3CDTF">2012-09-20T13:52:55Z</dcterms:created>
  <dcterms:modified xsi:type="dcterms:W3CDTF">2013-10-22T13:35:29Z</dcterms:modified>
</cp:coreProperties>
</file>