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 horzBarState="maximized">
    <p:restoredLeft sz="17981" autoAdjust="0"/>
    <p:restoredTop sz="94660"/>
  </p:normalViewPr>
  <p:slideViewPr>
    <p:cSldViewPr>
      <p:cViewPr varScale="1">
        <p:scale>
          <a:sx n="109" d="100"/>
          <a:sy n="109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888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35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1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43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47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88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21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73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543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67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0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7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686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4705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862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196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96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03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5882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3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5686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901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21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2745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666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</p:grpSp>
    </p:spTree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</p:spTree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</p:spTree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</p:spTree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40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</a:p>
        </p:txBody>
      </p:sp>
      <p:sp>
        <p:nvSpPr>
          <p:cNvPr id="7" name="Shape 1137"/>
          <p:cNvSpPr/>
          <p:nvPr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</p:spTree>
  </p:cSld>
  <p:clrMapOvr>
    <a:masterClrMapping/>
  </p:clrMapOvr>
  <p:hf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37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9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1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08.12.2012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686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4705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862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7843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8627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5686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21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2745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666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4705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6862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4705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03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196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196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9803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9803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5686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3921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2745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6666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196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196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9803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9803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5686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3921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2745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6666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3921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9803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9803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001517" y="1037544"/>
            <a:ext cx="7160758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Welcome to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Create your own presentation with</a:t>
            </a:r>
            <a:endParaRPr sz="40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15225" y="220640"/>
            <a:ext cx="7713549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400" b="1" i="0" u="none">
                <a:latin typeface="Arial"/>
              </a:rPr>
              <a:t>Use HTML5 Online Editor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Create, edit and share presentations right on your TeamLab portal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Use all the wealth of editing tools like in a desktop editor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Demonstrate your colorful work to your colleagues or business partners</a:t>
            </a:r>
            <a:endParaRPr/>
          </a:p>
          <a:p>
            <a:pPr lvl="0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Select and adjust a theme</a:t>
            </a:r>
            <a:endParaRPr/>
          </a:p>
        </p:txBody>
      </p:sp>
      <p:grpSp>
        <p:nvGrpSpPr>
          <p:cNvPr id="15" name="Group 14"/>
          <p:cNvGrpSpPr/>
          <p:nvPr/>
        </p:nvGrpSpPr>
        <p:grpSpPr bwMode="auto">
          <a:xfrm>
            <a:off x="594579" y="332524"/>
            <a:ext cx="7975005" cy="5066223"/>
            <a:chOff x="0" y="0"/>
            <a:chExt cx="7975005" cy="5066223"/>
          </a:xfrm>
        </p:grpSpPr>
        <p:pic>
          <p:nvPicPr>
            <p:cNvPr id="2" name="Picture 1"/>
            <p:cNvPicPr/>
            <p:nvPr/>
          </p:nvPicPr>
          <p:blipFill>
            <a:blip r:embed="rId3"/>
            <a:stretch/>
          </p:blipFill>
          <p:spPr bwMode="auto">
            <a:xfrm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/>
          </p:nvPicPr>
          <p:blipFill>
            <a:blip r:embed="rId4"/>
            <a:stretch/>
          </p:blipFill>
          <p:spPr bwMode="auto">
            <a:xfrm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/>
          </p:nvPicPr>
          <p:blipFill>
            <a:blip r:embed="rId5"/>
            <a:stretch/>
          </p:blipFill>
          <p:spPr bwMode="auto">
            <a:xfrm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6"/>
            <a:stretch/>
          </p:blipFill>
          <p:spPr bwMode="auto">
            <a:xfrm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7"/>
            <a:stretch/>
          </p:blipFill>
          <p:spPr bwMode="auto">
            <a:xfrm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10"/>
            <a:stretch/>
          </p:blipFill>
          <p:spPr bwMode="auto">
            <a:xfrm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13"/>
            <a:stretch/>
          </p:blipFill>
          <p:spPr bwMode="auto">
            <a:xfrm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auto">
          <a:xfrm>
            <a:off x="632916" y="5556815"/>
            <a:ext cx="8087430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Apply</a:t>
            </a:r>
            <a:r>
              <a:rPr sz="4000" b="0" i="0" u="none">
                <a:solidFill>
                  <a:schemeClr val="tx2"/>
                </a:solidFill>
              </a:rPr>
              <a:t> </a:t>
            </a:r>
            <a:r>
              <a:rPr sz="4000" b="0" i="0" u="none">
                <a:solidFill>
                  <a:schemeClr val="bg2"/>
                </a:solidFill>
              </a:rPr>
              <a:t>the required page layout</a:t>
            </a:r>
            <a:r>
              <a:rPr sz="4000" b="0" i="0" u="none">
                <a:solidFill>
                  <a:schemeClr val="tx2"/>
                </a:solidFill>
              </a:rPr>
              <a:t> </a:t>
            </a:r>
            <a:endParaRPr/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182517" y="223459"/>
            <a:ext cx="8630585" cy="4940414"/>
            <a:chOff x="0" y="0"/>
            <a:chExt cx="8630585" cy="4940414"/>
          </a:xfrm>
        </p:grpSpPr>
        <p:pic>
          <p:nvPicPr>
            <p:cNvPr id="3" name="Picture 2"/>
            <p:cNvPicPr/>
            <p:nvPr/>
          </p:nvPicPr>
          <p:blipFill>
            <a:blip r:embed="rId3"/>
            <a:stretch/>
          </p:blipFill>
          <p:spPr bwMode="auto">
            <a:xfrm>
              <a:off x="3967531" y="2564415"/>
              <a:ext cx="3204000" cy="2376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4"/>
            <a:stretch/>
          </p:blipFill>
          <p:spPr bwMode="auto">
            <a:xfrm>
              <a:off x="0" y="249349"/>
              <a:ext cx="3132000" cy="32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5"/>
            <a:stretch/>
          </p:blipFill>
          <p:spPr bwMode="auto">
            <a:xfrm>
              <a:off x="3425224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/>
          </p:nvPicPr>
          <p:blipFill>
            <a:blip r:embed="rId6"/>
            <a:stretch/>
          </p:blipFill>
          <p:spPr bwMode="auto">
            <a:xfrm>
              <a:off x="5426585" y="1149348"/>
              <a:ext cx="3204000" cy="237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10683" y="220640"/>
            <a:ext cx="6922633" cy="856128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000" b="0" i="0" u="none">
                <a:latin typeface="Arial"/>
              </a:rPr>
              <a:t>Use color, image, texture fills</a:t>
            </a:r>
            <a:endParaRPr/>
          </a:p>
        </p:txBody>
      </p:sp>
      <p:sp>
        <p:nvSpPr>
          <p:cNvPr id="5" name="Rectangle 4"/>
          <p:cNvSpPr/>
          <p:nvPr/>
        </p:nvSpPr>
        <p:spPr bwMode="auto">
          <a:xfrm>
            <a:off x="3181736" y="1503461"/>
            <a:ext cx="5468054" cy="191848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Select </a:t>
            </a:r>
            <a:r>
              <a:rPr sz="2000" b="0" i="0" u="none">
                <a:solidFill>
                  <a:srgbClr val="002060"/>
                </a:solidFill>
              </a:rPr>
              <a:t>colors</a:t>
            </a:r>
            <a:r>
              <a:rPr sz="2000" b="0" i="0" u="none"/>
              <a:t> from the  available palettes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Specify </a:t>
            </a:r>
            <a:r>
              <a:rPr sz="2000" b="0" i="0" u="none">
                <a:solidFill>
                  <a:srgbClr val="002060"/>
                </a:solidFill>
              </a:rPr>
              <a:t>custom</a:t>
            </a:r>
            <a:r>
              <a:rPr sz="2000" b="0" i="0" u="none"/>
              <a:t> colors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Use </a:t>
            </a:r>
            <a:r>
              <a:rPr sz="2000" b="0" i="0" u="none">
                <a:solidFill>
                  <a:srgbClr val="002060"/>
                </a:solidFill>
              </a:rPr>
              <a:t>textures</a:t>
            </a:r>
            <a:r>
              <a:rPr sz="2000" b="0" i="0" u="none"/>
              <a:t> as a slide background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/>
              <a:t>Or choose any </a:t>
            </a:r>
            <a:r>
              <a:rPr sz="2000">
                <a:solidFill>
                  <a:srgbClr val="002060"/>
                </a:solidFill>
              </a:rPr>
              <a:t>picture</a:t>
            </a:r>
            <a:r>
              <a:rPr sz="2000"/>
              <a:t> for this purpose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4"/>
          <a:stretch/>
        </p:blipFill>
        <p:spPr bwMode="auto">
          <a:xfrm>
            <a:off x="852918" y="1411318"/>
            <a:ext cx="1548000" cy="23040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5"/>
          <a:stretch/>
        </p:blipFill>
        <p:spPr bwMode="auto">
          <a:xfrm>
            <a:off x="2810352" y="3421944"/>
            <a:ext cx="1980000" cy="2484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6"/>
          <a:stretch/>
        </p:blipFill>
        <p:spPr bwMode="auto">
          <a:xfrm>
            <a:off x="5524682" y="4084532"/>
            <a:ext cx="2304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You can use an image or a texture to fill the shape with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Align shapes and set their order to gain the desired effect</a:t>
            </a:r>
            <a:endParaRPr sz="240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>
          <a:xfrm>
            <a:off x="1187223" y="220640"/>
            <a:ext cx="6769553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Add, modify, arrange autoshapes</a:t>
            </a:r>
            <a:endParaRPr/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/>
          </p:nvSpPr>
          <p:spPr bwMode="auto">
            <a:xfrm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/>
        </p:nvSpPr>
        <p:spPr bwMode="auto">
          <a:xfrm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5102678" y="1573325"/>
            <a:ext cx="3200490" cy="3473792"/>
            <a:chOff x="0" y="0"/>
            <a:chExt cx="3200490" cy="3473792"/>
          </a:xfrm>
        </p:grpSpPr>
        <p:sp>
          <p:nvSpPr>
            <p:cNvPr id="8" name="Curved Up Ribbon 7"/>
            <p:cNvSpPr/>
            <p:nvPr/>
          </p:nvSpPr>
          <p:spPr bwMode="auto">
            <a:xfrm>
              <a:off x="179298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8823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/>
          </p:nvSpPr>
          <p:spPr bwMode="auto">
            <a:xfrm>
              <a:off x="0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8823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/>
          </p:nvSpPr>
          <p:spPr bwMode="auto">
            <a:xfrm>
              <a:off x="24205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/>
          </p:nvSpPr>
          <p:spPr bwMode="auto">
            <a:xfrm>
              <a:off x="1703341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/>
          </p:nvSpPr>
          <p:spPr bwMode="auto">
            <a:xfrm>
              <a:off x="24205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/>
          </p:nvSpPr>
          <p:spPr bwMode="auto">
            <a:xfrm>
              <a:off x="1703341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/>
          </p:nvSpPr>
          <p:spPr bwMode="auto">
            <a:xfrm rot="18900000">
              <a:off x="205602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/>
          </p:nvSpPr>
          <p:spPr bwMode="auto">
            <a:xfrm rot="18900000">
              <a:off x="110628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/>
          </p:nvSpPr>
          <p:spPr bwMode="auto">
            <a:xfrm rot="18900000">
              <a:off x="1069878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/>
          </p:nvSpPr>
          <p:spPr bwMode="auto">
            <a:xfrm rot="18900000">
              <a:off x="1069878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/>
          </p:nvSpPr>
          <p:spPr bwMode="auto">
            <a:xfrm rot="18900000">
              <a:off x="1096773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47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/>
          <a:stretch/>
        </p:blipFill>
        <p:spPr bwMode="auto">
          <a:xfrm rot="18900000">
            <a:off x="430741" y="1877709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160160"/>
            <a:ext cx="8229600" cy="1069848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Use</a:t>
            </a:r>
            <a:r>
              <a:rPr sz="4000" b="0" i="0" u="none">
                <a:solidFill>
                  <a:schemeClr val="tx2"/>
                </a:solidFill>
                <a:latin typeface="Arial"/>
              </a:rPr>
              <a:t> images to illustrate your ideas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 bwMode="auto">
          <a:xfrm>
            <a:off x="2970069" y="3800851"/>
            <a:ext cx="3774722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and make your presentation more expressive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3006" y="159313"/>
            <a:ext cx="8382000" cy="1069848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Format your text as you need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 bwMode="auto">
          <a:xfrm>
            <a:off x="4718301" y="2019655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/>
            </a:pPr>
            <a:r>
              <a:rPr sz="2400">
                <a:latin typeface="Times New Roman"/>
              </a:rPr>
              <a:t>The </a:t>
            </a:r>
            <a:r>
              <a:rPr sz="2400" i="1">
                <a:solidFill>
                  <a:srgbClr val="002060"/>
                </a:solidFill>
                <a:latin typeface="Times New Roman"/>
              </a:rPr>
              <a:t>rich choiсe</a:t>
            </a:r>
            <a:r>
              <a:rPr sz="2400">
                <a:latin typeface="Times New Roman"/>
              </a:rPr>
              <a:t> of 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text formatting tools helps you to expound your </a:t>
            </a:r>
            <a:r>
              <a:rPr sz="2400" b="0" i="0" u="none">
                <a:latin typeface="Times New Roman"/>
              </a:rPr>
              <a:t>theses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clearly</a:t>
            </a:r>
            <a:endParaRPr sz="24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/>
            </a:pPr>
            <a:r>
              <a:rPr sz="2400" b="0" i="0" u="none">
                <a:solidFill>
                  <a:schemeClr val="tx1"/>
                </a:solidFill>
                <a:latin typeface="Times New Roman"/>
              </a:rPr>
              <a:t>Your text formatting </a:t>
            </a:r>
            <a:r>
              <a:rPr sz="2400" b="0" i="0" u="sng">
                <a:solidFill>
                  <a:schemeClr val="tx1"/>
                </a:solidFill>
                <a:latin typeface="Times New Roman"/>
              </a:rPr>
              <a:t>emphasize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your </a:t>
            </a:r>
            <a:r>
              <a:rPr sz="2400" b="0" i="0" u="none">
                <a:latin typeface="Times New Roman"/>
              </a:rPr>
              <a:t>thoughts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</a:t>
            </a:r>
            <a:endParaRPr sz="24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/>
            </a:pPr>
            <a:r>
              <a:rPr sz="2400" b="0" i="0" u="none">
                <a:latin typeface="Times New Roman"/>
              </a:rPr>
              <a:t>The form of expression of your ideas 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is </a:t>
            </a:r>
            <a:r>
              <a:rPr sz="2400" b="0" i="1" u="none">
                <a:solidFill>
                  <a:srgbClr val="002060"/>
                </a:solidFill>
                <a:latin typeface="Times New Roman"/>
              </a:rPr>
              <a:t>no more limited</a:t>
            </a:r>
            <a:endParaRPr sz="24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 bwMode="auto">
          <a:xfrm>
            <a:off x="380998" y="1556107"/>
            <a:ext cx="4041648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The main features: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 bwMode="auto">
          <a:xfrm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400"/>
              <a:t>Add bulleted and numbered lists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Set line spacing</a:t>
            </a:r>
            <a:endParaRPr/>
          </a:p>
          <a:p>
            <a:pPr lvl="1">
              <a:buFont typeface="Wingdings"/>
              <a:buChar char="v"/>
            </a:pPr>
            <a:r>
              <a:rPr sz="2400"/>
              <a:t>Increase or decrease indents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Align your text within the text box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Select the font type, size, color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Apply font decoration styles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 bwMode="auto">
          <a:xfrm>
            <a:off x="4718301" y="1562455"/>
            <a:ext cx="4041775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The main benefits: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idx="4294967295"/>
          </p:nvPr>
        </p:nvSpPr>
        <p:spPr bwMode="auto">
          <a:xfrm>
            <a:off x="6056875" y="1143000"/>
            <a:ext cx="2629925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Save,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Print,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Share,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Download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your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work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4294967295"/>
          </p:nvPr>
        </p:nvSpPr>
        <p:spPr bwMode="auto">
          <a:xfrm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Save</a:t>
            </a:r>
            <a:r>
              <a:rPr/>
              <a:t> the created presentation on your portal</a:t>
            </a:r>
          </a:p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Share</a:t>
            </a:r>
            <a:r>
              <a:rPr/>
              <a:t> it with other portal users or make it public</a:t>
            </a:r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chemeClr val="tx1"/>
                </a:solidFill>
              </a:rPr>
              <a:t>To </a:t>
            </a:r>
            <a:r>
              <a:rPr sz="2800" b="0" i="0" u="none">
                <a:solidFill>
                  <a:srgbClr val="7030A0"/>
                </a:solidFill>
              </a:rPr>
              <a:t>work</a:t>
            </a:r>
            <a:r>
              <a:rPr sz="2800" b="0" i="0" u="none">
                <a:solidFill>
                  <a:schemeClr val="tx1"/>
                </a:solidFill>
              </a:rPr>
              <a:t> on your presentation </a:t>
            </a:r>
            <a:r>
              <a:rPr sz="2800" b="0" i="0" u="none">
                <a:solidFill>
                  <a:srgbClr val="7030A0"/>
                </a:solidFill>
              </a:rPr>
              <a:t>collaboratively</a:t>
            </a:r>
            <a:r>
              <a:rPr sz="2800" b="0" i="0" u="none">
                <a:solidFill>
                  <a:schemeClr val="tx1"/>
                </a:solidFill>
              </a:rPr>
              <a:t>, specify who can view or edit it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Print</a:t>
            </a:r>
            <a:r>
              <a:rPr sz="2800" b="0" i="0" u="none">
                <a:solidFill>
                  <a:schemeClr val="tx1"/>
                </a:solidFill>
              </a:rPr>
              <a:t> or </a:t>
            </a:r>
            <a:r>
              <a:rPr sz="2800" b="0" i="0" u="none">
                <a:solidFill>
                  <a:srgbClr val="7030A0"/>
                </a:solidFill>
              </a:rPr>
              <a:t>download</a:t>
            </a:r>
            <a:r>
              <a:rPr sz="2800" b="0" i="0" u="none">
                <a:solidFill>
                  <a:schemeClr val="tx1"/>
                </a:solidFill>
              </a:rPr>
              <a:t> the presentation as a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or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r>
              <a:rPr sz="2800" b="0" i="0" u="none">
                <a:solidFill>
                  <a:schemeClr val="tx1"/>
                </a:solidFill>
              </a:rPr>
              <a:t>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Times New Roman</vt:lpstr>
      <vt:lpstr>Wingdings</vt:lpstr>
      <vt:lpstr>Wingdings 2</vt:lpstr>
      <vt:lpstr>Office Theme</vt:lpstr>
      <vt:lpstr>Стандартная</vt:lpstr>
      <vt:lpstr>Dotted</vt:lpstr>
      <vt:lpstr>PowerPoint Presentation</vt:lpstr>
      <vt:lpstr>Use HTML5 Online Editor</vt:lpstr>
      <vt:lpstr>Select and adjust a theme</vt:lpstr>
      <vt:lpstr>Apply the required page layout </vt:lpstr>
      <vt:lpstr>Use color, image, texture fills</vt:lpstr>
      <vt:lpstr>Add, modify, arrange autoshapes</vt:lpstr>
      <vt:lpstr>Use images to illustrate your ideas</vt:lpstr>
      <vt:lpstr>Format your text as you need</vt:lpstr>
      <vt:lpstr>Save, Print, Share, Download your work</vt:lpstr>
      <vt:lpstr>PowerPoint Presentation</vt:lpstr>
    </vt:vector>
  </TitlesOfParts>
  <Company>Teamlab 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Oleg Korshul</cp:lastModifiedBy>
  <cp:revision>2</cp:revision>
  <dcterms:modified xsi:type="dcterms:W3CDTF">2012-12-08T14:37:32Z</dcterms:modified>
</cp:coreProperties>
</file>