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MasterView">
  <p:normalViewPr>
    <p:restoredLeft sz="15014" autoAdjust="0"/>
    <p:restoredTop sz="89273" autoAdjust="0"/>
  </p:normalViewPr>
  <p:slideViewPr>
    <p:cSldViewPr snapToGrid="0">
      <p:cViewPr varScale="1">
        <p:scale>
          <a:sx n="110" d="100"/>
          <a:sy n="110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36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16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07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8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73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59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2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9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37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71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5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64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Wingdings</vt:lpstr>
      <vt:lpstr>Wingdings 2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Myshaev</dc:creator>
  <cp:lastModifiedBy>Oleg Korshul</cp:lastModifiedBy>
  <cp:revision>4</cp:revision>
  <dcterms:created xsi:type="dcterms:W3CDTF">2012-12-03T06:56:55Z</dcterms:created>
  <dcterms:modified xsi:type="dcterms:W3CDTF">2012-12-08T14:36:27Z</dcterms:modified>
</cp:coreProperties>
</file>