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835A2D"/>
    <a:srgbClr val="4B3319"/>
    <a:srgbClr val="32CAEE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130" autoAdjust="0"/>
    <p:restoredTop sz="94660"/>
  </p:normalViewPr>
  <p:slideViewPr>
    <p:cSldViewPr>
      <p:cViewPr varScale="1">
        <p:scale>
          <a:sx n="110" d="100"/>
          <a:sy n="110" d="100"/>
        </p:scale>
        <p:origin x="8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28992" cy="659040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4077073"/>
            <a:ext cx="3744416" cy="936104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2411760" y="3786979"/>
            <a:ext cx="4320479" cy="158407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5" name="Полилиния 4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15" name="Полилиния 14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65731" y="2608326"/>
            <a:ext cx="6048672" cy="803508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433536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06.12.2012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616530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4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3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06.12.2012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616530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" name="Текс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63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Заголовок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28992" cy="6590405"/>
          </a:xfrm>
          <a:prstGeom prst="rect">
            <a:avLst/>
          </a:prstGeom>
        </p:spPr>
      </p:pic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685800" y="836713"/>
            <a:ext cx="7772400" cy="10081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0" name="Текст 2"/>
          <p:cNvSpPr>
            <a:spLocks noGrp="1"/>
          </p:cNvSpPr>
          <p:nvPr>
            <p:ph type="body" idx="1"/>
          </p:nvPr>
        </p:nvSpPr>
        <p:spPr>
          <a:xfrm>
            <a:off x="722313" y="2060848"/>
            <a:ext cx="7772400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Дата 3"/>
          <p:cNvSpPr>
            <a:spLocks noGrp="1"/>
          </p:cNvSpPr>
          <p:nvPr>
            <p:ph type="dt" sz="half" idx="10"/>
          </p:nvPr>
        </p:nvSpPr>
        <p:spPr>
          <a:xfrm>
            <a:off x="433536" y="6165304"/>
            <a:ext cx="2133600" cy="365125"/>
          </a:xfrm>
        </p:spPr>
        <p:txBody>
          <a:bodyPr/>
          <a:lstStyle/>
          <a:p>
            <a:fld id="{51E84241-D031-42DE-84E4-CC10C30232F4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2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00536" y="6165304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29536" y="6165304"/>
            <a:ext cx="2133600" cy="365125"/>
          </a:xfrm>
        </p:spPr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94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7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06.12.2012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4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33536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06.12.2012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616530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05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06.12.2012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616530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82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1916832"/>
            <a:ext cx="5111750" cy="42093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2752533"/>
            <a:ext cx="3008313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06.12.2012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616530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29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06.12.2012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616530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1797125"/>
            <a:ext cx="5439582" cy="3000027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90000"/>
                      </a14:imgEffect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 w="47625" cmpd="sng">
            <a:noFill/>
            <a:prstDash val="sysDot"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445224"/>
            <a:ext cx="5669280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kern="1200" cap="none" spc="30" baseline="0" smtClean="0">
                <a:solidFill>
                  <a:srgbClr val="603636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727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200"/>
                    </a14:imgEffect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28992" cy="659040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24175"/>
            <a:ext cx="9361040" cy="1538632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3148505" y="1074073"/>
            <a:ext cx="2846987" cy="122680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78" name="Полилиния 77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83" name="Полилиния 82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47664" y="274638"/>
            <a:ext cx="6048672" cy="803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83568" y="1772816"/>
            <a:ext cx="7776864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Дата 4"/>
          <p:cNvSpPr>
            <a:spLocks noGrp="1"/>
          </p:cNvSpPr>
          <p:nvPr>
            <p:ph type="dt" sz="half" idx="2"/>
          </p:nvPr>
        </p:nvSpPr>
        <p:spPr>
          <a:xfrm>
            <a:off x="433536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06.12.2012</a:t>
            </a:fld>
            <a:endParaRPr lang="ru-RU" dirty="0"/>
          </a:p>
        </p:txBody>
      </p:sp>
      <p:sp>
        <p:nvSpPr>
          <p:cNvPr id="17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3100536" y="616530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29536" y="61653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1" r:id="rId3"/>
    <p:sldLayoutId id="214748368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3200" b="1" kern="1200" cap="none" spc="0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Wingdings" pitchFamily="2" charset="2"/>
        <a:buChar char="v"/>
        <a:defRPr sz="2800" b="0" i="0" kern="1200" cap="none" spc="30" baseline="0">
          <a:solidFill>
            <a:srgbClr val="603636"/>
          </a:solidFill>
          <a:latin typeface="+mn-lt"/>
          <a:ea typeface="+mn-ea"/>
          <a:cs typeface="Tahoma" pitchFamily="34" charset="0"/>
        </a:defRPr>
      </a:lvl1pPr>
      <a:lvl2pPr marL="9032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2400" kern="1200">
          <a:solidFill>
            <a:srgbClr val="835A2D"/>
          </a:solidFill>
          <a:latin typeface="+mn-lt"/>
          <a:ea typeface="+mn-ea"/>
          <a:cs typeface="Tahoma" pitchFamily="34" charset="0"/>
        </a:defRPr>
      </a:lvl2pPr>
      <a:lvl3pPr marL="12588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v"/>
        <a:tabLst/>
        <a:defRPr sz="2000" kern="1200">
          <a:solidFill>
            <a:srgbClr val="603636"/>
          </a:solidFill>
          <a:latin typeface="+mn-lt"/>
          <a:ea typeface="+mn-ea"/>
          <a:cs typeface="Tahoma" pitchFamily="34" charset="0"/>
        </a:defRPr>
      </a:lvl3pPr>
      <a:lvl4pPr marL="16144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1800" kern="1200">
          <a:solidFill>
            <a:srgbClr val="835A2D"/>
          </a:solidFill>
          <a:latin typeface="+mn-lt"/>
          <a:ea typeface="+mn-ea"/>
          <a:cs typeface="Tahoma" pitchFamily="34" charset="0"/>
        </a:defRPr>
      </a:lvl4pPr>
      <a:lvl5pPr marL="2149475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Ø"/>
        <a:tabLst/>
        <a:defRPr sz="1800" kern="1200" baseline="0">
          <a:solidFill>
            <a:srgbClr val="603636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8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">
  <a:themeElements>
    <a:clrScheme name="Другая 21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_New_Classic</Template>
  <TotalTime>23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Courier New</vt:lpstr>
      <vt:lpstr>Tahoma</vt:lpstr>
      <vt:lpstr>Times New Roman</vt:lpstr>
      <vt:lpstr>Tunga</vt:lpstr>
      <vt:lpstr>Wingdings</vt:lpstr>
      <vt:lpstr>Classic</vt:lpstr>
      <vt:lpstr>PowerPoint Presentation</vt:lpstr>
    </vt:vector>
  </TitlesOfParts>
  <Company>NKT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Oleg Korshul</cp:lastModifiedBy>
  <cp:revision>9</cp:revision>
  <dcterms:created xsi:type="dcterms:W3CDTF">2012-12-03T11:51:24Z</dcterms:created>
  <dcterms:modified xsi:type="dcterms:W3CDTF">2012-12-06T11:15:57Z</dcterms:modified>
</cp:coreProperties>
</file>