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6840538"/>
  <p:notesSz cx="6840538" cy="9144000"/>
  <p:defaultTextStyle>
    <a:lvl1pPr marL="0" indent="0" algn="l">
      <a:defRPr sz="1800" b="0" i="0">
        <a:solidFill>
          <a:srgbClr val="000000"/>
        </a:solidFill>
        <a:latin typeface="Calibri"/>
      </a:defRPr>
    </a:lvl1pPr>
    <a:lvl2pPr marL="457200" indent="0" algn="l">
      <a:defRPr sz="1800" b="0" i="0">
        <a:solidFill>
          <a:srgbClr val="000000"/>
        </a:solidFill>
        <a:latin typeface="Calibri"/>
      </a:defRPr>
    </a:lvl2pPr>
    <a:lvl3pPr marL="914400" indent="0" algn="l">
      <a:defRPr sz="1800" b="0" i="0">
        <a:solidFill>
          <a:srgbClr val="000000"/>
        </a:solidFill>
        <a:latin typeface="Calibri"/>
      </a:defRPr>
    </a:lvl3pPr>
    <a:lvl4pPr marL="1371600" indent="0" algn="l">
      <a:defRPr sz="1800" b="0" i="0">
        <a:solidFill>
          <a:srgbClr val="000000"/>
        </a:solidFill>
        <a:latin typeface="Calibri"/>
      </a:defRPr>
    </a:lvl4pPr>
    <a:lvl5pPr marL="1828800" indent="0" algn="l">
      <a:defRPr sz="1800" b="0" i="0">
        <a:solidFill>
          <a:srgbClr val="000000"/>
        </a:solidFill>
        <a:latin typeface="Calibri"/>
      </a:defRPr>
    </a:lvl5pPr>
    <a:lvl6pPr marL="2286000" indent="0" algn="l">
      <a:defRPr sz="1800" b="0" i="0">
        <a:solidFill>
          <a:srgbClr val="000000"/>
        </a:solidFill>
        <a:latin typeface="Calibri"/>
      </a:defRPr>
    </a:lvl6pPr>
    <a:lvl7pPr marL="2743200" indent="0" algn="l">
      <a:defRPr sz="1800" b="0" i="0">
        <a:solidFill>
          <a:srgbClr val="000000"/>
        </a:solidFill>
        <a:latin typeface="Calibri"/>
      </a:defRPr>
    </a:lvl7pPr>
    <a:lvl8pPr marL="3200400" indent="0" algn="l">
      <a:defRPr sz="1800" b="0" i="0">
        <a:solidFill>
          <a:srgbClr val="000000"/>
        </a:solidFill>
        <a:latin typeface="Calibri"/>
      </a:defRPr>
    </a:lvl8pPr>
    <a:lvl9pPr marL="3657600" indent="0" algn="l">
      <a:defRPr sz="1800" b="0" i="0">
        <a:solidFill>
          <a:srgbClr val="000000"/>
        </a:solidFill>
        <a:latin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10" d="100"/>
          <a:sy n="110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004983" y="1"/>
            <a:ext cx="3139016" cy="684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078"/>
          <p:cNvSpPr>
            <a:spLocks noGrp="1" noChangeArrowheads="1"/>
          </p:cNvSpPr>
          <p:nvPr userDrawn="1"/>
        </p:nvSpPr>
        <p:spPr>
          <a:xfrm>
            <a:off x="6286500" y="3133576"/>
            <a:ext cx="0" cy="4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570"/>
                </a:lnTo>
                <a:lnTo>
                  <a:pt x="0" y="570"/>
                </a:lnTo>
                <a:lnTo>
                  <a:pt x="0" y="0"/>
                </a:lnTo>
              </a:path>
            </a:pathLst>
          </a:custGeom>
          <a:solidFill>
            <a:srgbClr val="A60C40">
              <a:alpha val="6117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094"/>
          <p:cNvSpPr>
            <a:spLocks noGrp="1" noChangeArrowheads="1"/>
          </p:cNvSpPr>
          <p:nvPr userDrawn="1"/>
        </p:nvSpPr>
        <p:spPr>
          <a:xfrm>
            <a:off x="5951431" y="1"/>
            <a:ext cx="428625" cy="6840000"/>
          </a:xfrm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156176" y="3348262"/>
            <a:ext cx="142875" cy="1448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72" name="Shape 1123"/>
          <p:cNvSpPr>
            <a:spLocks noGrp="1" noChangeArrowheads="1"/>
          </p:cNvSpPr>
          <p:nvPr userDrawn="1"/>
        </p:nvSpPr>
        <p:spPr>
          <a:xfrm>
            <a:off x="3030008" y="3849242"/>
            <a:ext cx="554778" cy="5549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0" y="0"/>
                </a:moveTo>
                <a:lnTo>
                  <a:pt x="21590" y="0"/>
                </a:lnTo>
                <a:cubicBezTo>
                  <a:pt x="33524" y="0"/>
                  <a:pt x="43200" y="9662"/>
                  <a:pt x="43200" y="21592"/>
                </a:cubicBezTo>
                <a:lnTo>
                  <a:pt x="43200" y="21592"/>
                </a:lnTo>
                <a:cubicBezTo>
                  <a:pt x="43200" y="33524"/>
                  <a:pt x="33524" y="43200"/>
                  <a:pt x="21590" y="43200"/>
                </a:cubicBezTo>
                <a:lnTo>
                  <a:pt x="21590" y="43200"/>
                </a:lnTo>
                <a:cubicBezTo>
                  <a:pt x="9674" y="43200"/>
                  <a:pt x="0" y="33524"/>
                  <a:pt x="0" y="21592"/>
                </a:cubicBezTo>
                <a:lnTo>
                  <a:pt x="0" y="21592"/>
                </a:lnTo>
                <a:cubicBezTo>
                  <a:pt x="0" y="9662"/>
                  <a:pt x="9674" y="0"/>
                  <a:pt x="21590" y="0"/>
                </a:cubicBezTo>
                <a:close/>
              </a:path>
            </a:pathLst>
          </a:custGeom>
          <a:solidFill>
            <a:srgbClr val="FFFFFF">
              <a:alpha val="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61044" y="2591326"/>
            <a:ext cx="2231163" cy="16573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6" y="2562549"/>
            <a:ext cx="5537439" cy="164980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3942"/>
            <a:ext cx="2057400" cy="582079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3942"/>
            <a:ext cx="6019800" cy="58207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395682"/>
            <a:ext cx="777240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899315"/>
            <a:ext cx="777240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591376"/>
            <a:ext cx="3884240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591376"/>
            <a:ext cx="3884240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531204"/>
            <a:ext cx="3885828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2169337"/>
            <a:ext cx="3885828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531204"/>
            <a:ext cx="3887408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2169337"/>
            <a:ext cx="3887408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72358"/>
            <a:ext cx="3008313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2355"/>
            <a:ext cx="5111750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431449"/>
            <a:ext cx="3008313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88380"/>
            <a:ext cx="792088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611218"/>
            <a:ext cx="792088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5353671"/>
            <a:ext cx="792088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70"/>
            <a:ext cx="9138496" cy="684000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3" y="101492"/>
            <a:ext cx="5842211" cy="5842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8" y="129992"/>
            <a:ext cx="5707803" cy="57088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58650"/>
            <a:ext cx="5573818" cy="55746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5" y="187309"/>
            <a:ext cx="5439621" cy="54404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215809"/>
            <a:ext cx="5305636" cy="53063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244466"/>
            <a:ext cx="5171228" cy="51721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7" y="273125"/>
            <a:ext cx="5037031" cy="50378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301626"/>
            <a:ext cx="4903046" cy="49037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330284"/>
            <a:ext cx="4768638" cy="47694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8" y="358941"/>
            <a:ext cx="4634441" cy="46352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387601"/>
            <a:ext cx="4500456" cy="45009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416101"/>
            <a:ext cx="4366260" cy="43668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0" y="444759"/>
            <a:ext cx="4232063" cy="4232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473416"/>
            <a:ext cx="4097866" cy="40984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501916"/>
            <a:ext cx="3963670" cy="3964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2" y="530576"/>
            <a:ext cx="3829473" cy="38300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559233"/>
            <a:ext cx="3695276" cy="36958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0" y="5070151"/>
            <a:ext cx="886459" cy="8866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4504267"/>
            <a:ext cx="1401868" cy="140204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122"/>
          <p:cNvSpPr>
            <a:spLocks noGrp="1" noChangeArrowheads="1"/>
          </p:cNvSpPr>
          <p:nvPr userDrawn="1"/>
        </p:nvSpPr>
        <p:spPr>
          <a:xfrm>
            <a:off x="3763223" y="4160683"/>
            <a:ext cx="512233" cy="5122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4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24" y="43199"/>
                  <a:pt x="21600" y="43199"/>
                </a:cubicBezTo>
                <a:lnTo>
                  <a:pt x="21600" y="43199"/>
                </a:lnTo>
                <a:cubicBezTo>
                  <a:pt x="9675" y="43199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75" y="0"/>
                  <a:pt x="21600" y="0"/>
                </a:cubicBezTo>
                <a:close/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8" name="Shape 1123"/>
          <p:cNvSpPr>
            <a:spLocks noGrp="1" noChangeArrowheads="1"/>
          </p:cNvSpPr>
          <p:nvPr userDrawn="1"/>
        </p:nvSpPr>
        <p:spPr>
          <a:xfrm>
            <a:off x="3030008" y="3849242"/>
            <a:ext cx="554778" cy="5549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0" y="0"/>
                </a:moveTo>
                <a:lnTo>
                  <a:pt x="21590" y="0"/>
                </a:lnTo>
                <a:cubicBezTo>
                  <a:pt x="33524" y="0"/>
                  <a:pt x="43200" y="9662"/>
                  <a:pt x="43200" y="21592"/>
                </a:cubicBezTo>
                <a:lnTo>
                  <a:pt x="43200" y="21592"/>
                </a:lnTo>
                <a:cubicBezTo>
                  <a:pt x="43200" y="33524"/>
                  <a:pt x="33524" y="43200"/>
                  <a:pt x="21590" y="43200"/>
                </a:cubicBezTo>
                <a:lnTo>
                  <a:pt x="21590" y="43200"/>
                </a:lnTo>
                <a:cubicBezTo>
                  <a:pt x="9674" y="43200"/>
                  <a:pt x="0" y="33524"/>
                  <a:pt x="0" y="21592"/>
                </a:cubicBezTo>
                <a:lnTo>
                  <a:pt x="0" y="21592"/>
                </a:lnTo>
                <a:cubicBezTo>
                  <a:pt x="0" y="9662"/>
                  <a:pt x="9674" y="0"/>
                  <a:pt x="21590" y="0"/>
                </a:cubicBezTo>
                <a:close/>
              </a:path>
            </a:pathLst>
          </a:custGeom>
          <a:solidFill>
            <a:srgbClr val="FFFFFF">
              <a:alpha val="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4446476"/>
            <a:ext cx="626956" cy="6271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4601326"/>
            <a:ext cx="514350" cy="51426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" name="Shape 1126"/>
          <p:cNvSpPr>
            <a:spLocks noGrp="1" noChangeArrowheads="1"/>
          </p:cNvSpPr>
          <p:nvPr userDrawn="1"/>
        </p:nvSpPr>
        <p:spPr>
          <a:xfrm>
            <a:off x="2697270" y="3010234"/>
            <a:ext cx="525779" cy="525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199" y="9665"/>
                  <a:pt x="43199" y="21606"/>
                </a:cubicBezTo>
                <a:lnTo>
                  <a:pt x="43199" y="21606"/>
                </a:lnTo>
                <a:cubicBezTo>
                  <a:pt x="43199" y="33534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34"/>
                  <a:pt x="0" y="21606"/>
                </a:cubicBezTo>
                <a:lnTo>
                  <a:pt x="0" y="21606"/>
                </a:lnTo>
                <a:cubicBezTo>
                  <a:pt x="0" y="9665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6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" name="Shape 1127"/>
          <p:cNvSpPr>
            <a:spLocks noGrp="1" noChangeArrowheads="1"/>
          </p:cNvSpPr>
          <p:nvPr userDrawn="1"/>
        </p:nvSpPr>
        <p:spPr>
          <a:xfrm>
            <a:off x="1576493" y="2507208"/>
            <a:ext cx="829310" cy="8295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19" y="0"/>
                  <a:pt x="43200" y="9672"/>
                  <a:pt x="43200" y="21595"/>
                </a:cubicBezTo>
                <a:lnTo>
                  <a:pt x="43200" y="21595"/>
                </a:lnTo>
                <a:cubicBezTo>
                  <a:pt x="43200" y="33527"/>
                  <a:pt x="33519" y="43200"/>
                  <a:pt x="21599" y="43200"/>
                </a:cubicBezTo>
                <a:lnTo>
                  <a:pt x="21599" y="43200"/>
                </a:lnTo>
                <a:cubicBezTo>
                  <a:pt x="9669" y="43200"/>
                  <a:pt x="0" y="33527"/>
                  <a:pt x="0" y="21595"/>
                </a:cubicBezTo>
                <a:lnTo>
                  <a:pt x="0" y="21595"/>
                </a:lnTo>
                <a:cubicBezTo>
                  <a:pt x="0" y="9672"/>
                  <a:pt x="9669" y="0"/>
                  <a:pt x="21599" y="0"/>
                </a:cubicBezTo>
                <a:close/>
              </a:path>
            </a:pathLst>
          </a:custGeom>
          <a:solidFill>
            <a:srgbClr val="FFFFFF">
              <a:alpha val="1843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3" name="Shape 1128"/>
          <p:cNvSpPr>
            <a:spLocks noGrp="1" noChangeArrowheads="1"/>
          </p:cNvSpPr>
          <p:nvPr userDrawn="1"/>
        </p:nvSpPr>
        <p:spPr>
          <a:xfrm>
            <a:off x="1281430" y="3043008"/>
            <a:ext cx="672676" cy="6727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5" y="0"/>
                  <a:pt x="43200" y="9668"/>
                  <a:pt x="43200" y="21605"/>
                </a:cubicBezTo>
                <a:lnTo>
                  <a:pt x="43200" y="21605"/>
                </a:lnTo>
                <a:cubicBezTo>
                  <a:pt x="43200" y="33531"/>
                  <a:pt x="33535" y="43200"/>
                  <a:pt x="21600" y="43200"/>
                </a:cubicBezTo>
                <a:lnTo>
                  <a:pt x="21600" y="43200"/>
                </a:lnTo>
                <a:cubicBezTo>
                  <a:pt x="9678" y="43200"/>
                  <a:pt x="0" y="33531"/>
                  <a:pt x="0" y="21605"/>
                </a:cubicBezTo>
                <a:lnTo>
                  <a:pt x="0" y="21605"/>
                </a:lnTo>
                <a:cubicBezTo>
                  <a:pt x="0" y="9668"/>
                  <a:pt x="9678" y="0"/>
                  <a:pt x="21600" y="0"/>
                </a:cubicBezTo>
                <a:close/>
              </a:path>
            </a:pathLst>
          </a:custGeom>
          <a:solidFill>
            <a:srgbClr val="FFFFFF">
              <a:alpha val="1607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4" name="Shape 1129"/>
          <p:cNvSpPr>
            <a:spLocks noGrp="1" noChangeArrowheads="1"/>
          </p:cNvSpPr>
          <p:nvPr userDrawn="1"/>
        </p:nvSpPr>
        <p:spPr>
          <a:xfrm>
            <a:off x="903395" y="2952125"/>
            <a:ext cx="512021" cy="5122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38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38" y="43199"/>
                  <a:pt x="21591" y="43199"/>
                </a:cubicBezTo>
                <a:lnTo>
                  <a:pt x="21591" y="43199"/>
                </a:lnTo>
                <a:cubicBezTo>
                  <a:pt x="9661" y="43199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61" y="0"/>
                  <a:pt x="21591" y="0"/>
                </a:cubicBezTo>
                <a:close/>
              </a:path>
            </a:pathLst>
          </a:custGeom>
          <a:solidFill>
            <a:srgbClr val="FFFFFF">
              <a:alpha val="4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5" name="Shape 1130"/>
          <p:cNvSpPr>
            <a:spLocks noGrp="1" noChangeArrowheads="1"/>
          </p:cNvSpPr>
          <p:nvPr userDrawn="1"/>
        </p:nvSpPr>
        <p:spPr>
          <a:xfrm>
            <a:off x="1155911" y="1492133"/>
            <a:ext cx="767080" cy="7672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8" y="0"/>
                </a:moveTo>
                <a:lnTo>
                  <a:pt x="21598" y="0"/>
                </a:lnTo>
                <a:cubicBezTo>
                  <a:pt x="33531" y="0"/>
                  <a:pt x="43199" y="9671"/>
                  <a:pt x="43199" y="21600"/>
                </a:cubicBezTo>
                <a:lnTo>
                  <a:pt x="43199" y="21600"/>
                </a:lnTo>
                <a:cubicBezTo>
                  <a:pt x="43199" y="33526"/>
                  <a:pt x="33531" y="43200"/>
                  <a:pt x="21598" y="43200"/>
                </a:cubicBezTo>
                <a:lnTo>
                  <a:pt x="21598" y="43200"/>
                </a:lnTo>
                <a:cubicBezTo>
                  <a:pt x="9666" y="43200"/>
                  <a:pt x="0" y="33526"/>
                  <a:pt x="0" y="21600"/>
                </a:cubicBezTo>
                <a:lnTo>
                  <a:pt x="0" y="21600"/>
                </a:lnTo>
                <a:cubicBezTo>
                  <a:pt x="0" y="9671"/>
                  <a:pt x="9666" y="0"/>
                  <a:pt x="21598" y="0"/>
                </a:cubicBezTo>
                <a:close/>
              </a:path>
            </a:pathLst>
          </a:custGeom>
          <a:solidFill>
            <a:srgbClr val="FFFFFF">
              <a:alpha val="39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" name="Shape 1131"/>
          <p:cNvSpPr>
            <a:spLocks noGrp="1" noChangeArrowheads="1"/>
          </p:cNvSpPr>
          <p:nvPr userDrawn="1"/>
        </p:nvSpPr>
        <p:spPr>
          <a:xfrm>
            <a:off x="1941618" y="836316"/>
            <a:ext cx="736388" cy="7364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6" y="0"/>
                  <a:pt x="43200" y="9669"/>
                  <a:pt x="43200" y="21604"/>
                </a:cubicBezTo>
                <a:lnTo>
                  <a:pt x="43200" y="21604"/>
                </a:lnTo>
                <a:cubicBezTo>
                  <a:pt x="43200" y="33530"/>
                  <a:pt x="33526" y="43200"/>
                  <a:pt x="21606" y="43200"/>
                </a:cubicBezTo>
                <a:lnTo>
                  <a:pt x="21606" y="43200"/>
                </a:lnTo>
                <a:cubicBezTo>
                  <a:pt x="9673" y="43200"/>
                  <a:pt x="0" y="33530"/>
                  <a:pt x="0" y="21604"/>
                </a:cubicBezTo>
                <a:lnTo>
                  <a:pt x="0" y="21604"/>
                </a:lnTo>
                <a:cubicBezTo>
                  <a:pt x="0" y="9669"/>
                  <a:pt x="9673" y="0"/>
                  <a:pt x="21606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7" name="Shape 1132"/>
          <p:cNvSpPr>
            <a:spLocks noGrp="1" noChangeArrowheads="1"/>
          </p:cNvSpPr>
          <p:nvPr userDrawn="1"/>
        </p:nvSpPr>
        <p:spPr>
          <a:xfrm>
            <a:off x="3380740" y="1971409"/>
            <a:ext cx="789940" cy="7900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4" y="0"/>
                  <a:pt x="43200" y="9670"/>
                  <a:pt x="43200" y="21599"/>
                </a:cubicBezTo>
                <a:lnTo>
                  <a:pt x="43200" y="21599"/>
                </a:lnTo>
                <a:cubicBezTo>
                  <a:pt x="43200" y="33529"/>
                  <a:pt x="33534" y="43200"/>
                  <a:pt x="21599" y="43200"/>
                </a:cubicBezTo>
                <a:lnTo>
                  <a:pt x="21599" y="43200"/>
                </a:lnTo>
                <a:cubicBezTo>
                  <a:pt x="9677" y="43200"/>
                  <a:pt x="0" y="33529"/>
                  <a:pt x="0" y="21599"/>
                </a:cubicBezTo>
                <a:lnTo>
                  <a:pt x="0" y="21599"/>
                </a:lnTo>
                <a:cubicBezTo>
                  <a:pt x="0" y="9670"/>
                  <a:pt x="9677" y="0"/>
                  <a:pt x="21599" y="0"/>
                </a:cubicBezTo>
                <a:close/>
              </a:path>
            </a:pathLst>
          </a:custGeom>
          <a:solidFill>
            <a:srgbClr val="FFFFFF">
              <a:alpha val="5686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" name="Shape 1133"/>
          <p:cNvSpPr>
            <a:spLocks noGrp="1" noChangeArrowheads="1"/>
          </p:cNvSpPr>
          <p:nvPr userDrawn="1"/>
        </p:nvSpPr>
        <p:spPr>
          <a:xfrm>
            <a:off x="653628" y="1968400"/>
            <a:ext cx="512233" cy="5122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4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24" y="43200"/>
                  <a:pt x="21600" y="43200"/>
                </a:cubicBezTo>
                <a:lnTo>
                  <a:pt x="21600" y="43200"/>
                </a:lnTo>
                <a:cubicBezTo>
                  <a:pt x="9675" y="43200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75" y="0"/>
                  <a:pt x="21600" y="0"/>
                </a:cubicBezTo>
                <a:close/>
              </a:path>
            </a:pathLst>
          </a:custGeom>
          <a:solidFill>
            <a:srgbClr val="FFFFFF">
              <a:alpha val="6980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9" name="Shape 1134"/>
          <p:cNvSpPr>
            <a:spLocks noGrp="1" noChangeArrowheads="1"/>
          </p:cNvSpPr>
          <p:nvPr userDrawn="1"/>
        </p:nvSpPr>
        <p:spPr>
          <a:xfrm>
            <a:off x="1841290" y="1145384"/>
            <a:ext cx="578273" cy="5783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1" y="0"/>
                  <a:pt x="43200" y="9673"/>
                  <a:pt x="43200" y="21605"/>
                </a:cubicBezTo>
                <a:lnTo>
                  <a:pt x="43200" y="21605"/>
                </a:lnTo>
                <a:cubicBezTo>
                  <a:pt x="43200" y="33526"/>
                  <a:pt x="33521" y="43200"/>
                  <a:pt x="21599" y="43200"/>
                </a:cubicBezTo>
                <a:lnTo>
                  <a:pt x="21599" y="43200"/>
                </a:lnTo>
                <a:cubicBezTo>
                  <a:pt x="9661" y="43200"/>
                  <a:pt x="0" y="33526"/>
                  <a:pt x="0" y="21605"/>
                </a:cubicBezTo>
                <a:lnTo>
                  <a:pt x="0" y="21605"/>
                </a:lnTo>
                <a:cubicBezTo>
                  <a:pt x="0" y="9673"/>
                  <a:pt x="9661" y="0"/>
                  <a:pt x="21599" y="0"/>
                </a:cubicBezTo>
                <a:close/>
              </a:path>
            </a:pathLst>
          </a:custGeom>
          <a:solidFill>
            <a:srgbClr val="FFFFFF">
              <a:alpha val="4901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" name="Shape 1135"/>
          <p:cNvSpPr>
            <a:spLocks noGrp="1" noChangeArrowheads="1"/>
          </p:cNvSpPr>
          <p:nvPr userDrawn="1"/>
        </p:nvSpPr>
        <p:spPr>
          <a:xfrm>
            <a:off x="1315298" y="877484"/>
            <a:ext cx="592455" cy="5924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38" y="0"/>
                  <a:pt x="43200" y="9661"/>
                  <a:pt x="43200" y="21598"/>
                </a:cubicBezTo>
                <a:lnTo>
                  <a:pt x="43200" y="21598"/>
                </a:lnTo>
                <a:cubicBezTo>
                  <a:pt x="43200" y="33524"/>
                  <a:pt x="33538" y="43199"/>
                  <a:pt x="21606" y="43199"/>
                </a:cubicBezTo>
                <a:lnTo>
                  <a:pt x="21606" y="43199"/>
                </a:lnTo>
                <a:cubicBezTo>
                  <a:pt x="9677" y="43199"/>
                  <a:pt x="0" y="33524"/>
                  <a:pt x="0" y="21598"/>
                </a:cubicBezTo>
                <a:lnTo>
                  <a:pt x="0" y="21598"/>
                </a:lnTo>
                <a:cubicBezTo>
                  <a:pt x="0" y="9661"/>
                  <a:pt x="9677" y="0"/>
                  <a:pt x="21606" y="0"/>
                </a:cubicBezTo>
                <a:close/>
              </a:path>
            </a:pathLst>
          </a:custGeom>
          <a:solidFill>
            <a:srgbClr val="FFFFFF">
              <a:alpha val="4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1" name="Shape 1136"/>
          <p:cNvSpPr>
            <a:spLocks noGrp="1" noChangeArrowheads="1"/>
          </p:cNvSpPr>
          <p:nvPr userDrawn="1"/>
        </p:nvSpPr>
        <p:spPr>
          <a:xfrm>
            <a:off x="3151716" y="581084"/>
            <a:ext cx="757554" cy="7576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31" y="0"/>
                  <a:pt x="43200" y="9669"/>
                  <a:pt x="43200" y="21604"/>
                </a:cubicBezTo>
                <a:lnTo>
                  <a:pt x="43200" y="21604"/>
                </a:lnTo>
                <a:cubicBezTo>
                  <a:pt x="43200" y="33529"/>
                  <a:pt x="33531" y="43200"/>
                  <a:pt x="21606" y="43200"/>
                </a:cubicBezTo>
                <a:lnTo>
                  <a:pt x="21606" y="43200"/>
                </a:lnTo>
                <a:cubicBezTo>
                  <a:pt x="9668" y="43200"/>
                  <a:pt x="0" y="33529"/>
                  <a:pt x="0" y="21604"/>
                </a:cubicBezTo>
                <a:lnTo>
                  <a:pt x="0" y="21604"/>
                </a:lnTo>
                <a:cubicBezTo>
                  <a:pt x="0" y="9669"/>
                  <a:pt x="9668" y="0"/>
                  <a:pt x="21606" y="0"/>
                </a:cubicBezTo>
                <a:close/>
              </a:path>
            </a:pathLst>
          </a:custGeom>
          <a:solidFill>
            <a:srgbClr val="FFFFFF">
              <a:alpha val="6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2" name="Shape 1137"/>
          <p:cNvSpPr>
            <a:spLocks noGrp="1" noChangeArrowheads="1"/>
          </p:cNvSpPr>
          <p:nvPr userDrawn="1"/>
        </p:nvSpPr>
        <p:spPr>
          <a:xfrm>
            <a:off x="4143377" y="3314866"/>
            <a:ext cx="658283" cy="65834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2" y="0"/>
                  <a:pt x="43200" y="9671"/>
                  <a:pt x="43200" y="21600"/>
                </a:cubicBezTo>
                <a:lnTo>
                  <a:pt x="43200" y="21600"/>
                </a:lnTo>
                <a:cubicBezTo>
                  <a:pt x="43200" y="33537"/>
                  <a:pt x="33532" y="43200"/>
                  <a:pt x="21600" y="43200"/>
                </a:cubicBezTo>
                <a:lnTo>
                  <a:pt x="21600" y="43200"/>
                </a:lnTo>
                <a:cubicBezTo>
                  <a:pt x="9667" y="43200"/>
                  <a:pt x="0" y="33537"/>
                  <a:pt x="0" y="21600"/>
                </a:cubicBezTo>
                <a:lnTo>
                  <a:pt x="0" y="21600"/>
                </a:lnTo>
                <a:cubicBezTo>
                  <a:pt x="0" y="9671"/>
                  <a:pt x="9667" y="0"/>
                  <a:pt x="21600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2" y="4361767"/>
            <a:ext cx="597323" cy="5973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7" y="4717067"/>
            <a:ext cx="566631" cy="5666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5373359"/>
            <a:ext cx="564938" cy="5649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5840126"/>
            <a:ext cx="670136" cy="6702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2" y="6228582"/>
            <a:ext cx="516255" cy="51648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5949534"/>
            <a:ext cx="544830" cy="544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2" y="5564466"/>
            <a:ext cx="733425" cy="7334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145"/>
          <p:cNvSpPr>
            <a:spLocks noGrp="1" noChangeArrowheads="1"/>
          </p:cNvSpPr>
          <p:nvPr userDrawn="1"/>
        </p:nvSpPr>
        <p:spPr>
          <a:xfrm>
            <a:off x="2616837" y="4285767"/>
            <a:ext cx="516255" cy="5163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9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9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52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46"/>
          <p:cNvSpPr>
            <a:spLocks noGrp="1" noChangeArrowheads="1"/>
          </p:cNvSpPr>
          <p:nvPr userDrawn="1"/>
        </p:nvSpPr>
        <p:spPr>
          <a:xfrm>
            <a:off x="1248411" y="1236267"/>
            <a:ext cx="606001" cy="606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2" y="0"/>
                </a:moveTo>
                <a:lnTo>
                  <a:pt x="21592" y="0"/>
                </a:lnTo>
                <a:cubicBezTo>
                  <a:pt x="33527" y="0"/>
                  <a:pt x="43200" y="9670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7" y="43200"/>
                  <a:pt x="21592" y="43200"/>
                </a:cubicBezTo>
                <a:lnTo>
                  <a:pt x="21592" y="43200"/>
                </a:lnTo>
                <a:cubicBezTo>
                  <a:pt x="9672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0"/>
                  <a:pt x="9672" y="0"/>
                  <a:pt x="21592" y="0"/>
                </a:cubicBezTo>
                <a:close/>
              </a:path>
            </a:pathLst>
          </a:custGeom>
          <a:solidFill>
            <a:srgbClr val="FFFFFF">
              <a:alpha val="2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3" y="36734"/>
            <a:ext cx="564303" cy="5644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0" y="35625"/>
            <a:ext cx="561551" cy="56160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186"/>
          <p:cNvSpPr>
            <a:spLocks noGrp="1" noChangeArrowheads="1"/>
          </p:cNvSpPr>
          <p:nvPr userDrawn="1"/>
        </p:nvSpPr>
        <p:spPr>
          <a:xfrm>
            <a:off x="0" y="3943925"/>
            <a:ext cx="9138776" cy="7615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352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596129"/>
            <a:ext cx="793300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6340169"/>
            <a:ext cx="21336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05.12.2012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40169"/>
            <a:ext cx="28956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73939"/>
            <a:ext cx="794156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6340169"/>
            <a:ext cx="20882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Oleg Korshul</cp:lastModifiedBy>
  <cp:revision>46</cp:revision>
  <dcterms:modified xsi:type="dcterms:W3CDTF">2012-12-05T07:01:49Z</dcterms:modified>
</cp:coreProperties>
</file>